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5" r:id="rId3"/>
    <p:sldMasterId id="2147483699" r:id="rId4"/>
    <p:sldMasterId id="2147483727" r:id="rId5"/>
  </p:sldMasterIdLst>
  <p:notesMasterIdLst>
    <p:notesMasterId r:id="rId25"/>
  </p:notesMasterIdLst>
  <p:sldIdLst>
    <p:sldId id="435" r:id="rId6"/>
    <p:sldId id="309" r:id="rId7"/>
    <p:sldId id="408" r:id="rId8"/>
    <p:sldId id="436" r:id="rId9"/>
    <p:sldId id="459" r:id="rId10"/>
    <p:sldId id="451" r:id="rId11"/>
    <p:sldId id="460" r:id="rId12"/>
    <p:sldId id="446" r:id="rId13"/>
    <p:sldId id="448" r:id="rId14"/>
    <p:sldId id="449" r:id="rId15"/>
    <p:sldId id="450" r:id="rId16"/>
    <p:sldId id="447" r:id="rId17"/>
    <p:sldId id="443" r:id="rId18"/>
    <p:sldId id="444" r:id="rId19"/>
    <p:sldId id="462" r:id="rId20"/>
    <p:sldId id="434" r:id="rId21"/>
    <p:sldId id="455" r:id="rId22"/>
    <p:sldId id="456" r:id="rId23"/>
    <p:sldId id="457" r:id="rId2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on Behravesh, Casey (CDC/OID/NCEZID)" initials="BBC(" lastIdx="3" clrIdx="0">
    <p:extLst>
      <p:ext uri="{19B8F6BF-5375-455C-9EA6-DF929625EA0E}">
        <p15:presenceInfo xmlns:p15="http://schemas.microsoft.com/office/powerpoint/2012/main" xmlns="" userId="S-1-5-21-1207783550-2075000910-922709458-1922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0085" autoAdjust="0"/>
  </p:normalViewPr>
  <p:slideViewPr>
    <p:cSldViewPr snapToGrid="0">
      <p:cViewPr varScale="1">
        <p:scale>
          <a:sx n="66" d="100"/>
          <a:sy n="66" d="100"/>
        </p:scale>
        <p:origin x="-768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A312D79-BA5C-4CE9-8147-6CF8CC03D29F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463EDE7-1019-417D-9FFD-FCC2C8487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1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997A4-A80D-464C-A74A-B172B3B8AA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2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922903">
              <a:defRPr sz="18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86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239422899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1E586-0E8C-4A48-B2D6-E0373BD3C574}" type="slidenum">
              <a:rPr lang="en-US">
                <a:solidFill>
                  <a:srgbClr val="FFC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8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883431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05534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858112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72430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9577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5791200"/>
            <a:ext cx="8940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140055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36587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73621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233533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67507588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828800" y="4343401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>
                <a:solidFill>
                  <a:srgbClr val="FFFFFF"/>
                </a:solidFill>
                <a:cs typeface="Arial" charset="0"/>
              </a:rPr>
              <a:t>For more information please contact Centers for Disease Control and Prevention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828800" y="4705350"/>
            <a:ext cx="7924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>
                <a:solidFill>
                  <a:srgbClr val="FFFFFF"/>
                </a:solidFill>
                <a:cs typeface="Arial" charset="0"/>
              </a:rPr>
              <a:t>1600 Clifton Road NE, Atlanta, GA 30333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>
                <a:solidFill>
                  <a:srgbClr val="FFFFFF"/>
                </a:solidFill>
                <a:cs typeface="Arial" charset="0"/>
              </a:rPr>
              <a:t>Telephone, 1-800-CDC-INFO (232-4636)/TTY: 1-888-232-6348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>
                <a:solidFill>
                  <a:srgbClr val="FFFFFF"/>
                </a:solidFill>
                <a:cs typeface="Arial" charset="0"/>
              </a:rPr>
              <a:t>E-mail: cdcinfo@cdc.gov 	Web: www.cdc.gov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828800" y="5421314"/>
            <a:ext cx="792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>
                <a:solidFill>
                  <a:srgbClr val="FFFFFF"/>
                </a:solidFill>
                <a:cs typeface="Arial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81200"/>
            <a:ext cx="85344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18269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161892683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200786736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73005840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</p:spTree>
    <p:extLst>
      <p:ext uri="{BB962C8B-B14F-4D97-AF65-F5344CB8AC3E}">
        <p14:creationId xmlns:p14="http://schemas.microsoft.com/office/powerpoint/2010/main" val="201924583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8940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80106704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r>
              <a:rPr lang="en-US" dirty="0"/>
              <a:t>Myriad Pro, bold, shadow, 36pt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278649062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2"/>
            <a:ext cx="4011084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65463944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Photo Title – Myriad Pro, Bold, Shadow, 20pt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11295861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1981200"/>
            <a:ext cx="85344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Closing– Myriad Pro, Bold, 28pt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4343401"/>
            <a:ext cx="8534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FFFFFF"/>
                </a:solidFill>
              </a:rPr>
              <a:t>For more information please contact Centers for Disease Control and Prevention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4706035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1600 Clifton Road NE, Atlanta, GA 30333</a:t>
            </a:r>
          </a:p>
          <a:p>
            <a:r>
              <a:rPr lang="en-US" sz="1200" dirty="0">
                <a:solidFill>
                  <a:srgbClr val="FFFFFF"/>
                </a:solidFill>
              </a:rPr>
              <a:t>Telephone, 1-800-CDC-INFO (232-4636)/TTY: 1-888-232-6348</a:t>
            </a:r>
          </a:p>
          <a:p>
            <a:r>
              <a:rPr lang="en-US" sz="1200" dirty="0">
                <a:solidFill>
                  <a:srgbClr val="FFFFFF"/>
                </a:solidFill>
              </a:rPr>
              <a:t>E-mail: cdcinfo@cdc.gov 	Web: www.cdc.gov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5421868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336856207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67290018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3048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423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6B311-3BEE-4364-821F-9FFF95DD276C}" type="slidenum">
              <a:rPr lang="en-US">
                <a:solidFill>
                  <a:srgbClr val="FFC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21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69890"/>
            <a:ext cx="11211749" cy="12033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623" y="1595440"/>
            <a:ext cx="5636919" cy="4556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2164" y="1595440"/>
            <a:ext cx="5638800" cy="4556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923808" y="6253163"/>
            <a:ext cx="2492963" cy="469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56194" y="6253163"/>
            <a:ext cx="3879615" cy="469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75230" y="6253163"/>
            <a:ext cx="2492964" cy="469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B5E3-2EAF-419D-A01B-C1B080D6E6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86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289419576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11740963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84764435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</p:spTree>
    <p:extLst>
      <p:ext uri="{BB962C8B-B14F-4D97-AF65-F5344CB8AC3E}">
        <p14:creationId xmlns:p14="http://schemas.microsoft.com/office/powerpoint/2010/main" val="189254542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8940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15854899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r>
              <a:rPr lang="en-US" dirty="0"/>
              <a:t>Myriad Pro, bold, shadow, 36pt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326448478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2"/>
            <a:ext cx="4011084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32448354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Photo Title – Myriad Pro, Bold, Shadow, 20pt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14133967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</p:spTree>
    <p:extLst>
      <p:ext uri="{BB962C8B-B14F-4D97-AF65-F5344CB8AC3E}">
        <p14:creationId xmlns:p14="http://schemas.microsoft.com/office/powerpoint/2010/main" val="220710478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1981200"/>
            <a:ext cx="85344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Closing– Myriad Pro, Bold, 28pt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4343401"/>
            <a:ext cx="8534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FFFFFF"/>
                </a:solidFill>
              </a:rPr>
              <a:t>For more information please contact Centers for Disease Control and Prevention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4706035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1600 Clifton Road NE, Atlanta, GA 30333</a:t>
            </a:r>
          </a:p>
          <a:p>
            <a:r>
              <a:rPr lang="en-US" sz="1200" dirty="0">
                <a:solidFill>
                  <a:srgbClr val="FFFFFF"/>
                </a:solidFill>
              </a:rPr>
              <a:t>Telephone, 1-800-CDC-INFO (232-4636)/TTY: 1-888-232-6348</a:t>
            </a:r>
          </a:p>
          <a:p>
            <a:r>
              <a:rPr lang="en-US" sz="1200" dirty="0">
                <a:solidFill>
                  <a:srgbClr val="FFFFFF"/>
                </a:solidFill>
              </a:rPr>
              <a:t>E-mail: cdcinfo@cdc.gov 	Web: www.cdc.gov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5421868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29553204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1E586-0E8C-4A48-B2D6-E0373BD3C574}" type="slidenum">
              <a:rPr lang="en-US">
                <a:solidFill>
                  <a:srgbClr val="FFC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62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999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3362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69890"/>
            <a:ext cx="11211749" cy="12033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4623" y="1595440"/>
            <a:ext cx="5636919" cy="4556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164" y="1595440"/>
            <a:ext cx="5638800" cy="4556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3808" y="6253163"/>
            <a:ext cx="2492963" cy="469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6194" y="6253163"/>
            <a:ext cx="3879615" cy="469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75230" y="6253163"/>
            <a:ext cx="2492964" cy="469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DC1FB9-491A-4806-A339-5A381E2A6B4A}" type="slidenum">
              <a:rPr lang="en-US">
                <a:solidFill>
                  <a:srgbClr val="FFC000"/>
                </a:solidFill>
              </a:rPr>
              <a:pPr/>
              <a:t>‹#›</a:t>
            </a:fld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69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3048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81957-CCCA-45C8-B150-4F7336FF423A}" type="slidenum">
              <a:rPr lang="en-US">
                <a:solidFill>
                  <a:srgbClr val="FFC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58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302758682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684000" y="647700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F079BC9-3601-4E40-A3E0-9B47E96E32BF}" type="slidenum">
              <a:rPr lang="en-US" sz="1200">
                <a:solidFill>
                  <a:srgbClr val="FFC000"/>
                </a:solidFill>
              </a:rPr>
              <a:pPr/>
              <a:t>‹#›</a:t>
            </a:fld>
            <a:endParaRPr lang="en-US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7083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65098894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</p:spTree>
    <p:extLst>
      <p:ext uri="{BB962C8B-B14F-4D97-AF65-F5344CB8AC3E}">
        <p14:creationId xmlns:p14="http://schemas.microsoft.com/office/powerpoint/2010/main" val="135533875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8940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6132201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8940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1259609512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r>
              <a:rPr lang="en-US" dirty="0"/>
              <a:t>Myriad Pro, bold, shadow, 36pt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87493129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2"/>
            <a:ext cx="4011084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82475298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Photo Title – Myriad Pro, Bold, Shadow, 20pt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174162894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2057400"/>
            <a:ext cx="85344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Closing– Myriad Pro, Bold, 28pt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200209780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line_head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-2" y="13370"/>
            <a:ext cx="12192003" cy="1292913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359" b="1">
                <a:solidFill>
                  <a:srgbClr val="0F56DC"/>
                </a:solid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609599" y="1306282"/>
            <a:ext cx="10972804" cy="555172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94">
                <a:solidFill>
                  <a:srgbClr val="0F56D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94">
                <a:solidFill>
                  <a:srgbClr val="0F56D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94">
                <a:solidFill>
                  <a:srgbClr val="0F56D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94">
                <a:solidFill>
                  <a:srgbClr val="0F56D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94">
                <a:solidFill>
                  <a:srgbClr val="0F56DC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3110382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1E586-0E8C-4A48-B2D6-E0373BD3C574}" type="slidenum">
              <a:rPr lang="en-US">
                <a:solidFill>
                  <a:srgbClr val="FFC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9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r>
              <a:rPr lang="en-US" dirty="0"/>
              <a:t>Myriad Pro, bold, shadow, 36pt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49886928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2"/>
            <a:ext cx="4011084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8335133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Photo Title – Myriad Pro, Bold, Shadow, 20pt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40045333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1981200"/>
            <a:ext cx="85344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Closing– Myriad Pro, Bold, 28pt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4343401"/>
            <a:ext cx="8534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FFFFFF"/>
                </a:solidFill>
              </a:rPr>
              <a:t>For more information please contact Centers for Disease Control and Prevention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4706035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1600 Clifton Road NE, Atlanta, GA 30333</a:t>
            </a:r>
          </a:p>
          <a:p>
            <a:r>
              <a:rPr lang="en-US" sz="1200" dirty="0">
                <a:solidFill>
                  <a:srgbClr val="FFFFFF"/>
                </a:solidFill>
              </a:rPr>
              <a:t>Telephone, 1-800-CDC-INFO (232-4636)/TTY: 1-888-232-6348</a:t>
            </a:r>
          </a:p>
          <a:p>
            <a:r>
              <a:rPr lang="en-US" sz="1200" dirty="0">
                <a:solidFill>
                  <a:srgbClr val="FFFFFF"/>
                </a:solidFill>
              </a:rPr>
              <a:t>E-mail: cdcinfo@cdc.gov 	Web: www.cdc.gov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5421868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12597739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77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65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34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7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2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10" r:id="rId10"/>
    <p:sldLayoutId id="2147483711" r:id="rId11"/>
    <p:sldLayoutId id="2147483712" r:id="rId12"/>
    <p:sldLayoutId id="2147483713" r:id="rId13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72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9" r:id="rId10"/>
    <p:sldLayoutId id="2147483740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newscientist.com/issue/3104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 bwMode="auto">
          <a:xfrm>
            <a:off x="664235" y="603247"/>
            <a:ext cx="10739886" cy="2419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dirty="0"/>
              <a:t>The Human-Animal Interface: Impact on the Use of Antimicrobial Agents and Spread of Antimicrobial Resistance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828800" y="3886199"/>
            <a:ext cx="8534400" cy="157117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981200" y="4038599"/>
            <a:ext cx="8534400" cy="157117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tx1"/>
                </a:solidFill>
              </a:rPr>
              <a:t>Benon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Asiimwe</a:t>
            </a:r>
            <a:r>
              <a:rPr lang="en-US" sz="3200" dirty="0">
                <a:solidFill>
                  <a:schemeClr val="tx1"/>
                </a:solidFill>
              </a:rPr>
              <a:t>, DVM, MSc, PhD, MPH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tx1"/>
                </a:solidFill>
              </a:rPr>
              <a:t>Makerere</a:t>
            </a:r>
            <a:r>
              <a:rPr lang="en-US" sz="3200" dirty="0">
                <a:solidFill>
                  <a:schemeClr val="tx1"/>
                </a:solidFill>
              </a:rPr>
              <a:t> University college of Health Sciences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885421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9" y="1666568"/>
            <a:ext cx="6664037" cy="4011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3110" y="486697"/>
            <a:ext cx="9940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 geo-eye satellite image (0.5 m resolution) showing permanent settlements 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4" name="Picture 2" descr="IMG_23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47" y="1546829"/>
            <a:ext cx="4201702" cy="447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260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b="24180"/>
          <a:stretch/>
        </p:blipFill>
        <p:spPr bwMode="auto">
          <a:xfrm>
            <a:off x="230854" y="1742586"/>
            <a:ext cx="8270741" cy="333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7510" y="599358"/>
            <a:ext cx="7462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</a:rPr>
              <a:t>Creates an “over the hedge” situation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948" b="5893"/>
          <a:stretch/>
        </p:blipFill>
        <p:spPr>
          <a:xfrm>
            <a:off x="8564034" y="1713205"/>
            <a:ext cx="3573890" cy="4203502"/>
          </a:xfrm>
          <a:prstGeom prst="rect">
            <a:avLst/>
          </a:prstGeom>
        </p:spPr>
      </p:pic>
      <p:pic>
        <p:nvPicPr>
          <p:cNvPr id="6" name="Picture 2" descr="http://tickinfo.com/images/LoneStarGroup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6" y="5230907"/>
            <a:ext cx="45529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151" y="5159071"/>
            <a:ext cx="1788243" cy="16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3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97" y="1475347"/>
            <a:ext cx="10060605" cy="4662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911" y="595086"/>
            <a:ext cx="10766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Wild animals too invade rangelands !!</a:t>
            </a:r>
          </a:p>
        </p:txBody>
      </p:sp>
    </p:spTree>
    <p:extLst>
      <p:ext uri="{BB962C8B-B14F-4D97-AF65-F5344CB8AC3E}">
        <p14:creationId xmlns:p14="http://schemas.microsoft.com/office/powerpoint/2010/main" val="135145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33600" y="152400"/>
            <a:ext cx="259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" name="Freeform 16"/>
          <p:cNvSpPr>
            <a:spLocks/>
          </p:cNvSpPr>
          <p:nvPr/>
        </p:nvSpPr>
        <p:spPr bwMode="auto">
          <a:xfrm>
            <a:off x="4419600" y="1752600"/>
            <a:ext cx="6248400" cy="4356100"/>
          </a:xfrm>
          <a:custGeom>
            <a:avLst/>
            <a:gdLst>
              <a:gd name="T0" fmla="*/ 0 w 2472"/>
              <a:gd name="T1" fmla="*/ 4356100 h 731"/>
              <a:gd name="T2" fmla="*/ 3116617 w 2472"/>
              <a:gd name="T3" fmla="*/ 0 h 731"/>
              <a:gd name="T4" fmla="*/ 6248400 w 2472"/>
              <a:gd name="T5" fmla="*/ 43561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rgbClr val="CCFF99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" name="Freeform 16"/>
          <p:cNvSpPr>
            <a:spLocks/>
          </p:cNvSpPr>
          <p:nvPr/>
        </p:nvSpPr>
        <p:spPr bwMode="auto">
          <a:xfrm>
            <a:off x="1981200" y="5486400"/>
            <a:ext cx="1524000" cy="622300"/>
          </a:xfrm>
          <a:custGeom>
            <a:avLst/>
            <a:gdLst>
              <a:gd name="T0" fmla="*/ 0 w 2472"/>
              <a:gd name="T1" fmla="*/ 622300 h 731"/>
              <a:gd name="T2" fmla="*/ 760150 w 2472"/>
              <a:gd name="T3" fmla="*/ 0 h 731"/>
              <a:gd name="T4" fmla="*/ 1524000 w 2472"/>
              <a:gd name="T5" fmla="*/ 6223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chemeClr val="accent1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" name="Freeform 16"/>
          <p:cNvSpPr>
            <a:spLocks/>
          </p:cNvSpPr>
          <p:nvPr/>
        </p:nvSpPr>
        <p:spPr bwMode="auto">
          <a:xfrm>
            <a:off x="3352800" y="5486400"/>
            <a:ext cx="1524000" cy="622300"/>
          </a:xfrm>
          <a:custGeom>
            <a:avLst/>
            <a:gdLst>
              <a:gd name="T0" fmla="*/ 0 w 2472"/>
              <a:gd name="T1" fmla="*/ 622300 h 731"/>
              <a:gd name="T2" fmla="*/ 760150 w 2472"/>
              <a:gd name="T3" fmla="*/ 0 h 731"/>
              <a:gd name="T4" fmla="*/ 1524000 w 2472"/>
              <a:gd name="T5" fmla="*/ 6223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chemeClr val="accent1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" name="Freeform 16"/>
          <p:cNvSpPr>
            <a:spLocks/>
          </p:cNvSpPr>
          <p:nvPr/>
        </p:nvSpPr>
        <p:spPr bwMode="auto">
          <a:xfrm>
            <a:off x="4724400" y="5486400"/>
            <a:ext cx="1524000" cy="622300"/>
          </a:xfrm>
          <a:custGeom>
            <a:avLst/>
            <a:gdLst>
              <a:gd name="T0" fmla="*/ 0 w 2472"/>
              <a:gd name="T1" fmla="*/ 622300 h 731"/>
              <a:gd name="T2" fmla="*/ 760150 w 2472"/>
              <a:gd name="T3" fmla="*/ 0 h 731"/>
              <a:gd name="T4" fmla="*/ 1524000 w 2472"/>
              <a:gd name="T5" fmla="*/ 6223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chemeClr val="accent1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6096000" y="5486400"/>
            <a:ext cx="1524000" cy="622300"/>
          </a:xfrm>
          <a:custGeom>
            <a:avLst/>
            <a:gdLst>
              <a:gd name="T0" fmla="*/ 0 w 2472"/>
              <a:gd name="T1" fmla="*/ 622300 h 731"/>
              <a:gd name="T2" fmla="*/ 760150 w 2472"/>
              <a:gd name="T3" fmla="*/ 0 h 731"/>
              <a:gd name="T4" fmla="*/ 1524000 w 2472"/>
              <a:gd name="T5" fmla="*/ 6223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chemeClr val="accent1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524000" y="6096000"/>
            <a:ext cx="899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2057400" y="1371600"/>
            <a:ext cx="0" cy="525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810000" y="63246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1905000" y="3200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6172200" y="4724400"/>
            <a:ext cx="4495800" cy="1371600"/>
          </a:xfrm>
          <a:custGeom>
            <a:avLst/>
            <a:gdLst>
              <a:gd name="T0" fmla="*/ 0 w 2472"/>
              <a:gd name="T1" fmla="*/ 1371600 h 731"/>
              <a:gd name="T2" fmla="*/ 2242444 w 2472"/>
              <a:gd name="T3" fmla="*/ 0 h 731"/>
              <a:gd name="T4" fmla="*/ 4495800 w 2472"/>
              <a:gd name="T5" fmla="*/ 13716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rgbClr val="FF0000"/>
          </a:solidFill>
          <a:ln w="11113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6934200" y="1752600"/>
            <a:ext cx="1219200" cy="1219200"/>
            <a:chOff x="3512" y="2438"/>
            <a:chExt cx="987" cy="995"/>
          </a:xfrm>
        </p:grpSpPr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3697" y="2640"/>
              <a:ext cx="608" cy="599"/>
            </a:xfrm>
            <a:custGeom>
              <a:avLst/>
              <a:gdLst>
                <a:gd name="T0" fmla="*/ 17 w 608"/>
                <a:gd name="T1" fmla="*/ 194 h 599"/>
                <a:gd name="T2" fmla="*/ 44 w 608"/>
                <a:gd name="T3" fmla="*/ 141 h 599"/>
                <a:gd name="T4" fmla="*/ 79 w 608"/>
                <a:gd name="T5" fmla="*/ 97 h 599"/>
                <a:gd name="T6" fmla="*/ 123 w 608"/>
                <a:gd name="T7" fmla="*/ 53 h 599"/>
                <a:gd name="T8" fmla="*/ 176 w 608"/>
                <a:gd name="T9" fmla="*/ 26 h 599"/>
                <a:gd name="T10" fmla="*/ 229 w 608"/>
                <a:gd name="T11" fmla="*/ 9 h 599"/>
                <a:gd name="T12" fmla="*/ 290 w 608"/>
                <a:gd name="T13" fmla="*/ 0 h 599"/>
                <a:gd name="T14" fmla="*/ 352 w 608"/>
                <a:gd name="T15" fmla="*/ 0 h 599"/>
                <a:gd name="T16" fmla="*/ 405 w 608"/>
                <a:gd name="T17" fmla="*/ 18 h 599"/>
                <a:gd name="T18" fmla="*/ 466 w 608"/>
                <a:gd name="T19" fmla="*/ 44 h 599"/>
                <a:gd name="T20" fmla="*/ 510 w 608"/>
                <a:gd name="T21" fmla="*/ 79 h 599"/>
                <a:gd name="T22" fmla="*/ 545 w 608"/>
                <a:gd name="T23" fmla="*/ 123 h 599"/>
                <a:gd name="T24" fmla="*/ 581 w 608"/>
                <a:gd name="T25" fmla="*/ 167 h 599"/>
                <a:gd name="T26" fmla="*/ 598 w 608"/>
                <a:gd name="T27" fmla="*/ 229 h 599"/>
                <a:gd name="T28" fmla="*/ 607 w 608"/>
                <a:gd name="T29" fmla="*/ 282 h 599"/>
                <a:gd name="T30" fmla="*/ 607 w 608"/>
                <a:gd name="T31" fmla="*/ 343 h 599"/>
                <a:gd name="T32" fmla="*/ 589 w 608"/>
                <a:gd name="T33" fmla="*/ 405 h 599"/>
                <a:gd name="T34" fmla="*/ 563 w 608"/>
                <a:gd name="T35" fmla="*/ 458 h 599"/>
                <a:gd name="T36" fmla="*/ 528 w 608"/>
                <a:gd name="T37" fmla="*/ 502 h 599"/>
                <a:gd name="T38" fmla="*/ 484 w 608"/>
                <a:gd name="T39" fmla="*/ 546 h 599"/>
                <a:gd name="T40" fmla="*/ 431 w 608"/>
                <a:gd name="T41" fmla="*/ 572 h 599"/>
                <a:gd name="T42" fmla="*/ 378 w 608"/>
                <a:gd name="T43" fmla="*/ 590 h 599"/>
                <a:gd name="T44" fmla="*/ 317 w 608"/>
                <a:gd name="T45" fmla="*/ 598 h 599"/>
                <a:gd name="T46" fmla="*/ 264 w 608"/>
                <a:gd name="T47" fmla="*/ 598 h 599"/>
                <a:gd name="T48" fmla="*/ 202 w 608"/>
                <a:gd name="T49" fmla="*/ 581 h 599"/>
                <a:gd name="T50" fmla="*/ 149 w 608"/>
                <a:gd name="T51" fmla="*/ 554 h 599"/>
                <a:gd name="T52" fmla="*/ 97 w 608"/>
                <a:gd name="T53" fmla="*/ 519 h 599"/>
                <a:gd name="T54" fmla="*/ 61 w 608"/>
                <a:gd name="T55" fmla="*/ 475 h 599"/>
                <a:gd name="T56" fmla="*/ 26 w 608"/>
                <a:gd name="T57" fmla="*/ 431 h 599"/>
                <a:gd name="T58" fmla="*/ 9 w 608"/>
                <a:gd name="T59" fmla="*/ 370 h 599"/>
                <a:gd name="T60" fmla="*/ 0 w 608"/>
                <a:gd name="T61" fmla="*/ 317 h 599"/>
                <a:gd name="T62" fmla="*/ 9 w 608"/>
                <a:gd name="T63" fmla="*/ 255 h 599"/>
                <a:gd name="T64" fmla="*/ 17 w 608"/>
                <a:gd name="T65" fmla="*/ 194 h 5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8"/>
                <a:gd name="T100" fmla="*/ 0 h 599"/>
                <a:gd name="T101" fmla="*/ 608 w 608"/>
                <a:gd name="T102" fmla="*/ 599 h 5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8" h="599">
                  <a:moveTo>
                    <a:pt x="17" y="194"/>
                  </a:moveTo>
                  <a:lnTo>
                    <a:pt x="44" y="141"/>
                  </a:lnTo>
                  <a:lnTo>
                    <a:pt x="79" y="97"/>
                  </a:lnTo>
                  <a:lnTo>
                    <a:pt x="123" y="53"/>
                  </a:lnTo>
                  <a:lnTo>
                    <a:pt x="176" y="26"/>
                  </a:lnTo>
                  <a:lnTo>
                    <a:pt x="229" y="9"/>
                  </a:lnTo>
                  <a:lnTo>
                    <a:pt x="290" y="0"/>
                  </a:lnTo>
                  <a:lnTo>
                    <a:pt x="352" y="0"/>
                  </a:lnTo>
                  <a:lnTo>
                    <a:pt x="405" y="18"/>
                  </a:lnTo>
                  <a:lnTo>
                    <a:pt x="466" y="44"/>
                  </a:lnTo>
                  <a:lnTo>
                    <a:pt x="510" y="79"/>
                  </a:lnTo>
                  <a:lnTo>
                    <a:pt x="545" y="123"/>
                  </a:lnTo>
                  <a:lnTo>
                    <a:pt x="581" y="167"/>
                  </a:lnTo>
                  <a:lnTo>
                    <a:pt x="598" y="229"/>
                  </a:lnTo>
                  <a:lnTo>
                    <a:pt x="607" y="282"/>
                  </a:lnTo>
                  <a:lnTo>
                    <a:pt x="607" y="343"/>
                  </a:lnTo>
                  <a:lnTo>
                    <a:pt x="589" y="405"/>
                  </a:lnTo>
                  <a:lnTo>
                    <a:pt x="563" y="458"/>
                  </a:lnTo>
                  <a:lnTo>
                    <a:pt x="528" y="502"/>
                  </a:lnTo>
                  <a:lnTo>
                    <a:pt x="484" y="546"/>
                  </a:lnTo>
                  <a:lnTo>
                    <a:pt x="431" y="572"/>
                  </a:lnTo>
                  <a:lnTo>
                    <a:pt x="378" y="590"/>
                  </a:lnTo>
                  <a:lnTo>
                    <a:pt x="317" y="598"/>
                  </a:lnTo>
                  <a:lnTo>
                    <a:pt x="264" y="598"/>
                  </a:lnTo>
                  <a:lnTo>
                    <a:pt x="202" y="581"/>
                  </a:lnTo>
                  <a:lnTo>
                    <a:pt x="149" y="554"/>
                  </a:lnTo>
                  <a:lnTo>
                    <a:pt x="97" y="519"/>
                  </a:lnTo>
                  <a:lnTo>
                    <a:pt x="61" y="475"/>
                  </a:lnTo>
                  <a:lnTo>
                    <a:pt x="26" y="431"/>
                  </a:lnTo>
                  <a:lnTo>
                    <a:pt x="9" y="370"/>
                  </a:lnTo>
                  <a:lnTo>
                    <a:pt x="0" y="317"/>
                  </a:lnTo>
                  <a:lnTo>
                    <a:pt x="9" y="255"/>
                  </a:lnTo>
                  <a:lnTo>
                    <a:pt x="17" y="194"/>
                  </a:lnTo>
                </a:path>
              </a:pathLst>
            </a:custGeom>
            <a:solidFill>
              <a:srgbClr val="FF9900"/>
            </a:solidFill>
            <a:ln w="12700" cap="rnd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3512" y="2438"/>
              <a:ext cx="987" cy="995"/>
              <a:chOff x="3512" y="2438"/>
              <a:chExt cx="987" cy="995"/>
            </a:xfrm>
          </p:grpSpPr>
          <p:sp>
            <p:nvSpPr>
              <p:cNvPr id="16" name="Freeform 16"/>
              <p:cNvSpPr>
                <a:spLocks/>
              </p:cNvSpPr>
              <p:nvPr/>
            </p:nvSpPr>
            <p:spPr bwMode="auto">
              <a:xfrm>
                <a:off x="3890" y="3027"/>
                <a:ext cx="609" cy="264"/>
              </a:xfrm>
              <a:custGeom>
                <a:avLst/>
                <a:gdLst>
                  <a:gd name="T0" fmla="*/ 564 w 609"/>
                  <a:gd name="T1" fmla="*/ 0 h 265"/>
                  <a:gd name="T2" fmla="*/ 484 w 609"/>
                  <a:gd name="T3" fmla="*/ 44 h 265"/>
                  <a:gd name="T4" fmla="*/ 520 w 609"/>
                  <a:gd name="T5" fmla="*/ 53 h 265"/>
                  <a:gd name="T6" fmla="*/ 502 w 609"/>
                  <a:gd name="T7" fmla="*/ 79 h 265"/>
                  <a:gd name="T8" fmla="*/ 484 w 609"/>
                  <a:gd name="T9" fmla="*/ 115 h 265"/>
                  <a:gd name="T10" fmla="*/ 440 w 609"/>
                  <a:gd name="T11" fmla="*/ 159 h 265"/>
                  <a:gd name="T12" fmla="*/ 388 w 609"/>
                  <a:gd name="T13" fmla="*/ 194 h 265"/>
                  <a:gd name="T14" fmla="*/ 317 w 609"/>
                  <a:gd name="T15" fmla="*/ 229 h 265"/>
                  <a:gd name="T16" fmla="*/ 229 w 609"/>
                  <a:gd name="T17" fmla="*/ 247 h 265"/>
                  <a:gd name="T18" fmla="*/ 176 w 609"/>
                  <a:gd name="T19" fmla="*/ 247 h 265"/>
                  <a:gd name="T20" fmla="*/ 124 w 609"/>
                  <a:gd name="T21" fmla="*/ 247 h 265"/>
                  <a:gd name="T22" fmla="*/ 62 w 609"/>
                  <a:gd name="T23" fmla="*/ 238 h 265"/>
                  <a:gd name="T24" fmla="*/ 0 w 609"/>
                  <a:gd name="T25" fmla="*/ 220 h 265"/>
                  <a:gd name="T26" fmla="*/ 62 w 609"/>
                  <a:gd name="T27" fmla="*/ 238 h 265"/>
                  <a:gd name="T28" fmla="*/ 115 w 609"/>
                  <a:gd name="T29" fmla="*/ 256 h 265"/>
                  <a:gd name="T30" fmla="*/ 168 w 609"/>
                  <a:gd name="T31" fmla="*/ 264 h 265"/>
                  <a:gd name="T32" fmla="*/ 220 w 609"/>
                  <a:gd name="T33" fmla="*/ 264 h 265"/>
                  <a:gd name="T34" fmla="*/ 317 w 609"/>
                  <a:gd name="T35" fmla="*/ 256 h 265"/>
                  <a:gd name="T36" fmla="*/ 396 w 609"/>
                  <a:gd name="T37" fmla="*/ 229 h 265"/>
                  <a:gd name="T38" fmla="*/ 467 w 609"/>
                  <a:gd name="T39" fmla="*/ 185 h 265"/>
                  <a:gd name="T40" fmla="*/ 520 w 609"/>
                  <a:gd name="T41" fmla="*/ 150 h 265"/>
                  <a:gd name="T42" fmla="*/ 555 w 609"/>
                  <a:gd name="T43" fmla="*/ 106 h 265"/>
                  <a:gd name="T44" fmla="*/ 572 w 609"/>
                  <a:gd name="T45" fmla="*/ 71 h 265"/>
                  <a:gd name="T46" fmla="*/ 608 w 609"/>
                  <a:gd name="T47" fmla="*/ 88 h 265"/>
                  <a:gd name="T48" fmla="*/ 564 w 609"/>
                  <a:gd name="T49" fmla="*/ 0 h 26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09"/>
                  <a:gd name="T76" fmla="*/ 0 h 265"/>
                  <a:gd name="T77" fmla="*/ 609 w 609"/>
                  <a:gd name="T78" fmla="*/ 265 h 26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09" h="265">
                    <a:moveTo>
                      <a:pt x="564" y="0"/>
                    </a:moveTo>
                    <a:lnTo>
                      <a:pt x="484" y="44"/>
                    </a:lnTo>
                    <a:lnTo>
                      <a:pt x="520" y="53"/>
                    </a:lnTo>
                    <a:lnTo>
                      <a:pt x="502" y="79"/>
                    </a:lnTo>
                    <a:lnTo>
                      <a:pt x="484" y="115"/>
                    </a:lnTo>
                    <a:lnTo>
                      <a:pt x="440" y="159"/>
                    </a:lnTo>
                    <a:lnTo>
                      <a:pt x="388" y="194"/>
                    </a:lnTo>
                    <a:lnTo>
                      <a:pt x="317" y="229"/>
                    </a:lnTo>
                    <a:lnTo>
                      <a:pt x="229" y="247"/>
                    </a:lnTo>
                    <a:lnTo>
                      <a:pt x="176" y="247"/>
                    </a:lnTo>
                    <a:lnTo>
                      <a:pt x="124" y="247"/>
                    </a:lnTo>
                    <a:lnTo>
                      <a:pt x="62" y="238"/>
                    </a:lnTo>
                    <a:lnTo>
                      <a:pt x="0" y="220"/>
                    </a:lnTo>
                    <a:lnTo>
                      <a:pt x="62" y="238"/>
                    </a:lnTo>
                    <a:lnTo>
                      <a:pt x="115" y="256"/>
                    </a:lnTo>
                    <a:lnTo>
                      <a:pt x="168" y="264"/>
                    </a:lnTo>
                    <a:lnTo>
                      <a:pt x="220" y="264"/>
                    </a:lnTo>
                    <a:lnTo>
                      <a:pt x="317" y="256"/>
                    </a:lnTo>
                    <a:lnTo>
                      <a:pt x="396" y="229"/>
                    </a:lnTo>
                    <a:lnTo>
                      <a:pt x="467" y="185"/>
                    </a:lnTo>
                    <a:lnTo>
                      <a:pt x="520" y="150"/>
                    </a:lnTo>
                    <a:lnTo>
                      <a:pt x="555" y="106"/>
                    </a:lnTo>
                    <a:lnTo>
                      <a:pt x="572" y="71"/>
                    </a:lnTo>
                    <a:lnTo>
                      <a:pt x="608" y="88"/>
                    </a:lnTo>
                    <a:lnTo>
                      <a:pt x="564" y="0"/>
                    </a:lnTo>
                  </a:path>
                </a:pathLst>
              </a:custGeom>
              <a:solidFill>
                <a:srgbClr val="FF9900"/>
              </a:solidFill>
              <a:ln w="1270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4137" y="2684"/>
                <a:ext cx="344" cy="555"/>
              </a:xfrm>
              <a:custGeom>
                <a:avLst/>
                <a:gdLst>
                  <a:gd name="T0" fmla="*/ 255 w 344"/>
                  <a:gd name="T1" fmla="*/ 0 h 555"/>
                  <a:gd name="T2" fmla="*/ 220 w 344"/>
                  <a:gd name="T3" fmla="*/ 88 h 555"/>
                  <a:gd name="T4" fmla="*/ 255 w 344"/>
                  <a:gd name="T5" fmla="*/ 70 h 555"/>
                  <a:gd name="T6" fmla="*/ 264 w 344"/>
                  <a:gd name="T7" fmla="*/ 97 h 555"/>
                  <a:gd name="T8" fmla="*/ 273 w 344"/>
                  <a:gd name="T9" fmla="*/ 141 h 555"/>
                  <a:gd name="T10" fmla="*/ 273 w 344"/>
                  <a:gd name="T11" fmla="*/ 194 h 555"/>
                  <a:gd name="T12" fmla="*/ 264 w 344"/>
                  <a:gd name="T13" fmla="*/ 264 h 555"/>
                  <a:gd name="T14" fmla="*/ 246 w 344"/>
                  <a:gd name="T15" fmla="*/ 299 h 555"/>
                  <a:gd name="T16" fmla="*/ 237 w 344"/>
                  <a:gd name="T17" fmla="*/ 334 h 555"/>
                  <a:gd name="T18" fmla="*/ 211 w 344"/>
                  <a:gd name="T19" fmla="*/ 370 h 555"/>
                  <a:gd name="T20" fmla="*/ 185 w 344"/>
                  <a:gd name="T21" fmla="*/ 414 h 555"/>
                  <a:gd name="T22" fmla="*/ 149 w 344"/>
                  <a:gd name="T23" fmla="*/ 449 h 555"/>
                  <a:gd name="T24" fmla="*/ 114 w 344"/>
                  <a:gd name="T25" fmla="*/ 484 h 555"/>
                  <a:gd name="T26" fmla="*/ 61 w 344"/>
                  <a:gd name="T27" fmla="*/ 519 h 555"/>
                  <a:gd name="T28" fmla="*/ 0 w 344"/>
                  <a:gd name="T29" fmla="*/ 554 h 555"/>
                  <a:gd name="T30" fmla="*/ 61 w 344"/>
                  <a:gd name="T31" fmla="*/ 528 h 555"/>
                  <a:gd name="T32" fmla="*/ 114 w 344"/>
                  <a:gd name="T33" fmla="*/ 493 h 555"/>
                  <a:gd name="T34" fmla="*/ 158 w 344"/>
                  <a:gd name="T35" fmla="*/ 458 h 555"/>
                  <a:gd name="T36" fmla="*/ 193 w 344"/>
                  <a:gd name="T37" fmla="*/ 422 h 555"/>
                  <a:gd name="T38" fmla="*/ 255 w 344"/>
                  <a:gd name="T39" fmla="*/ 352 h 555"/>
                  <a:gd name="T40" fmla="*/ 290 w 344"/>
                  <a:gd name="T41" fmla="*/ 273 h 555"/>
                  <a:gd name="T42" fmla="*/ 308 w 344"/>
                  <a:gd name="T43" fmla="*/ 202 h 555"/>
                  <a:gd name="T44" fmla="*/ 317 w 344"/>
                  <a:gd name="T45" fmla="*/ 132 h 555"/>
                  <a:gd name="T46" fmla="*/ 317 w 344"/>
                  <a:gd name="T47" fmla="*/ 79 h 555"/>
                  <a:gd name="T48" fmla="*/ 308 w 344"/>
                  <a:gd name="T49" fmla="*/ 44 h 555"/>
                  <a:gd name="T50" fmla="*/ 343 w 344"/>
                  <a:gd name="T51" fmla="*/ 26 h 555"/>
                  <a:gd name="T52" fmla="*/ 255 w 344"/>
                  <a:gd name="T53" fmla="*/ 0 h 55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44"/>
                  <a:gd name="T82" fmla="*/ 0 h 555"/>
                  <a:gd name="T83" fmla="*/ 344 w 344"/>
                  <a:gd name="T84" fmla="*/ 555 h 55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44" h="555">
                    <a:moveTo>
                      <a:pt x="255" y="0"/>
                    </a:moveTo>
                    <a:lnTo>
                      <a:pt x="220" y="88"/>
                    </a:lnTo>
                    <a:lnTo>
                      <a:pt x="255" y="70"/>
                    </a:lnTo>
                    <a:lnTo>
                      <a:pt x="264" y="97"/>
                    </a:lnTo>
                    <a:lnTo>
                      <a:pt x="273" y="141"/>
                    </a:lnTo>
                    <a:lnTo>
                      <a:pt x="273" y="194"/>
                    </a:lnTo>
                    <a:lnTo>
                      <a:pt x="264" y="264"/>
                    </a:lnTo>
                    <a:lnTo>
                      <a:pt x="246" y="299"/>
                    </a:lnTo>
                    <a:lnTo>
                      <a:pt x="237" y="334"/>
                    </a:lnTo>
                    <a:lnTo>
                      <a:pt x="211" y="370"/>
                    </a:lnTo>
                    <a:lnTo>
                      <a:pt x="185" y="414"/>
                    </a:lnTo>
                    <a:lnTo>
                      <a:pt x="149" y="449"/>
                    </a:lnTo>
                    <a:lnTo>
                      <a:pt x="114" y="484"/>
                    </a:lnTo>
                    <a:lnTo>
                      <a:pt x="61" y="519"/>
                    </a:lnTo>
                    <a:lnTo>
                      <a:pt x="0" y="554"/>
                    </a:lnTo>
                    <a:lnTo>
                      <a:pt x="61" y="528"/>
                    </a:lnTo>
                    <a:lnTo>
                      <a:pt x="114" y="493"/>
                    </a:lnTo>
                    <a:lnTo>
                      <a:pt x="158" y="458"/>
                    </a:lnTo>
                    <a:lnTo>
                      <a:pt x="193" y="422"/>
                    </a:lnTo>
                    <a:lnTo>
                      <a:pt x="255" y="352"/>
                    </a:lnTo>
                    <a:lnTo>
                      <a:pt x="290" y="273"/>
                    </a:lnTo>
                    <a:lnTo>
                      <a:pt x="308" y="202"/>
                    </a:lnTo>
                    <a:lnTo>
                      <a:pt x="317" y="132"/>
                    </a:lnTo>
                    <a:lnTo>
                      <a:pt x="317" y="79"/>
                    </a:lnTo>
                    <a:lnTo>
                      <a:pt x="308" y="44"/>
                    </a:lnTo>
                    <a:lnTo>
                      <a:pt x="343" y="26"/>
                    </a:lnTo>
                    <a:lnTo>
                      <a:pt x="255" y="0"/>
                    </a:lnTo>
                  </a:path>
                </a:pathLst>
              </a:custGeom>
              <a:solidFill>
                <a:srgbClr val="FF9900"/>
              </a:solidFill>
              <a:ln w="1270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8" name="Freeform 18"/>
              <p:cNvSpPr>
                <a:spLocks/>
              </p:cNvSpPr>
              <p:nvPr/>
            </p:nvSpPr>
            <p:spPr bwMode="auto">
              <a:xfrm>
                <a:off x="4102" y="2438"/>
                <a:ext cx="256" cy="608"/>
              </a:xfrm>
              <a:custGeom>
                <a:avLst/>
                <a:gdLst>
                  <a:gd name="T0" fmla="*/ 0 w 256"/>
                  <a:gd name="T1" fmla="*/ 44 h 608"/>
                  <a:gd name="T2" fmla="*/ 35 w 256"/>
                  <a:gd name="T3" fmla="*/ 123 h 608"/>
                  <a:gd name="T4" fmla="*/ 44 w 256"/>
                  <a:gd name="T5" fmla="*/ 88 h 608"/>
                  <a:gd name="T6" fmla="*/ 70 w 256"/>
                  <a:gd name="T7" fmla="*/ 105 h 608"/>
                  <a:gd name="T8" fmla="*/ 105 w 256"/>
                  <a:gd name="T9" fmla="*/ 132 h 608"/>
                  <a:gd name="T10" fmla="*/ 149 w 256"/>
                  <a:gd name="T11" fmla="*/ 167 h 608"/>
                  <a:gd name="T12" fmla="*/ 184 w 256"/>
                  <a:gd name="T13" fmla="*/ 220 h 608"/>
                  <a:gd name="T14" fmla="*/ 220 w 256"/>
                  <a:gd name="T15" fmla="*/ 290 h 608"/>
                  <a:gd name="T16" fmla="*/ 237 w 256"/>
                  <a:gd name="T17" fmla="*/ 378 h 608"/>
                  <a:gd name="T18" fmla="*/ 246 w 256"/>
                  <a:gd name="T19" fmla="*/ 431 h 608"/>
                  <a:gd name="T20" fmla="*/ 237 w 256"/>
                  <a:gd name="T21" fmla="*/ 484 h 608"/>
                  <a:gd name="T22" fmla="*/ 228 w 256"/>
                  <a:gd name="T23" fmla="*/ 545 h 608"/>
                  <a:gd name="T24" fmla="*/ 211 w 256"/>
                  <a:gd name="T25" fmla="*/ 607 h 608"/>
                  <a:gd name="T26" fmla="*/ 237 w 256"/>
                  <a:gd name="T27" fmla="*/ 554 h 608"/>
                  <a:gd name="T28" fmla="*/ 246 w 256"/>
                  <a:gd name="T29" fmla="*/ 492 h 608"/>
                  <a:gd name="T30" fmla="*/ 255 w 256"/>
                  <a:gd name="T31" fmla="*/ 440 h 608"/>
                  <a:gd name="T32" fmla="*/ 255 w 256"/>
                  <a:gd name="T33" fmla="*/ 387 h 608"/>
                  <a:gd name="T34" fmla="*/ 246 w 256"/>
                  <a:gd name="T35" fmla="*/ 290 h 608"/>
                  <a:gd name="T36" fmla="*/ 220 w 256"/>
                  <a:gd name="T37" fmla="*/ 211 h 608"/>
                  <a:gd name="T38" fmla="*/ 184 w 256"/>
                  <a:gd name="T39" fmla="*/ 140 h 608"/>
                  <a:gd name="T40" fmla="*/ 140 w 256"/>
                  <a:gd name="T41" fmla="*/ 88 h 608"/>
                  <a:gd name="T42" fmla="*/ 96 w 256"/>
                  <a:gd name="T43" fmla="*/ 52 h 608"/>
                  <a:gd name="T44" fmla="*/ 70 w 256"/>
                  <a:gd name="T45" fmla="*/ 35 h 608"/>
                  <a:gd name="T46" fmla="*/ 79 w 256"/>
                  <a:gd name="T47" fmla="*/ 0 h 608"/>
                  <a:gd name="T48" fmla="*/ 0 w 256"/>
                  <a:gd name="T49" fmla="*/ 44 h 60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6"/>
                  <a:gd name="T76" fmla="*/ 0 h 608"/>
                  <a:gd name="T77" fmla="*/ 256 w 256"/>
                  <a:gd name="T78" fmla="*/ 608 h 60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6" h="608">
                    <a:moveTo>
                      <a:pt x="0" y="44"/>
                    </a:moveTo>
                    <a:lnTo>
                      <a:pt x="35" y="123"/>
                    </a:lnTo>
                    <a:lnTo>
                      <a:pt x="44" y="88"/>
                    </a:lnTo>
                    <a:lnTo>
                      <a:pt x="70" y="105"/>
                    </a:lnTo>
                    <a:lnTo>
                      <a:pt x="105" y="132"/>
                    </a:lnTo>
                    <a:lnTo>
                      <a:pt x="149" y="167"/>
                    </a:lnTo>
                    <a:lnTo>
                      <a:pt x="184" y="220"/>
                    </a:lnTo>
                    <a:lnTo>
                      <a:pt x="220" y="290"/>
                    </a:lnTo>
                    <a:lnTo>
                      <a:pt x="237" y="378"/>
                    </a:lnTo>
                    <a:lnTo>
                      <a:pt x="246" y="431"/>
                    </a:lnTo>
                    <a:lnTo>
                      <a:pt x="237" y="484"/>
                    </a:lnTo>
                    <a:lnTo>
                      <a:pt x="228" y="545"/>
                    </a:lnTo>
                    <a:lnTo>
                      <a:pt x="211" y="607"/>
                    </a:lnTo>
                    <a:lnTo>
                      <a:pt x="237" y="554"/>
                    </a:lnTo>
                    <a:lnTo>
                      <a:pt x="246" y="492"/>
                    </a:lnTo>
                    <a:lnTo>
                      <a:pt x="255" y="440"/>
                    </a:lnTo>
                    <a:lnTo>
                      <a:pt x="255" y="387"/>
                    </a:lnTo>
                    <a:lnTo>
                      <a:pt x="246" y="290"/>
                    </a:lnTo>
                    <a:lnTo>
                      <a:pt x="220" y="211"/>
                    </a:lnTo>
                    <a:lnTo>
                      <a:pt x="184" y="140"/>
                    </a:lnTo>
                    <a:lnTo>
                      <a:pt x="140" y="88"/>
                    </a:lnTo>
                    <a:lnTo>
                      <a:pt x="96" y="52"/>
                    </a:lnTo>
                    <a:lnTo>
                      <a:pt x="70" y="35"/>
                    </a:lnTo>
                    <a:lnTo>
                      <a:pt x="79" y="0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FF9900"/>
              </a:solidFill>
              <a:ln w="1270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3750" y="2464"/>
                <a:ext cx="555" cy="336"/>
              </a:xfrm>
              <a:custGeom>
                <a:avLst/>
                <a:gdLst>
                  <a:gd name="T0" fmla="*/ 0 w 555"/>
                  <a:gd name="T1" fmla="*/ 79 h 335"/>
                  <a:gd name="T2" fmla="*/ 88 w 555"/>
                  <a:gd name="T3" fmla="*/ 114 h 335"/>
                  <a:gd name="T4" fmla="*/ 70 w 555"/>
                  <a:gd name="T5" fmla="*/ 79 h 335"/>
                  <a:gd name="T6" fmla="*/ 96 w 555"/>
                  <a:gd name="T7" fmla="*/ 70 h 335"/>
                  <a:gd name="T8" fmla="*/ 140 w 555"/>
                  <a:gd name="T9" fmla="*/ 70 h 335"/>
                  <a:gd name="T10" fmla="*/ 193 w 555"/>
                  <a:gd name="T11" fmla="*/ 62 h 335"/>
                  <a:gd name="T12" fmla="*/ 264 w 555"/>
                  <a:gd name="T13" fmla="*/ 79 h 335"/>
                  <a:gd name="T14" fmla="*/ 299 w 555"/>
                  <a:gd name="T15" fmla="*/ 88 h 335"/>
                  <a:gd name="T16" fmla="*/ 334 w 555"/>
                  <a:gd name="T17" fmla="*/ 106 h 335"/>
                  <a:gd name="T18" fmla="*/ 378 w 555"/>
                  <a:gd name="T19" fmla="*/ 123 h 335"/>
                  <a:gd name="T20" fmla="*/ 413 w 555"/>
                  <a:gd name="T21" fmla="*/ 150 h 335"/>
                  <a:gd name="T22" fmla="*/ 448 w 555"/>
                  <a:gd name="T23" fmla="*/ 185 h 335"/>
                  <a:gd name="T24" fmla="*/ 484 w 555"/>
                  <a:gd name="T25" fmla="*/ 229 h 335"/>
                  <a:gd name="T26" fmla="*/ 519 w 555"/>
                  <a:gd name="T27" fmla="*/ 273 h 335"/>
                  <a:gd name="T28" fmla="*/ 554 w 555"/>
                  <a:gd name="T29" fmla="*/ 334 h 335"/>
                  <a:gd name="T30" fmla="*/ 528 w 555"/>
                  <a:gd name="T31" fmla="*/ 273 h 335"/>
                  <a:gd name="T32" fmla="*/ 501 w 555"/>
                  <a:gd name="T33" fmla="*/ 220 h 335"/>
                  <a:gd name="T34" fmla="*/ 466 w 555"/>
                  <a:gd name="T35" fmla="*/ 176 h 335"/>
                  <a:gd name="T36" fmla="*/ 431 w 555"/>
                  <a:gd name="T37" fmla="*/ 141 h 335"/>
                  <a:gd name="T38" fmla="*/ 352 w 555"/>
                  <a:gd name="T39" fmla="*/ 88 h 335"/>
                  <a:gd name="T40" fmla="*/ 281 w 555"/>
                  <a:gd name="T41" fmla="*/ 44 h 335"/>
                  <a:gd name="T42" fmla="*/ 202 w 555"/>
                  <a:gd name="T43" fmla="*/ 26 h 335"/>
                  <a:gd name="T44" fmla="*/ 140 w 555"/>
                  <a:gd name="T45" fmla="*/ 18 h 335"/>
                  <a:gd name="T46" fmla="*/ 88 w 555"/>
                  <a:gd name="T47" fmla="*/ 18 h 335"/>
                  <a:gd name="T48" fmla="*/ 52 w 555"/>
                  <a:gd name="T49" fmla="*/ 35 h 335"/>
                  <a:gd name="T50" fmla="*/ 35 w 555"/>
                  <a:gd name="T51" fmla="*/ 0 h 335"/>
                  <a:gd name="T52" fmla="*/ 0 w 555"/>
                  <a:gd name="T53" fmla="*/ 79 h 33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5"/>
                  <a:gd name="T82" fmla="*/ 0 h 335"/>
                  <a:gd name="T83" fmla="*/ 555 w 555"/>
                  <a:gd name="T84" fmla="*/ 335 h 33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5" h="335">
                    <a:moveTo>
                      <a:pt x="0" y="79"/>
                    </a:moveTo>
                    <a:lnTo>
                      <a:pt x="88" y="114"/>
                    </a:lnTo>
                    <a:lnTo>
                      <a:pt x="70" y="79"/>
                    </a:lnTo>
                    <a:lnTo>
                      <a:pt x="96" y="70"/>
                    </a:lnTo>
                    <a:lnTo>
                      <a:pt x="140" y="70"/>
                    </a:lnTo>
                    <a:lnTo>
                      <a:pt x="193" y="62"/>
                    </a:lnTo>
                    <a:lnTo>
                      <a:pt x="264" y="79"/>
                    </a:lnTo>
                    <a:lnTo>
                      <a:pt x="299" y="88"/>
                    </a:lnTo>
                    <a:lnTo>
                      <a:pt x="334" y="106"/>
                    </a:lnTo>
                    <a:lnTo>
                      <a:pt x="378" y="123"/>
                    </a:lnTo>
                    <a:lnTo>
                      <a:pt x="413" y="150"/>
                    </a:lnTo>
                    <a:lnTo>
                      <a:pt x="448" y="185"/>
                    </a:lnTo>
                    <a:lnTo>
                      <a:pt x="484" y="229"/>
                    </a:lnTo>
                    <a:lnTo>
                      <a:pt x="519" y="273"/>
                    </a:lnTo>
                    <a:lnTo>
                      <a:pt x="554" y="334"/>
                    </a:lnTo>
                    <a:lnTo>
                      <a:pt x="528" y="273"/>
                    </a:lnTo>
                    <a:lnTo>
                      <a:pt x="501" y="220"/>
                    </a:lnTo>
                    <a:lnTo>
                      <a:pt x="466" y="176"/>
                    </a:lnTo>
                    <a:lnTo>
                      <a:pt x="431" y="141"/>
                    </a:lnTo>
                    <a:lnTo>
                      <a:pt x="352" y="88"/>
                    </a:lnTo>
                    <a:lnTo>
                      <a:pt x="281" y="44"/>
                    </a:lnTo>
                    <a:lnTo>
                      <a:pt x="202" y="26"/>
                    </a:lnTo>
                    <a:lnTo>
                      <a:pt x="140" y="18"/>
                    </a:lnTo>
                    <a:lnTo>
                      <a:pt x="88" y="18"/>
                    </a:lnTo>
                    <a:lnTo>
                      <a:pt x="52" y="35"/>
                    </a:lnTo>
                    <a:lnTo>
                      <a:pt x="35" y="0"/>
                    </a:lnTo>
                    <a:lnTo>
                      <a:pt x="0" y="79"/>
                    </a:lnTo>
                  </a:path>
                </a:pathLst>
              </a:custGeom>
              <a:solidFill>
                <a:srgbClr val="FF9900"/>
              </a:solidFill>
              <a:ln w="1270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20" name="Freeform 20"/>
              <p:cNvSpPr>
                <a:spLocks/>
              </p:cNvSpPr>
              <p:nvPr/>
            </p:nvSpPr>
            <p:spPr bwMode="auto">
              <a:xfrm>
                <a:off x="3512" y="2578"/>
                <a:ext cx="608" cy="257"/>
              </a:xfrm>
              <a:custGeom>
                <a:avLst/>
                <a:gdLst>
                  <a:gd name="T0" fmla="*/ 35 w 608"/>
                  <a:gd name="T1" fmla="*/ 256 h 257"/>
                  <a:gd name="T2" fmla="*/ 123 w 608"/>
                  <a:gd name="T3" fmla="*/ 220 h 257"/>
                  <a:gd name="T4" fmla="*/ 88 w 608"/>
                  <a:gd name="T5" fmla="*/ 212 h 257"/>
                  <a:gd name="T6" fmla="*/ 97 w 608"/>
                  <a:gd name="T7" fmla="*/ 185 h 257"/>
                  <a:gd name="T8" fmla="*/ 123 w 608"/>
                  <a:gd name="T9" fmla="*/ 150 h 257"/>
                  <a:gd name="T10" fmla="*/ 167 w 608"/>
                  <a:gd name="T11" fmla="*/ 106 h 257"/>
                  <a:gd name="T12" fmla="*/ 220 w 608"/>
                  <a:gd name="T13" fmla="*/ 71 h 257"/>
                  <a:gd name="T14" fmla="*/ 290 w 608"/>
                  <a:gd name="T15" fmla="*/ 36 h 257"/>
                  <a:gd name="T16" fmla="*/ 378 w 608"/>
                  <a:gd name="T17" fmla="*/ 18 h 257"/>
                  <a:gd name="T18" fmla="*/ 422 w 608"/>
                  <a:gd name="T19" fmla="*/ 18 h 257"/>
                  <a:gd name="T20" fmla="*/ 484 w 608"/>
                  <a:gd name="T21" fmla="*/ 18 h 257"/>
                  <a:gd name="T22" fmla="*/ 546 w 608"/>
                  <a:gd name="T23" fmla="*/ 27 h 257"/>
                  <a:gd name="T24" fmla="*/ 607 w 608"/>
                  <a:gd name="T25" fmla="*/ 44 h 257"/>
                  <a:gd name="T26" fmla="*/ 546 w 608"/>
                  <a:gd name="T27" fmla="*/ 27 h 257"/>
                  <a:gd name="T28" fmla="*/ 484 w 608"/>
                  <a:gd name="T29" fmla="*/ 9 h 257"/>
                  <a:gd name="T30" fmla="*/ 431 w 608"/>
                  <a:gd name="T31" fmla="*/ 0 h 257"/>
                  <a:gd name="T32" fmla="*/ 378 w 608"/>
                  <a:gd name="T33" fmla="*/ 0 h 257"/>
                  <a:gd name="T34" fmla="*/ 290 w 608"/>
                  <a:gd name="T35" fmla="*/ 9 h 257"/>
                  <a:gd name="T36" fmla="*/ 202 w 608"/>
                  <a:gd name="T37" fmla="*/ 36 h 257"/>
                  <a:gd name="T38" fmla="*/ 141 w 608"/>
                  <a:gd name="T39" fmla="*/ 80 h 257"/>
                  <a:gd name="T40" fmla="*/ 88 w 608"/>
                  <a:gd name="T41" fmla="*/ 115 h 257"/>
                  <a:gd name="T42" fmla="*/ 53 w 608"/>
                  <a:gd name="T43" fmla="*/ 159 h 257"/>
                  <a:gd name="T44" fmla="*/ 35 w 608"/>
                  <a:gd name="T45" fmla="*/ 194 h 257"/>
                  <a:gd name="T46" fmla="*/ 0 w 608"/>
                  <a:gd name="T47" fmla="*/ 176 h 257"/>
                  <a:gd name="T48" fmla="*/ 35 w 608"/>
                  <a:gd name="T49" fmla="*/ 256 h 2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08"/>
                  <a:gd name="T76" fmla="*/ 0 h 257"/>
                  <a:gd name="T77" fmla="*/ 608 w 608"/>
                  <a:gd name="T78" fmla="*/ 257 h 25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08" h="257">
                    <a:moveTo>
                      <a:pt x="35" y="256"/>
                    </a:moveTo>
                    <a:lnTo>
                      <a:pt x="123" y="220"/>
                    </a:lnTo>
                    <a:lnTo>
                      <a:pt x="88" y="212"/>
                    </a:lnTo>
                    <a:lnTo>
                      <a:pt x="97" y="185"/>
                    </a:lnTo>
                    <a:lnTo>
                      <a:pt x="123" y="150"/>
                    </a:lnTo>
                    <a:lnTo>
                      <a:pt x="167" y="106"/>
                    </a:lnTo>
                    <a:lnTo>
                      <a:pt x="220" y="71"/>
                    </a:lnTo>
                    <a:lnTo>
                      <a:pt x="290" y="36"/>
                    </a:lnTo>
                    <a:lnTo>
                      <a:pt x="378" y="18"/>
                    </a:lnTo>
                    <a:lnTo>
                      <a:pt x="422" y="18"/>
                    </a:lnTo>
                    <a:lnTo>
                      <a:pt x="484" y="18"/>
                    </a:lnTo>
                    <a:lnTo>
                      <a:pt x="546" y="27"/>
                    </a:lnTo>
                    <a:lnTo>
                      <a:pt x="607" y="44"/>
                    </a:lnTo>
                    <a:lnTo>
                      <a:pt x="546" y="27"/>
                    </a:lnTo>
                    <a:lnTo>
                      <a:pt x="484" y="9"/>
                    </a:lnTo>
                    <a:lnTo>
                      <a:pt x="431" y="0"/>
                    </a:lnTo>
                    <a:lnTo>
                      <a:pt x="378" y="0"/>
                    </a:lnTo>
                    <a:lnTo>
                      <a:pt x="290" y="9"/>
                    </a:lnTo>
                    <a:lnTo>
                      <a:pt x="202" y="36"/>
                    </a:lnTo>
                    <a:lnTo>
                      <a:pt x="141" y="80"/>
                    </a:lnTo>
                    <a:lnTo>
                      <a:pt x="88" y="115"/>
                    </a:lnTo>
                    <a:lnTo>
                      <a:pt x="53" y="159"/>
                    </a:lnTo>
                    <a:lnTo>
                      <a:pt x="35" y="194"/>
                    </a:lnTo>
                    <a:lnTo>
                      <a:pt x="0" y="176"/>
                    </a:lnTo>
                    <a:lnTo>
                      <a:pt x="35" y="256"/>
                    </a:lnTo>
                  </a:path>
                </a:pathLst>
              </a:custGeom>
              <a:solidFill>
                <a:srgbClr val="FF9900"/>
              </a:solidFill>
              <a:ln w="1270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3530" y="2631"/>
                <a:ext cx="335" cy="556"/>
              </a:xfrm>
              <a:custGeom>
                <a:avLst/>
                <a:gdLst>
                  <a:gd name="T0" fmla="*/ 88 w 335"/>
                  <a:gd name="T1" fmla="*/ 555 h 556"/>
                  <a:gd name="T2" fmla="*/ 114 w 335"/>
                  <a:gd name="T3" fmla="*/ 475 h 556"/>
                  <a:gd name="T4" fmla="*/ 88 w 335"/>
                  <a:gd name="T5" fmla="*/ 484 h 556"/>
                  <a:gd name="T6" fmla="*/ 79 w 335"/>
                  <a:gd name="T7" fmla="*/ 458 h 556"/>
                  <a:gd name="T8" fmla="*/ 70 w 335"/>
                  <a:gd name="T9" fmla="*/ 423 h 556"/>
                  <a:gd name="T10" fmla="*/ 70 w 335"/>
                  <a:gd name="T11" fmla="*/ 361 h 556"/>
                  <a:gd name="T12" fmla="*/ 79 w 335"/>
                  <a:gd name="T13" fmla="*/ 291 h 556"/>
                  <a:gd name="T14" fmla="*/ 88 w 335"/>
                  <a:gd name="T15" fmla="*/ 255 h 556"/>
                  <a:gd name="T16" fmla="*/ 105 w 335"/>
                  <a:gd name="T17" fmla="*/ 220 h 556"/>
                  <a:gd name="T18" fmla="*/ 123 w 335"/>
                  <a:gd name="T19" fmla="*/ 185 h 556"/>
                  <a:gd name="T20" fmla="*/ 149 w 335"/>
                  <a:gd name="T21" fmla="*/ 150 h 556"/>
                  <a:gd name="T22" fmla="*/ 184 w 335"/>
                  <a:gd name="T23" fmla="*/ 106 h 556"/>
                  <a:gd name="T24" fmla="*/ 228 w 335"/>
                  <a:gd name="T25" fmla="*/ 71 h 556"/>
                  <a:gd name="T26" fmla="*/ 272 w 335"/>
                  <a:gd name="T27" fmla="*/ 35 h 556"/>
                  <a:gd name="T28" fmla="*/ 334 w 335"/>
                  <a:gd name="T29" fmla="*/ 0 h 556"/>
                  <a:gd name="T30" fmla="*/ 272 w 335"/>
                  <a:gd name="T31" fmla="*/ 27 h 556"/>
                  <a:gd name="T32" fmla="*/ 228 w 335"/>
                  <a:gd name="T33" fmla="*/ 62 h 556"/>
                  <a:gd name="T34" fmla="*/ 184 w 335"/>
                  <a:gd name="T35" fmla="*/ 97 h 556"/>
                  <a:gd name="T36" fmla="*/ 140 w 335"/>
                  <a:gd name="T37" fmla="*/ 132 h 556"/>
                  <a:gd name="T38" fmla="*/ 88 w 335"/>
                  <a:gd name="T39" fmla="*/ 203 h 556"/>
                  <a:gd name="T40" fmla="*/ 44 w 335"/>
                  <a:gd name="T41" fmla="*/ 282 h 556"/>
                  <a:gd name="T42" fmla="*/ 26 w 335"/>
                  <a:gd name="T43" fmla="*/ 352 h 556"/>
                  <a:gd name="T44" fmla="*/ 17 w 335"/>
                  <a:gd name="T45" fmla="*/ 423 h 556"/>
                  <a:gd name="T46" fmla="*/ 17 w 335"/>
                  <a:gd name="T47" fmla="*/ 475 h 556"/>
                  <a:gd name="T48" fmla="*/ 35 w 335"/>
                  <a:gd name="T49" fmla="*/ 511 h 556"/>
                  <a:gd name="T50" fmla="*/ 0 w 335"/>
                  <a:gd name="T51" fmla="*/ 528 h 556"/>
                  <a:gd name="T52" fmla="*/ 88 w 335"/>
                  <a:gd name="T53" fmla="*/ 555 h 55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35"/>
                  <a:gd name="T82" fmla="*/ 0 h 556"/>
                  <a:gd name="T83" fmla="*/ 335 w 335"/>
                  <a:gd name="T84" fmla="*/ 556 h 55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35" h="556">
                    <a:moveTo>
                      <a:pt x="88" y="555"/>
                    </a:moveTo>
                    <a:lnTo>
                      <a:pt x="114" y="475"/>
                    </a:lnTo>
                    <a:lnTo>
                      <a:pt x="88" y="484"/>
                    </a:lnTo>
                    <a:lnTo>
                      <a:pt x="79" y="458"/>
                    </a:lnTo>
                    <a:lnTo>
                      <a:pt x="70" y="423"/>
                    </a:lnTo>
                    <a:lnTo>
                      <a:pt x="70" y="361"/>
                    </a:lnTo>
                    <a:lnTo>
                      <a:pt x="79" y="291"/>
                    </a:lnTo>
                    <a:lnTo>
                      <a:pt x="88" y="255"/>
                    </a:lnTo>
                    <a:lnTo>
                      <a:pt x="105" y="220"/>
                    </a:lnTo>
                    <a:lnTo>
                      <a:pt x="123" y="185"/>
                    </a:lnTo>
                    <a:lnTo>
                      <a:pt x="149" y="150"/>
                    </a:lnTo>
                    <a:lnTo>
                      <a:pt x="184" y="106"/>
                    </a:lnTo>
                    <a:lnTo>
                      <a:pt x="228" y="71"/>
                    </a:lnTo>
                    <a:lnTo>
                      <a:pt x="272" y="35"/>
                    </a:lnTo>
                    <a:lnTo>
                      <a:pt x="334" y="0"/>
                    </a:lnTo>
                    <a:lnTo>
                      <a:pt x="272" y="27"/>
                    </a:lnTo>
                    <a:lnTo>
                      <a:pt x="228" y="62"/>
                    </a:lnTo>
                    <a:lnTo>
                      <a:pt x="184" y="97"/>
                    </a:lnTo>
                    <a:lnTo>
                      <a:pt x="140" y="132"/>
                    </a:lnTo>
                    <a:lnTo>
                      <a:pt x="88" y="203"/>
                    </a:lnTo>
                    <a:lnTo>
                      <a:pt x="44" y="282"/>
                    </a:lnTo>
                    <a:lnTo>
                      <a:pt x="26" y="352"/>
                    </a:lnTo>
                    <a:lnTo>
                      <a:pt x="17" y="423"/>
                    </a:lnTo>
                    <a:lnTo>
                      <a:pt x="17" y="475"/>
                    </a:lnTo>
                    <a:lnTo>
                      <a:pt x="35" y="511"/>
                    </a:lnTo>
                    <a:lnTo>
                      <a:pt x="0" y="528"/>
                    </a:lnTo>
                    <a:lnTo>
                      <a:pt x="88" y="555"/>
                    </a:lnTo>
                  </a:path>
                </a:pathLst>
              </a:custGeom>
              <a:solidFill>
                <a:srgbClr val="FF9900"/>
              </a:solidFill>
              <a:ln w="1270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3644" y="2825"/>
                <a:ext cx="256" cy="608"/>
              </a:xfrm>
              <a:custGeom>
                <a:avLst/>
                <a:gdLst>
                  <a:gd name="T0" fmla="*/ 255 w 256"/>
                  <a:gd name="T1" fmla="*/ 563 h 608"/>
                  <a:gd name="T2" fmla="*/ 220 w 256"/>
                  <a:gd name="T3" fmla="*/ 484 h 608"/>
                  <a:gd name="T4" fmla="*/ 211 w 256"/>
                  <a:gd name="T5" fmla="*/ 519 h 608"/>
                  <a:gd name="T6" fmla="*/ 185 w 256"/>
                  <a:gd name="T7" fmla="*/ 502 h 608"/>
                  <a:gd name="T8" fmla="*/ 150 w 256"/>
                  <a:gd name="T9" fmla="*/ 475 h 608"/>
                  <a:gd name="T10" fmla="*/ 106 w 256"/>
                  <a:gd name="T11" fmla="*/ 440 h 608"/>
                  <a:gd name="T12" fmla="*/ 70 w 256"/>
                  <a:gd name="T13" fmla="*/ 387 h 608"/>
                  <a:gd name="T14" fmla="*/ 35 w 256"/>
                  <a:gd name="T15" fmla="*/ 317 h 608"/>
                  <a:gd name="T16" fmla="*/ 18 w 256"/>
                  <a:gd name="T17" fmla="*/ 229 h 608"/>
                  <a:gd name="T18" fmla="*/ 9 w 256"/>
                  <a:gd name="T19" fmla="*/ 176 h 608"/>
                  <a:gd name="T20" fmla="*/ 18 w 256"/>
                  <a:gd name="T21" fmla="*/ 123 h 608"/>
                  <a:gd name="T22" fmla="*/ 26 w 256"/>
                  <a:gd name="T23" fmla="*/ 61 h 608"/>
                  <a:gd name="T24" fmla="*/ 44 w 256"/>
                  <a:gd name="T25" fmla="*/ 0 h 608"/>
                  <a:gd name="T26" fmla="*/ 18 w 256"/>
                  <a:gd name="T27" fmla="*/ 61 h 608"/>
                  <a:gd name="T28" fmla="*/ 9 w 256"/>
                  <a:gd name="T29" fmla="*/ 114 h 608"/>
                  <a:gd name="T30" fmla="*/ 0 w 256"/>
                  <a:gd name="T31" fmla="*/ 167 h 608"/>
                  <a:gd name="T32" fmla="*/ 0 w 256"/>
                  <a:gd name="T33" fmla="*/ 220 h 608"/>
                  <a:gd name="T34" fmla="*/ 9 w 256"/>
                  <a:gd name="T35" fmla="*/ 317 h 608"/>
                  <a:gd name="T36" fmla="*/ 35 w 256"/>
                  <a:gd name="T37" fmla="*/ 396 h 608"/>
                  <a:gd name="T38" fmla="*/ 70 w 256"/>
                  <a:gd name="T39" fmla="*/ 466 h 608"/>
                  <a:gd name="T40" fmla="*/ 114 w 256"/>
                  <a:gd name="T41" fmla="*/ 519 h 608"/>
                  <a:gd name="T42" fmla="*/ 158 w 256"/>
                  <a:gd name="T43" fmla="*/ 554 h 608"/>
                  <a:gd name="T44" fmla="*/ 194 w 256"/>
                  <a:gd name="T45" fmla="*/ 572 h 608"/>
                  <a:gd name="T46" fmla="*/ 176 w 256"/>
                  <a:gd name="T47" fmla="*/ 607 h 608"/>
                  <a:gd name="T48" fmla="*/ 255 w 256"/>
                  <a:gd name="T49" fmla="*/ 563 h 60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6"/>
                  <a:gd name="T76" fmla="*/ 0 h 608"/>
                  <a:gd name="T77" fmla="*/ 256 w 256"/>
                  <a:gd name="T78" fmla="*/ 608 h 60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6" h="608">
                    <a:moveTo>
                      <a:pt x="255" y="563"/>
                    </a:moveTo>
                    <a:lnTo>
                      <a:pt x="220" y="484"/>
                    </a:lnTo>
                    <a:lnTo>
                      <a:pt x="211" y="519"/>
                    </a:lnTo>
                    <a:lnTo>
                      <a:pt x="185" y="502"/>
                    </a:lnTo>
                    <a:lnTo>
                      <a:pt x="150" y="475"/>
                    </a:lnTo>
                    <a:lnTo>
                      <a:pt x="106" y="440"/>
                    </a:lnTo>
                    <a:lnTo>
                      <a:pt x="70" y="387"/>
                    </a:lnTo>
                    <a:lnTo>
                      <a:pt x="35" y="317"/>
                    </a:lnTo>
                    <a:lnTo>
                      <a:pt x="18" y="229"/>
                    </a:lnTo>
                    <a:lnTo>
                      <a:pt x="9" y="176"/>
                    </a:lnTo>
                    <a:lnTo>
                      <a:pt x="18" y="123"/>
                    </a:lnTo>
                    <a:lnTo>
                      <a:pt x="26" y="61"/>
                    </a:lnTo>
                    <a:lnTo>
                      <a:pt x="44" y="0"/>
                    </a:lnTo>
                    <a:lnTo>
                      <a:pt x="18" y="61"/>
                    </a:lnTo>
                    <a:lnTo>
                      <a:pt x="9" y="114"/>
                    </a:lnTo>
                    <a:lnTo>
                      <a:pt x="0" y="167"/>
                    </a:lnTo>
                    <a:lnTo>
                      <a:pt x="0" y="220"/>
                    </a:lnTo>
                    <a:lnTo>
                      <a:pt x="9" y="317"/>
                    </a:lnTo>
                    <a:lnTo>
                      <a:pt x="35" y="396"/>
                    </a:lnTo>
                    <a:lnTo>
                      <a:pt x="70" y="466"/>
                    </a:lnTo>
                    <a:lnTo>
                      <a:pt x="114" y="519"/>
                    </a:lnTo>
                    <a:lnTo>
                      <a:pt x="158" y="554"/>
                    </a:lnTo>
                    <a:lnTo>
                      <a:pt x="194" y="572"/>
                    </a:lnTo>
                    <a:lnTo>
                      <a:pt x="176" y="607"/>
                    </a:lnTo>
                    <a:lnTo>
                      <a:pt x="255" y="563"/>
                    </a:lnTo>
                  </a:path>
                </a:pathLst>
              </a:custGeom>
              <a:solidFill>
                <a:srgbClr val="FF9900"/>
              </a:solidFill>
              <a:ln w="1270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3706" y="3081"/>
                <a:ext cx="555" cy="336"/>
              </a:xfrm>
              <a:custGeom>
                <a:avLst/>
                <a:gdLst>
                  <a:gd name="T0" fmla="*/ 554 w 555"/>
                  <a:gd name="T1" fmla="*/ 247 h 336"/>
                  <a:gd name="T2" fmla="*/ 466 w 555"/>
                  <a:gd name="T3" fmla="*/ 211 h 336"/>
                  <a:gd name="T4" fmla="*/ 484 w 555"/>
                  <a:gd name="T5" fmla="*/ 247 h 336"/>
                  <a:gd name="T6" fmla="*/ 457 w 555"/>
                  <a:gd name="T7" fmla="*/ 255 h 336"/>
                  <a:gd name="T8" fmla="*/ 413 w 555"/>
                  <a:gd name="T9" fmla="*/ 264 h 336"/>
                  <a:gd name="T10" fmla="*/ 352 w 555"/>
                  <a:gd name="T11" fmla="*/ 264 h 336"/>
                  <a:gd name="T12" fmla="*/ 290 w 555"/>
                  <a:gd name="T13" fmla="*/ 255 h 336"/>
                  <a:gd name="T14" fmla="*/ 255 w 555"/>
                  <a:gd name="T15" fmla="*/ 247 h 336"/>
                  <a:gd name="T16" fmla="*/ 220 w 555"/>
                  <a:gd name="T17" fmla="*/ 229 h 336"/>
                  <a:gd name="T18" fmla="*/ 176 w 555"/>
                  <a:gd name="T19" fmla="*/ 211 h 336"/>
                  <a:gd name="T20" fmla="*/ 140 w 555"/>
                  <a:gd name="T21" fmla="*/ 185 h 336"/>
                  <a:gd name="T22" fmla="*/ 105 w 555"/>
                  <a:gd name="T23" fmla="*/ 150 h 336"/>
                  <a:gd name="T24" fmla="*/ 61 w 555"/>
                  <a:gd name="T25" fmla="*/ 106 h 336"/>
                  <a:gd name="T26" fmla="*/ 26 w 555"/>
                  <a:gd name="T27" fmla="*/ 53 h 336"/>
                  <a:gd name="T28" fmla="*/ 0 w 555"/>
                  <a:gd name="T29" fmla="*/ 0 h 336"/>
                  <a:gd name="T30" fmla="*/ 26 w 555"/>
                  <a:gd name="T31" fmla="*/ 53 h 336"/>
                  <a:gd name="T32" fmla="*/ 52 w 555"/>
                  <a:gd name="T33" fmla="*/ 106 h 336"/>
                  <a:gd name="T34" fmla="*/ 88 w 555"/>
                  <a:gd name="T35" fmla="*/ 150 h 336"/>
                  <a:gd name="T36" fmla="*/ 123 w 555"/>
                  <a:gd name="T37" fmla="*/ 194 h 336"/>
                  <a:gd name="T38" fmla="*/ 202 w 555"/>
                  <a:gd name="T39" fmla="*/ 247 h 336"/>
                  <a:gd name="T40" fmla="*/ 272 w 555"/>
                  <a:gd name="T41" fmla="*/ 282 h 336"/>
                  <a:gd name="T42" fmla="*/ 352 w 555"/>
                  <a:gd name="T43" fmla="*/ 308 h 336"/>
                  <a:gd name="T44" fmla="*/ 413 w 555"/>
                  <a:gd name="T45" fmla="*/ 317 h 336"/>
                  <a:gd name="T46" fmla="*/ 466 w 555"/>
                  <a:gd name="T47" fmla="*/ 308 h 336"/>
                  <a:gd name="T48" fmla="*/ 501 w 555"/>
                  <a:gd name="T49" fmla="*/ 299 h 336"/>
                  <a:gd name="T50" fmla="*/ 519 w 555"/>
                  <a:gd name="T51" fmla="*/ 335 h 336"/>
                  <a:gd name="T52" fmla="*/ 554 w 555"/>
                  <a:gd name="T53" fmla="*/ 247 h 3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5"/>
                  <a:gd name="T82" fmla="*/ 0 h 336"/>
                  <a:gd name="T83" fmla="*/ 555 w 555"/>
                  <a:gd name="T84" fmla="*/ 336 h 3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5" h="336">
                    <a:moveTo>
                      <a:pt x="554" y="247"/>
                    </a:moveTo>
                    <a:lnTo>
                      <a:pt x="466" y="211"/>
                    </a:lnTo>
                    <a:lnTo>
                      <a:pt x="484" y="247"/>
                    </a:lnTo>
                    <a:lnTo>
                      <a:pt x="457" y="255"/>
                    </a:lnTo>
                    <a:lnTo>
                      <a:pt x="413" y="264"/>
                    </a:lnTo>
                    <a:lnTo>
                      <a:pt x="352" y="264"/>
                    </a:lnTo>
                    <a:lnTo>
                      <a:pt x="290" y="255"/>
                    </a:lnTo>
                    <a:lnTo>
                      <a:pt x="255" y="247"/>
                    </a:lnTo>
                    <a:lnTo>
                      <a:pt x="220" y="229"/>
                    </a:lnTo>
                    <a:lnTo>
                      <a:pt x="176" y="211"/>
                    </a:lnTo>
                    <a:lnTo>
                      <a:pt x="140" y="185"/>
                    </a:lnTo>
                    <a:lnTo>
                      <a:pt x="105" y="150"/>
                    </a:lnTo>
                    <a:lnTo>
                      <a:pt x="61" y="106"/>
                    </a:lnTo>
                    <a:lnTo>
                      <a:pt x="26" y="53"/>
                    </a:lnTo>
                    <a:lnTo>
                      <a:pt x="0" y="0"/>
                    </a:lnTo>
                    <a:lnTo>
                      <a:pt x="26" y="53"/>
                    </a:lnTo>
                    <a:lnTo>
                      <a:pt x="52" y="106"/>
                    </a:lnTo>
                    <a:lnTo>
                      <a:pt x="88" y="150"/>
                    </a:lnTo>
                    <a:lnTo>
                      <a:pt x="123" y="194"/>
                    </a:lnTo>
                    <a:lnTo>
                      <a:pt x="202" y="247"/>
                    </a:lnTo>
                    <a:lnTo>
                      <a:pt x="272" y="282"/>
                    </a:lnTo>
                    <a:lnTo>
                      <a:pt x="352" y="308"/>
                    </a:lnTo>
                    <a:lnTo>
                      <a:pt x="413" y="317"/>
                    </a:lnTo>
                    <a:lnTo>
                      <a:pt x="466" y="308"/>
                    </a:lnTo>
                    <a:lnTo>
                      <a:pt x="501" y="299"/>
                    </a:lnTo>
                    <a:lnTo>
                      <a:pt x="519" y="335"/>
                    </a:lnTo>
                    <a:lnTo>
                      <a:pt x="554" y="247"/>
                    </a:lnTo>
                  </a:path>
                </a:pathLst>
              </a:custGeom>
              <a:solidFill>
                <a:srgbClr val="FF9900"/>
              </a:solidFill>
              <a:ln w="1270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2667000" y="228601"/>
            <a:ext cx="21336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Human Cases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Wild Animal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Domestic Animal</a:t>
            </a: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2209800" y="2286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2209800" y="609600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2209800" y="1066800"/>
            <a:ext cx="381000" cy="30480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781800" y="2057401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>
                <a:solidFill>
                  <a:schemeClr val="bg2"/>
                </a:solidFill>
                <a:latin typeface="Arial" charset="0"/>
              </a:rPr>
              <a:t>Animal Amplification</a:t>
            </a:r>
          </a:p>
        </p:txBody>
      </p:sp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8077200" y="5105400"/>
            <a:ext cx="1524000" cy="914400"/>
            <a:chOff x="4128" y="3216"/>
            <a:chExt cx="960" cy="576"/>
          </a:xfrm>
        </p:grpSpPr>
        <p:grpSp>
          <p:nvGrpSpPr>
            <p:cNvPr id="30" name="Group 30"/>
            <p:cNvGrpSpPr>
              <a:grpSpLocks/>
            </p:cNvGrpSpPr>
            <p:nvPr/>
          </p:nvGrpSpPr>
          <p:grpSpPr bwMode="auto">
            <a:xfrm>
              <a:off x="4272" y="3216"/>
              <a:ext cx="576" cy="576"/>
              <a:chOff x="3512" y="2438"/>
              <a:chExt cx="987" cy="995"/>
            </a:xfrm>
          </p:grpSpPr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3697" y="2640"/>
                <a:ext cx="608" cy="599"/>
              </a:xfrm>
              <a:custGeom>
                <a:avLst/>
                <a:gdLst>
                  <a:gd name="T0" fmla="*/ 17 w 608"/>
                  <a:gd name="T1" fmla="*/ 194 h 599"/>
                  <a:gd name="T2" fmla="*/ 44 w 608"/>
                  <a:gd name="T3" fmla="*/ 141 h 599"/>
                  <a:gd name="T4" fmla="*/ 79 w 608"/>
                  <a:gd name="T5" fmla="*/ 97 h 599"/>
                  <a:gd name="T6" fmla="*/ 123 w 608"/>
                  <a:gd name="T7" fmla="*/ 53 h 599"/>
                  <a:gd name="T8" fmla="*/ 176 w 608"/>
                  <a:gd name="T9" fmla="*/ 26 h 599"/>
                  <a:gd name="T10" fmla="*/ 229 w 608"/>
                  <a:gd name="T11" fmla="*/ 9 h 599"/>
                  <a:gd name="T12" fmla="*/ 290 w 608"/>
                  <a:gd name="T13" fmla="*/ 0 h 599"/>
                  <a:gd name="T14" fmla="*/ 352 w 608"/>
                  <a:gd name="T15" fmla="*/ 0 h 599"/>
                  <a:gd name="T16" fmla="*/ 405 w 608"/>
                  <a:gd name="T17" fmla="*/ 18 h 599"/>
                  <a:gd name="T18" fmla="*/ 466 w 608"/>
                  <a:gd name="T19" fmla="*/ 44 h 599"/>
                  <a:gd name="T20" fmla="*/ 510 w 608"/>
                  <a:gd name="T21" fmla="*/ 79 h 599"/>
                  <a:gd name="T22" fmla="*/ 545 w 608"/>
                  <a:gd name="T23" fmla="*/ 123 h 599"/>
                  <a:gd name="T24" fmla="*/ 581 w 608"/>
                  <a:gd name="T25" fmla="*/ 167 h 599"/>
                  <a:gd name="T26" fmla="*/ 598 w 608"/>
                  <a:gd name="T27" fmla="*/ 229 h 599"/>
                  <a:gd name="T28" fmla="*/ 607 w 608"/>
                  <a:gd name="T29" fmla="*/ 282 h 599"/>
                  <a:gd name="T30" fmla="*/ 607 w 608"/>
                  <a:gd name="T31" fmla="*/ 343 h 599"/>
                  <a:gd name="T32" fmla="*/ 589 w 608"/>
                  <a:gd name="T33" fmla="*/ 405 h 599"/>
                  <a:gd name="T34" fmla="*/ 563 w 608"/>
                  <a:gd name="T35" fmla="*/ 458 h 599"/>
                  <a:gd name="T36" fmla="*/ 528 w 608"/>
                  <a:gd name="T37" fmla="*/ 502 h 599"/>
                  <a:gd name="T38" fmla="*/ 484 w 608"/>
                  <a:gd name="T39" fmla="*/ 546 h 599"/>
                  <a:gd name="T40" fmla="*/ 431 w 608"/>
                  <a:gd name="T41" fmla="*/ 572 h 599"/>
                  <a:gd name="T42" fmla="*/ 378 w 608"/>
                  <a:gd name="T43" fmla="*/ 590 h 599"/>
                  <a:gd name="T44" fmla="*/ 317 w 608"/>
                  <a:gd name="T45" fmla="*/ 598 h 599"/>
                  <a:gd name="T46" fmla="*/ 264 w 608"/>
                  <a:gd name="T47" fmla="*/ 598 h 599"/>
                  <a:gd name="T48" fmla="*/ 202 w 608"/>
                  <a:gd name="T49" fmla="*/ 581 h 599"/>
                  <a:gd name="T50" fmla="*/ 149 w 608"/>
                  <a:gd name="T51" fmla="*/ 554 h 599"/>
                  <a:gd name="T52" fmla="*/ 97 w 608"/>
                  <a:gd name="T53" fmla="*/ 519 h 599"/>
                  <a:gd name="T54" fmla="*/ 61 w 608"/>
                  <a:gd name="T55" fmla="*/ 475 h 599"/>
                  <a:gd name="T56" fmla="*/ 26 w 608"/>
                  <a:gd name="T57" fmla="*/ 431 h 599"/>
                  <a:gd name="T58" fmla="*/ 9 w 608"/>
                  <a:gd name="T59" fmla="*/ 370 h 599"/>
                  <a:gd name="T60" fmla="*/ 0 w 608"/>
                  <a:gd name="T61" fmla="*/ 317 h 599"/>
                  <a:gd name="T62" fmla="*/ 9 w 608"/>
                  <a:gd name="T63" fmla="*/ 255 h 599"/>
                  <a:gd name="T64" fmla="*/ 17 w 608"/>
                  <a:gd name="T65" fmla="*/ 194 h 5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08"/>
                  <a:gd name="T100" fmla="*/ 0 h 599"/>
                  <a:gd name="T101" fmla="*/ 608 w 608"/>
                  <a:gd name="T102" fmla="*/ 599 h 59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08" h="599">
                    <a:moveTo>
                      <a:pt x="17" y="194"/>
                    </a:moveTo>
                    <a:lnTo>
                      <a:pt x="44" y="141"/>
                    </a:lnTo>
                    <a:lnTo>
                      <a:pt x="79" y="97"/>
                    </a:lnTo>
                    <a:lnTo>
                      <a:pt x="123" y="53"/>
                    </a:lnTo>
                    <a:lnTo>
                      <a:pt x="176" y="26"/>
                    </a:lnTo>
                    <a:lnTo>
                      <a:pt x="229" y="9"/>
                    </a:lnTo>
                    <a:lnTo>
                      <a:pt x="290" y="0"/>
                    </a:lnTo>
                    <a:lnTo>
                      <a:pt x="352" y="0"/>
                    </a:lnTo>
                    <a:lnTo>
                      <a:pt x="405" y="18"/>
                    </a:lnTo>
                    <a:lnTo>
                      <a:pt x="466" y="44"/>
                    </a:lnTo>
                    <a:lnTo>
                      <a:pt x="510" y="79"/>
                    </a:lnTo>
                    <a:lnTo>
                      <a:pt x="545" y="123"/>
                    </a:lnTo>
                    <a:lnTo>
                      <a:pt x="581" y="167"/>
                    </a:lnTo>
                    <a:lnTo>
                      <a:pt x="598" y="229"/>
                    </a:lnTo>
                    <a:lnTo>
                      <a:pt x="607" y="282"/>
                    </a:lnTo>
                    <a:lnTo>
                      <a:pt x="607" y="343"/>
                    </a:lnTo>
                    <a:lnTo>
                      <a:pt x="589" y="405"/>
                    </a:lnTo>
                    <a:lnTo>
                      <a:pt x="563" y="458"/>
                    </a:lnTo>
                    <a:lnTo>
                      <a:pt x="528" y="502"/>
                    </a:lnTo>
                    <a:lnTo>
                      <a:pt x="484" y="546"/>
                    </a:lnTo>
                    <a:lnTo>
                      <a:pt x="431" y="572"/>
                    </a:lnTo>
                    <a:lnTo>
                      <a:pt x="378" y="590"/>
                    </a:lnTo>
                    <a:lnTo>
                      <a:pt x="317" y="598"/>
                    </a:lnTo>
                    <a:lnTo>
                      <a:pt x="264" y="598"/>
                    </a:lnTo>
                    <a:lnTo>
                      <a:pt x="202" y="581"/>
                    </a:lnTo>
                    <a:lnTo>
                      <a:pt x="149" y="554"/>
                    </a:lnTo>
                    <a:lnTo>
                      <a:pt x="97" y="519"/>
                    </a:lnTo>
                    <a:lnTo>
                      <a:pt x="61" y="475"/>
                    </a:lnTo>
                    <a:lnTo>
                      <a:pt x="26" y="431"/>
                    </a:lnTo>
                    <a:lnTo>
                      <a:pt x="9" y="370"/>
                    </a:lnTo>
                    <a:lnTo>
                      <a:pt x="0" y="317"/>
                    </a:lnTo>
                    <a:lnTo>
                      <a:pt x="9" y="255"/>
                    </a:lnTo>
                    <a:lnTo>
                      <a:pt x="17" y="194"/>
                    </a:lnTo>
                  </a:path>
                </a:pathLst>
              </a:custGeom>
              <a:solidFill>
                <a:srgbClr val="FF9900"/>
              </a:solidFill>
              <a:ln w="1270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grpSp>
            <p:nvGrpSpPr>
              <p:cNvPr id="33" name="Group 32"/>
              <p:cNvGrpSpPr>
                <a:grpSpLocks/>
              </p:cNvGrpSpPr>
              <p:nvPr/>
            </p:nvGrpSpPr>
            <p:grpSpPr bwMode="auto">
              <a:xfrm>
                <a:off x="3512" y="2438"/>
                <a:ext cx="987" cy="995"/>
                <a:chOff x="3512" y="2438"/>
                <a:chExt cx="987" cy="995"/>
              </a:xfrm>
            </p:grpSpPr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3891" y="3027"/>
                  <a:ext cx="608" cy="264"/>
                </a:xfrm>
                <a:custGeom>
                  <a:avLst/>
                  <a:gdLst>
                    <a:gd name="T0" fmla="*/ 564 w 609"/>
                    <a:gd name="T1" fmla="*/ 0 h 265"/>
                    <a:gd name="T2" fmla="*/ 484 w 609"/>
                    <a:gd name="T3" fmla="*/ 44 h 265"/>
                    <a:gd name="T4" fmla="*/ 520 w 609"/>
                    <a:gd name="T5" fmla="*/ 53 h 265"/>
                    <a:gd name="T6" fmla="*/ 502 w 609"/>
                    <a:gd name="T7" fmla="*/ 79 h 265"/>
                    <a:gd name="T8" fmla="*/ 484 w 609"/>
                    <a:gd name="T9" fmla="*/ 115 h 265"/>
                    <a:gd name="T10" fmla="*/ 440 w 609"/>
                    <a:gd name="T11" fmla="*/ 159 h 265"/>
                    <a:gd name="T12" fmla="*/ 388 w 609"/>
                    <a:gd name="T13" fmla="*/ 194 h 265"/>
                    <a:gd name="T14" fmla="*/ 317 w 609"/>
                    <a:gd name="T15" fmla="*/ 229 h 265"/>
                    <a:gd name="T16" fmla="*/ 229 w 609"/>
                    <a:gd name="T17" fmla="*/ 247 h 265"/>
                    <a:gd name="T18" fmla="*/ 176 w 609"/>
                    <a:gd name="T19" fmla="*/ 247 h 265"/>
                    <a:gd name="T20" fmla="*/ 124 w 609"/>
                    <a:gd name="T21" fmla="*/ 247 h 265"/>
                    <a:gd name="T22" fmla="*/ 62 w 609"/>
                    <a:gd name="T23" fmla="*/ 238 h 265"/>
                    <a:gd name="T24" fmla="*/ 0 w 609"/>
                    <a:gd name="T25" fmla="*/ 220 h 265"/>
                    <a:gd name="T26" fmla="*/ 62 w 609"/>
                    <a:gd name="T27" fmla="*/ 238 h 265"/>
                    <a:gd name="T28" fmla="*/ 115 w 609"/>
                    <a:gd name="T29" fmla="*/ 256 h 265"/>
                    <a:gd name="T30" fmla="*/ 168 w 609"/>
                    <a:gd name="T31" fmla="*/ 264 h 265"/>
                    <a:gd name="T32" fmla="*/ 220 w 609"/>
                    <a:gd name="T33" fmla="*/ 264 h 265"/>
                    <a:gd name="T34" fmla="*/ 317 w 609"/>
                    <a:gd name="T35" fmla="*/ 256 h 265"/>
                    <a:gd name="T36" fmla="*/ 396 w 609"/>
                    <a:gd name="T37" fmla="*/ 229 h 265"/>
                    <a:gd name="T38" fmla="*/ 467 w 609"/>
                    <a:gd name="T39" fmla="*/ 185 h 265"/>
                    <a:gd name="T40" fmla="*/ 520 w 609"/>
                    <a:gd name="T41" fmla="*/ 150 h 265"/>
                    <a:gd name="T42" fmla="*/ 555 w 609"/>
                    <a:gd name="T43" fmla="*/ 106 h 265"/>
                    <a:gd name="T44" fmla="*/ 572 w 609"/>
                    <a:gd name="T45" fmla="*/ 71 h 265"/>
                    <a:gd name="T46" fmla="*/ 608 w 609"/>
                    <a:gd name="T47" fmla="*/ 88 h 265"/>
                    <a:gd name="T48" fmla="*/ 564 w 609"/>
                    <a:gd name="T49" fmla="*/ 0 h 26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09"/>
                    <a:gd name="T76" fmla="*/ 0 h 265"/>
                    <a:gd name="T77" fmla="*/ 609 w 609"/>
                    <a:gd name="T78" fmla="*/ 265 h 26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09" h="265">
                      <a:moveTo>
                        <a:pt x="564" y="0"/>
                      </a:moveTo>
                      <a:lnTo>
                        <a:pt x="484" y="44"/>
                      </a:lnTo>
                      <a:lnTo>
                        <a:pt x="520" y="53"/>
                      </a:lnTo>
                      <a:lnTo>
                        <a:pt x="502" y="79"/>
                      </a:lnTo>
                      <a:lnTo>
                        <a:pt x="484" y="115"/>
                      </a:lnTo>
                      <a:lnTo>
                        <a:pt x="440" y="159"/>
                      </a:lnTo>
                      <a:lnTo>
                        <a:pt x="388" y="194"/>
                      </a:lnTo>
                      <a:lnTo>
                        <a:pt x="317" y="229"/>
                      </a:lnTo>
                      <a:lnTo>
                        <a:pt x="229" y="247"/>
                      </a:lnTo>
                      <a:lnTo>
                        <a:pt x="176" y="247"/>
                      </a:lnTo>
                      <a:lnTo>
                        <a:pt x="124" y="247"/>
                      </a:lnTo>
                      <a:lnTo>
                        <a:pt x="62" y="238"/>
                      </a:lnTo>
                      <a:lnTo>
                        <a:pt x="0" y="220"/>
                      </a:lnTo>
                      <a:lnTo>
                        <a:pt x="62" y="238"/>
                      </a:lnTo>
                      <a:lnTo>
                        <a:pt x="115" y="256"/>
                      </a:lnTo>
                      <a:lnTo>
                        <a:pt x="168" y="264"/>
                      </a:lnTo>
                      <a:lnTo>
                        <a:pt x="220" y="264"/>
                      </a:lnTo>
                      <a:lnTo>
                        <a:pt x="317" y="256"/>
                      </a:lnTo>
                      <a:lnTo>
                        <a:pt x="396" y="229"/>
                      </a:lnTo>
                      <a:lnTo>
                        <a:pt x="467" y="185"/>
                      </a:lnTo>
                      <a:lnTo>
                        <a:pt x="520" y="150"/>
                      </a:lnTo>
                      <a:lnTo>
                        <a:pt x="555" y="106"/>
                      </a:lnTo>
                      <a:lnTo>
                        <a:pt x="572" y="71"/>
                      </a:lnTo>
                      <a:lnTo>
                        <a:pt x="608" y="88"/>
                      </a:lnTo>
                      <a:lnTo>
                        <a:pt x="564" y="0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35" name="Freeform 34"/>
                <p:cNvSpPr>
                  <a:spLocks/>
                </p:cNvSpPr>
                <p:nvPr/>
              </p:nvSpPr>
              <p:spPr bwMode="auto">
                <a:xfrm>
                  <a:off x="4137" y="2683"/>
                  <a:ext cx="343" cy="556"/>
                </a:xfrm>
                <a:custGeom>
                  <a:avLst/>
                  <a:gdLst>
                    <a:gd name="T0" fmla="*/ 255 w 344"/>
                    <a:gd name="T1" fmla="*/ 0 h 555"/>
                    <a:gd name="T2" fmla="*/ 220 w 344"/>
                    <a:gd name="T3" fmla="*/ 88 h 555"/>
                    <a:gd name="T4" fmla="*/ 255 w 344"/>
                    <a:gd name="T5" fmla="*/ 70 h 555"/>
                    <a:gd name="T6" fmla="*/ 264 w 344"/>
                    <a:gd name="T7" fmla="*/ 97 h 555"/>
                    <a:gd name="T8" fmla="*/ 273 w 344"/>
                    <a:gd name="T9" fmla="*/ 141 h 555"/>
                    <a:gd name="T10" fmla="*/ 273 w 344"/>
                    <a:gd name="T11" fmla="*/ 194 h 555"/>
                    <a:gd name="T12" fmla="*/ 264 w 344"/>
                    <a:gd name="T13" fmla="*/ 264 h 555"/>
                    <a:gd name="T14" fmla="*/ 246 w 344"/>
                    <a:gd name="T15" fmla="*/ 299 h 555"/>
                    <a:gd name="T16" fmla="*/ 237 w 344"/>
                    <a:gd name="T17" fmla="*/ 334 h 555"/>
                    <a:gd name="T18" fmla="*/ 211 w 344"/>
                    <a:gd name="T19" fmla="*/ 370 h 555"/>
                    <a:gd name="T20" fmla="*/ 185 w 344"/>
                    <a:gd name="T21" fmla="*/ 414 h 555"/>
                    <a:gd name="T22" fmla="*/ 149 w 344"/>
                    <a:gd name="T23" fmla="*/ 449 h 555"/>
                    <a:gd name="T24" fmla="*/ 114 w 344"/>
                    <a:gd name="T25" fmla="*/ 484 h 555"/>
                    <a:gd name="T26" fmla="*/ 61 w 344"/>
                    <a:gd name="T27" fmla="*/ 519 h 555"/>
                    <a:gd name="T28" fmla="*/ 0 w 344"/>
                    <a:gd name="T29" fmla="*/ 554 h 555"/>
                    <a:gd name="T30" fmla="*/ 61 w 344"/>
                    <a:gd name="T31" fmla="*/ 528 h 555"/>
                    <a:gd name="T32" fmla="*/ 114 w 344"/>
                    <a:gd name="T33" fmla="*/ 493 h 555"/>
                    <a:gd name="T34" fmla="*/ 158 w 344"/>
                    <a:gd name="T35" fmla="*/ 458 h 555"/>
                    <a:gd name="T36" fmla="*/ 193 w 344"/>
                    <a:gd name="T37" fmla="*/ 422 h 555"/>
                    <a:gd name="T38" fmla="*/ 255 w 344"/>
                    <a:gd name="T39" fmla="*/ 352 h 555"/>
                    <a:gd name="T40" fmla="*/ 290 w 344"/>
                    <a:gd name="T41" fmla="*/ 273 h 555"/>
                    <a:gd name="T42" fmla="*/ 308 w 344"/>
                    <a:gd name="T43" fmla="*/ 202 h 555"/>
                    <a:gd name="T44" fmla="*/ 317 w 344"/>
                    <a:gd name="T45" fmla="*/ 132 h 555"/>
                    <a:gd name="T46" fmla="*/ 317 w 344"/>
                    <a:gd name="T47" fmla="*/ 79 h 555"/>
                    <a:gd name="T48" fmla="*/ 308 w 344"/>
                    <a:gd name="T49" fmla="*/ 44 h 555"/>
                    <a:gd name="T50" fmla="*/ 343 w 344"/>
                    <a:gd name="T51" fmla="*/ 26 h 555"/>
                    <a:gd name="T52" fmla="*/ 255 w 344"/>
                    <a:gd name="T53" fmla="*/ 0 h 55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44"/>
                    <a:gd name="T82" fmla="*/ 0 h 555"/>
                    <a:gd name="T83" fmla="*/ 344 w 344"/>
                    <a:gd name="T84" fmla="*/ 555 h 555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44" h="555">
                      <a:moveTo>
                        <a:pt x="255" y="0"/>
                      </a:moveTo>
                      <a:lnTo>
                        <a:pt x="220" y="88"/>
                      </a:lnTo>
                      <a:lnTo>
                        <a:pt x="255" y="70"/>
                      </a:lnTo>
                      <a:lnTo>
                        <a:pt x="264" y="97"/>
                      </a:lnTo>
                      <a:lnTo>
                        <a:pt x="273" y="141"/>
                      </a:lnTo>
                      <a:lnTo>
                        <a:pt x="273" y="194"/>
                      </a:lnTo>
                      <a:lnTo>
                        <a:pt x="264" y="264"/>
                      </a:lnTo>
                      <a:lnTo>
                        <a:pt x="246" y="299"/>
                      </a:lnTo>
                      <a:lnTo>
                        <a:pt x="237" y="334"/>
                      </a:lnTo>
                      <a:lnTo>
                        <a:pt x="211" y="370"/>
                      </a:lnTo>
                      <a:lnTo>
                        <a:pt x="185" y="414"/>
                      </a:lnTo>
                      <a:lnTo>
                        <a:pt x="149" y="449"/>
                      </a:lnTo>
                      <a:lnTo>
                        <a:pt x="114" y="484"/>
                      </a:lnTo>
                      <a:lnTo>
                        <a:pt x="61" y="519"/>
                      </a:lnTo>
                      <a:lnTo>
                        <a:pt x="0" y="554"/>
                      </a:lnTo>
                      <a:lnTo>
                        <a:pt x="61" y="528"/>
                      </a:lnTo>
                      <a:lnTo>
                        <a:pt x="114" y="493"/>
                      </a:lnTo>
                      <a:lnTo>
                        <a:pt x="158" y="458"/>
                      </a:lnTo>
                      <a:lnTo>
                        <a:pt x="193" y="422"/>
                      </a:lnTo>
                      <a:lnTo>
                        <a:pt x="255" y="352"/>
                      </a:lnTo>
                      <a:lnTo>
                        <a:pt x="290" y="273"/>
                      </a:lnTo>
                      <a:lnTo>
                        <a:pt x="308" y="202"/>
                      </a:lnTo>
                      <a:lnTo>
                        <a:pt x="317" y="132"/>
                      </a:lnTo>
                      <a:lnTo>
                        <a:pt x="317" y="79"/>
                      </a:lnTo>
                      <a:lnTo>
                        <a:pt x="308" y="44"/>
                      </a:lnTo>
                      <a:lnTo>
                        <a:pt x="343" y="26"/>
                      </a:lnTo>
                      <a:lnTo>
                        <a:pt x="255" y="0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36" name="Freeform 35"/>
                <p:cNvSpPr>
                  <a:spLocks/>
                </p:cNvSpPr>
                <p:nvPr/>
              </p:nvSpPr>
              <p:spPr bwMode="auto">
                <a:xfrm>
                  <a:off x="4101" y="2438"/>
                  <a:ext cx="257" cy="608"/>
                </a:xfrm>
                <a:custGeom>
                  <a:avLst/>
                  <a:gdLst>
                    <a:gd name="T0" fmla="*/ 0 w 256"/>
                    <a:gd name="T1" fmla="*/ 44 h 608"/>
                    <a:gd name="T2" fmla="*/ 35 w 256"/>
                    <a:gd name="T3" fmla="*/ 123 h 608"/>
                    <a:gd name="T4" fmla="*/ 44 w 256"/>
                    <a:gd name="T5" fmla="*/ 88 h 608"/>
                    <a:gd name="T6" fmla="*/ 70 w 256"/>
                    <a:gd name="T7" fmla="*/ 105 h 608"/>
                    <a:gd name="T8" fmla="*/ 105 w 256"/>
                    <a:gd name="T9" fmla="*/ 132 h 608"/>
                    <a:gd name="T10" fmla="*/ 149 w 256"/>
                    <a:gd name="T11" fmla="*/ 167 h 608"/>
                    <a:gd name="T12" fmla="*/ 184 w 256"/>
                    <a:gd name="T13" fmla="*/ 220 h 608"/>
                    <a:gd name="T14" fmla="*/ 220 w 256"/>
                    <a:gd name="T15" fmla="*/ 290 h 608"/>
                    <a:gd name="T16" fmla="*/ 237 w 256"/>
                    <a:gd name="T17" fmla="*/ 378 h 608"/>
                    <a:gd name="T18" fmla="*/ 246 w 256"/>
                    <a:gd name="T19" fmla="*/ 431 h 608"/>
                    <a:gd name="T20" fmla="*/ 237 w 256"/>
                    <a:gd name="T21" fmla="*/ 484 h 608"/>
                    <a:gd name="T22" fmla="*/ 228 w 256"/>
                    <a:gd name="T23" fmla="*/ 545 h 608"/>
                    <a:gd name="T24" fmla="*/ 211 w 256"/>
                    <a:gd name="T25" fmla="*/ 607 h 608"/>
                    <a:gd name="T26" fmla="*/ 237 w 256"/>
                    <a:gd name="T27" fmla="*/ 554 h 608"/>
                    <a:gd name="T28" fmla="*/ 246 w 256"/>
                    <a:gd name="T29" fmla="*/ 492 h 608"/>
                    <a:gd name="T30" fmla="*/ 255 w 256"/>
                    <a:gd name="T31" fmla="*/ 440 h 608"/>
                    <a:gd name="T32" fmla="*/ 255 w 256"/>
                    <a:gd name="T33" fmla="*/ 387 h 608"/>
                    <a:gd name="T34" fmla="*/ 246 w 256"/>
                    <a:gd name="T35" fmla="*/ 290 h 608"/>
                    <a:gd name="T36" fmla="*/ 220 w 256"/>
                    <a:gd name="T37" fmla="*/ 211 h 608"/>
                    <a:gd name="T38" fmla="*/ 184 w 256"/>
                    <a:gd name="T39" fmla="*/ 140 h 608"/>
                    <a:gd name="T40" fmla="*/ 140 w 256"/>
                    <a:gd name="T41" fmla="*/ 88 h 608"/>
                    <a:gd name="T42" fmla="*/ 96 w 256"/>
                    <a:gd name="T43" fmla="*/ 52 h 608"/>
                    <a:gd name="T44" fmla="*/ 70 w 256"/>
                    <a:gd name="T45" fmla="*/ 35 h 608"/>
                    <a:gd name="T46" fmla="*/ 79 w 256"/>
                    <a:gd name="T47" fmla="*/ 0 h 608"/>
                    <a:gd name="T48" fmla="*/ 0 w 256"/>
                    <a:gd name="T49" fmla="*/ 44 h 6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56"/>
                    <a:gd name="T76" fmla="*/ 0 h 608"/>
                    <a:gd name="T77" fmla="*/ 256 w 256"/>
                    <a:gd name="T78" fmla="*/ 608 h 6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56" h="608">
                      <a:moveTo>
                        <a:pt x="0" y="44"/>
                      </a:moveTo>
                      <a:lnTo>
                        <a:pt x="35" y="123"/>
                      </a:lnTo>
                      <a:lnTo>
                        <a:pt x="44" y="88"/>
                      </a:lnTo>
                      <a:lnTo>
                        <a:pt x="70" y="105"/>
                      </a:lnTo>
                      <a:lnTo>
                        <a:pt x="105" y="132"/>
                      </a:lnTo>
                      <a:lnTo>
                        <a:pt x="149" y="167"/>
                      </a:lnTo>
                      <a:lnTo>
                        <a:pt x="184" y="220"/>
                      </a:lnTo>
                      <a:lnTo>
                        <a:pt x="220" y="290"/>
                      </a:lnTo>
                      <a:lnTo>
                        <a:pt x="237" y="378"/>
                      </a:lnTo>
                      <a:lnTo>
                        <a:pt x="246" y="431"/>
                      </a:lnTo>
                      <a:lnTo>
                        <a:pt x="237" y="484"/>
                      </a:lnTo>
                      <a:lnTo>
                        <a:pt x="228" y="545"/>
                      </a:lnTo>
                      <a:lnTo>
                        <a:pt x="211" y="607"/>
                      </a:lnTo>
                      <a:lnTo>
                        <a:pt x="237" y="554"/>
                      </a:lnTo>
                      <a:lnTo>
                        <a:pt x="246" y="492"/>
                      </a:lnTo>
                      <a:lnTo>
                        <a:pt x="255" y="440"/>
                      </a:lnTo>
                      <a:lnTo>
                        <a:pt x="255" y="387"/>
                      </a:lnTo>
                      <a:lnTo>
                        <a:pt x="246" y="290"/>
                      </a:lnTo>
                      <a:lnTo>
                        <a:pt x="220" y="211"/>
                      </a:lnTo>
                      <a:lnTo>
                        <a:pt x="184" y="140"/>
                      </a:lnTo>
                      <a:lnTo>
                        <a:pt x="140" y="88"/>
                      </a:lnTo>
                      <a:lnTo>
                        <a:pt x="96" y="52"/>
                      </a:lnTo>
                      <a:lnTo>
                        <a:pt x="70" y="35"/>
                      </a:lnTo>
                      <a:lnTo>
                        <a:pt x="79" y="0"/>
                      </a:lnTo>
                      <a:lnTo>
                        <a:pt x="0" y="44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37" name="Freeform 36"/>
                <p:cNvSpPr>
                  <a:spLocks/>
                </p:cNvSpPr>
                <p:nvPr/>
              </p:nvSpPr>
              <p:spPr bwMode="auto">
                <a:xfrm>
                  <a:off x="3750" y="2464"/>
                  <a:ext cx="555" cy="335"/>
                </a:xfrm>
                <a:custGeom>
                  <a:avLst/>
                  <a:gdLst>
                    <a:gd name="T0" fmla="*/ 0 w 555"/>
                    <a:gd name="T1" fmla="*/ 79 h 335"/>
                    <a:gd name="T2" fmla="*/ 88 w 555"/>
                    <a:gd name="T3" fmla="*/ 114 h 335"/>
                    <a:gd name="T4" fmla="*/ 70 w 555"/>
                    <a:gd name="T5" fmla="*/ 79 h 335"/>
                    <a:gd name="T6" fmla="*/ 96 w 555"/>
                    <a:gd name="T7" fmla="*/ 70 h 335"/>
                    <a:gd name="T8" fmla="*/ 140 w 555"/>
                    <a:gd name="T9" fmla="*/ 70 h 335"/>
                    <a:gd name="T10" fmla="*/ 193 w 555"/>
                    <a:gd name="T11" fmla="*/ 62 h 335"/>
                    <a:gd name="T12" fmla="*/ 264 w 555"/>
                    <a:gd name="T13" fmla="*/ 79 h 335"/>
                    <a:gd name="T14" fmla="*/ 299 w 555"/>
                    <a:gd name="T15" fmla="*/ 88 h 335"/>
                    <a:gd name="T16" fmla="*/ 334 w 555"/>
                    <a:gd name="T17" fmla="*/ 106 h 335"/>
                    <a:gd name="T18" fmla="*/ 378 w 555"/>
                    <a:gd name="T19" fmla="*/ 123 h 335"/>
                    <a:gd name="T20" fmla="*/ 413 w 555"/>
                    <a:gd name="T21" fmla="*/ 150 h 335"/>
                    <a:gd name="T22" fmla="*/ 448 w 555"/>
                    <a:gd name="T23" fmla="*/ 185 h 335"/>
                    <a:gd name="T24" fmla="*/ 484 w 555"/>
                    <a:gd name="T25" fmla="*/ 229 h 335"/>
                    <a:gd name="T26" fmla="*/ 519 w 555"/>
                    <a:gd name="T27" fmla="*/ 273 h 335"/>
                    <a:gd name="T28" fmla="*/ 554 w 555"/>
                    <a:gd name="T29" fmla="*/ 334 h 335"/>
                    <a:gd name="T30" fmla="*/ 528 w 555"/>
                    <a:gd name="T31" fmla="*/ 273 h 335"/>
                    <a:gd name="T32" fmla="*/ 501 w 555"/>
                    <a:gd name="T33" fmla="*/ 220 h 335"/>
                    <a:gd name="T34" fmla="*/ 466 w 555"/>
                    <a:gd name="T35" fmla="*/ 176 h 335"/>
                    <a:gd name="T36" fmla="*/ 431 w 555"/>
                    <a:gd name="T37" fmla="*/ 141 h 335"/>
                    <a:gd name="T38" fmla="*/ 352 w 555"/>
                    <a:gd name="T39" fmla="*/ 88 h 335"/>
                    <a:gd name="T40" fmla="*/ 281 w 555"/>
                    <a:gd name="T41" fmla="*/ 44 h 335"/>
                    <a:gd name="T42" fmla="*/ 202 w 555"/>
                    <a:gd name="T43" fmla="*/ 26 h 335"/>
                    <a:gd name="T44" fmla="*/ 140 w 555"/>
                    <a:gd name="T45" fmla="*/ 18 h 335"/>
                    <a:gd name="T46" fmla="*/ 88 w 555"/>
                    <a:gd name="T47" fmla="*/ 18 h 335"/>
                    <a:gd name="T48" fmla="*/ 52 w 555"/>
                    <a:gd name="T49" fmla="*/ 35 h 335"/>
                    <a:gd name="T50" fmla="*/ 35 w 555"/>
                    <a:gd name="T51" fmla="*/ 0 h 335"/>
                    <a:gd name="T52" fmla="*/ 0 w 555"/>
                    <a:gd name="T53" fmla="*/ 79 h 33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5"/>
                    <a:gd name="T82" fmla="*/ 0 h 335"/>
                    <a:gd name="T83" fmla="*/ 555 w 555"/>
                    <a:gd name="T84" fmla="*/ 335 h 335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5" h="335">
                      <a:moveTo>
                        <a:pt x="0" y="79"/>
                      </a:moveTo>
                      <a:lnTo>
                        <a:pt x="88" y="114"/>
                      </a:lnTo>
                      <a:lnTo>
                        <a:pt x="70" y="79"/>
                      </a:lnTo>
                      <a:lnTo>
                        <a:pt x="96" y="70"/>
                      </a:lnTo>
                      <a:lnTo>
                        <a:pt x="140" y="70"/>
                      </a:lnTo>
                      <a:lnTo>
                        <a:pt x="193" y="62"/>
                      </a:lnTo>
                      <a:lnTo>
                        <a:pt x="264" y="79"/>
                      </a:lnTo>
                      <a:lnTo>
                        <a:pt x="299" y="88"/>
                      </a:lnTo>
                      <a:lnTo>
                        <a:pt x="334" y="106"/>
                      </a:lnTo>
                      <a:lnTo>
                        <a:pt x="378" y="123"/>
                      </a:lnTo>
                      <a:lnTo>
                        <a:pt x="413" y="150"/>
                      </a:lnTo>
                      <a:lnTo>
                        <a:pt x="448" y="185"/>
                      </a:lnTo>
                      <a:lnTo>
                        <a:pt x="484" y="229"/>
                      </a:lnTo>
                      <a:lnTo>
                        <a:pt x="519" y="273"/>
                      </a:lnTo>
                      <a:lnTo>
                        <a:pt x="554" y="334"/>
                      </a:lnTo>
                      <a:lnTo>
                        <a:pt x="528" y="273"/>
                      </a:lnTo>
                      <a:lnTo>
                        <a:pt x="501" y="220"/>
                      </a:lnTo>
                      <a:lnTo>
                        <a:pt x="466" y="176"/>
                      </a:lnTo>
                      <a:lnTo>
                        <a:pt x="431" y="141"/>
                      </a:lnTo>
                      <a:lnTo>
                        <a:pt x="352" y="88"/>
                      </a:lnTo>
                      <a:lnTo>
                        <a:pt x="281" y="44"/>
                      </a:lnTo>
                      <a:lnTo>
                        <a:pt x="202" y="26"/>
                      </a:lnTo>
                      <a:lnTo>
                        <a:pt x="140" y="18"/>
                      </a:lnTo>
                      <a:lnTo>
                        <a:pt x="88" y="18"/>
                      </a:lnTo>
                      <a:lnTo>
                        <a:pt x="52" y="35"/>
                      </a:lnTo>
                      <a:lnTo>
                        <a:pt x="35" y="0"/>
                      </a:lnTo>
                      <a:lnTo>
                        <a:pt x="0" y="79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38" name="Freeform 37"/>
                <p:cNvSpPr>
                  <a:spLocks/>
                </p:cNvSpPr>
                <p:nvPr/>
              </p:nvSpPr>
              <p:spPr bwMode="auto">
                <a:xfrm>
                  <a:off x="3512" y="2578"/>
                  <a:ext cx="608" cy="257"/>
                </a:xfrm>
                <a:custGeom>
                  <a:avLst/>
                  <a:gdLst>
                    <a:gd name="T0" fmla="*/ 35 w 608"/>
                    <a:gd name="T1" fmla="*/ 256 h 257"/>
                    <a:gd name="T2" fmla="*/ 123 w 608"/>
                    <a:gd name="T3" fmla="*/ 220 h 257"/>
                    <a:gd name="T4" fmla="*/ 88 w 608"/>
                    <a:gd name="T5" fmla="*/ 212 h 257"/>
                    <a:gd name="T6" fmla="*/ 97 w 608"/>
                    <a:gd name="T7" fmla="*/ 185 h 257"/>
                    <a:gd name="T8" fmla="*/ 123 w 608"/>
                    <a:gd name="T9" fmla="*/ 150 h 257"/>
                    <a:gd name="T10" fmla="*/ 167 w 608"/>
                    <a:gd name="T11" fmla="*/ 106 h 257"/>
                    <a:gd name="T12" fmla="*/ 220 w 608"/>
                    <a:gd name="T13" fmla="*/ 71 h 257"/>
                    <a:gd name="T14" fmla="*/ 290 w 608"/>
                    <a:gd name="T15" fmla="*/ 36 h 257"/>
                    <a:gd name="T16" fmla="*/ 378 w 608"/>
                    <a:gd name="T17" fmla="*/ 18 h 257"/>
                    <a:gd name="T18" fmla="*/ 422 w 608"/>
                    <a:gd name="T19" fmla="*/ 18 h 257"/>
                    <a:gd name="T20" fmla="*/ 484 w 608"/>
                    <a:gd name="T21" fmla="*/ 18 h 257"/>
                    <a:gd name="T22" fmla="*/ 546 w 608"/>
                    <a:gd name="T23" fmla="*/ 27 h 257"/>
                    <a:gd name="T24" fmla="*/ 607 w 608"/>
                    <a:gd name="T25" fmla="*/ 44 h 257"/>
                    <a:gd name="T26" fmla="*/ 546 w 608"/>
                    <a:gd name="T27" fmla="*/ 27 h 257"/>
                    <a:gd name="T28" fmla="*/ 484 w 608"/>
                    <a:gd name="T29" fmla="*/ 9 h 257"/>
                    <a:gd name="T30" fmla="*/ 431 w 608"/>
                    <a:gd name="T31" fmla="*/ 0 h 257"/>
                    <a:gd name="T32" fmla="*/ 378 w 608"/>
                    <a:gd name="T33" fmla="*/ 0 h 257"/>
                    <a:gd name="T34" fmla="*/ 290 w 608"/>
                    <a:gd name="T35" fmla="*/ 9 h 257"/>
                    <a:gd name="T36" fmla="*/ 202 w 608"/>
                    <a:gd name="T37" fmla="*/ 36 h 257"/>
                    <a:gd name="T38" fmla="*/ 141 w 608"/>
                    <a:gd name="T39" fmla="*/ 80 h 257"/>
                    <a:gd name="T40" fmla="*/ 88 w 608"/>
                    <a:gd name="T41" fmla="*/ 115 h 257"/>
                    <a:gd name="T42" fmla="*/ 53 w 608"/>
                    <a:gd name="T43" fmla="*/ 159 h 257"/>
                    <a:gd name="T44" fmla="*/ 35 w 608"/>
                    <a:gd name="T45" fmla="*/ 194 h 257"/>
                    <a:gd name="T46" fmla="*/ 0 w 608"/>
                    <a:gd name="T47" fmla="*/ 176 h 257"/>
                    <a:gd name="T48" fmla="*/ 35 w 608"/>
                    <a:gd name="T49" fmla="*/ 256 h 25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08"/>
                    <a:gd name="T76" fmla="*/ 0 h 257"/>
                    <a:gd name="T77" fmla="*/ 608 w 608"/>
                    <a:gd name="T78" fmla="*/ 257 h 257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08" h="257">
                      <a:moveTo>
                        <a:pt x="35" y="256"/>
                      </a:moveTo>
                      <a:lnTo>
                        <a:pt x="123" y="220"/>
                      </a:lnTo>
                      <a:lnTo>
                        <a:pt x="88" y="212"/>
                      </a:lnTo>
                      <a:lnTo>
                        <a:pt x="97" y="185"/>
                      </a:lnTo>
                      <a:lnTo>
                        <a:pt x="123" y="150"/>
                      </a:lnTo>
                      <a:lnTo>
                        <a:pt x="167" y="106"/>
                      </a:lnTo>
                      <a:lnTo>
                        <a:pt x="220" y="71"/>
                      </a:lnTo>
                      <a:lnTo>
                        <a:pt x="290" y="36"/>
                      </a:lnTo>
                      <a:lnTo>
                        <a:pt x="378" y="18"/>
                      </a:lnTo>
                      <a:lnTo>
                        <a:pt x="422" y="18"/>
                      </a:lnTo>
                      <a:lnTo>
                        <a:pt x="484" y="18"/>
                      </a:lnTo>
                      <a:lnTo>
                        <a:pt x="546" y="27"/>
                      </a:lnTo>
                      <a:lnTo>
                        <a:pt x="607" y="44"/>
                      </a:lnTo>
                      <a:lnTo>
                        <a:pt x="546" y="27"/>
                      </a:lnTo>
                      <a:lnTo>
                        <a:pt x="484" y="9"/>
                      </a:lnTo>
                      <a:lnTo>
                        <a:pt x="431" y="0"/>
                      </a:lnTo>
                      <a:lnTo>
                        <a:pt x="378" y="0"/>
                      </a:lnTo>
                      <a:lnTo>
                        <a:pt x="290" y="9"/>
                      </a:lnTo>
                      <a:lnTo>
                        <a:pt x="202" y="36"/>
                      </a:lnTo>
                      <a:lnTo>
                        <a:pt x="141" y="80"/>
                      </a:lnTo>
                      <a:lnTo>
                        <a:pt x="88" y="115"/>
                      </a:lnTo>
                      <a:lnTo>
                        <a:pt x="53" y="159"/>
                      </a:lnTo>
                      <a:lnTo>
                        <a:pt x="35" y="194"/>
                      </a:lnTo>
                      <a:lnTo>
                        <a:pt x="0" y="176"/>
                      </a:lnTo>
                      <a:lnTo>
                        <a:pt x="35" y="256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39" name="Freeform 38"/>
                <p:cNvSpPr>
                  <a:spLocks/>
                </p:cNvSpPr>
                <p:nvPr/>
              </p:nvSpPr>
              <p:spPr bwMode="auto">
                <a:xfrm>
                  <a:off x="3531" y="2631"/>
                  <a:ext cx="334" cy="556"/>
                </a:xfrm>
                <a:custGeom>
                  <a:avLst/>
                  <a:gdLst>
                    <a:gd name="T0" fmla="*/ 88 w 335"/>
                    <a:gd name="T1" fmla="*/ 555 h 556"/>
                    <a:gd name="T2" fmla="*/ 114 w 335"/>
                    <a:gd name="T3" fmla="*/ 475 h 556"/>
                    <a:gd name="T4" fmla="*/ 88 w 335"/>
                    <a:gd name="T5" fmla="*/ 484 h 556"/>
                    <a:gd name="T6" fmla="*/ 79 w 335"/>
                    <a:gd name="T7" fmla="*/ 458 h 556"/>
                    <a:gd name="T8" fmla="*/ 70 w 335"/>
                    <a:gd name="T9" fmla="*/ 423 h 556"/>
                    <a:gd name="T10" fmla="*/ 70 w 335"/>
                    <a:gd name="T11" fmla="*/ 361 h 556"/>
                    <a:gd name="T12" fmla="*/ 79 w 335"/>
                    <a:gd name="T13" fmla="*/ 291 h 556"/>
                    <a:gd name="T14" fmla="*/ 88 w 335"/>
                    <a:gd name="T15" fmla="*/ 255 h 556"/>
                    <a:gd name="T16" fmla="*/ 105 w 335"/>
                    <a:gd name="T17" fmla="*/ 220 h 556"/>
                    <a:gd name="T18" fmla="*/ 123 w 335"/>
                    <a:gd name="T19" fmla="*/ 185 h 556"/>
                    <a:gd name="T20" fmla="*/ 149 w 335"/>
                    <a:gd name="T21" fmla="*/ 150 h 556"/>
                    <a:gd name="T22" fmla="*/ 184 w 335"/>
                    <a:gd name="T23" fmla="*/ 106 h 556"/>
                    <a:gd name="T24" fmla="*/ 228 w 335"/>
                    <a:gd name="T25" fmla="*/ 71 h 556"/>
                    <a:gd name="T26" fmla="*/ 272 w 335"/>
                    <a:gd name="T27" fmla="*/ 35 h 556"/>
                    <a:gd name="T28" fmla="*/ 334 w 335"/>
                    <a:gd name="T29" fmla="*/ 0 h 556"/>
                    <a:gd name="T30" fmla="*/ 272 w 335"/>
                    <a:gd name="T31" fmla="*/ 27 h 556"/>
                    <a:gd name="T32" fmla="*/ 228 w 335"/>
                    <a:gd name="T33" fmla="*/ 62 h 556"/>
                    <a:gd name="T34" fmla="*/ 184 w 335"/>
                    <a:gd name="T35" fmla="*/ 97 h 556"/>
                    <a:gd name="T36" fmla="*/ 140 w 335"/>
                    <a:gd name="T37" fmla="*/ 132 h 556"/>
                    <a:gd name="T38" fmla="*/ 88 w 335"/>
                    <a:gd name="T39" fmla="*/ 203 h 556"/>
                    <a:gd name="T40" fmla="*/ 44 w 335"/>
                    <a:gd name="T41" fmla="*/ 282 h 556"/>
                    <a:gd name="T42" fmla="*/ 26 w 335"/>
                    <a:gd name="T43" fmla="*/ 352 h 556"/>
                    <a:gd name="T44" fmla="*/ 17 w 335"/>
                    <a:gd name="T45" fmla="*/ 423 h 556"/>
                    <a:gd name="T46" fmla="*/ 17 w 335"/>
                    <a:gd name="T47" fmla="*/ 475 h 556"/>
                    <a:gd name="T48" fmla="*/ 35 w 335"/>
                    <a:gd name="T49" fmla="*/ 511 h 556"/>
                    <a:gd name="T50" fmla="*/ 0 w 335"/>
                    <a:gd name="T51" fmla="*/ 528 h 556"/>
                    <a:gd name="T52" fmla="*/ 88 w 335"/>
                    <a:gd name="T53" fmla="*/ 555 h 55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35"/>
                    <a:gd name="T82" fmla="*/ 0 h 556"/>
                    <a:gd name="T83" fmla="*/ 335 w 335"/>
                    <a:gd name="T84" fmla="*/ 556 h 55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35" h="556">
                      <a:moveTo>
                        <a:pt x="88" y="555"/>
                      </a:moveTo>
                      <a:lnTo>
                        <a:pt x="114" y="475"/>
                      </a:lnTo>
                      <a:lnTo>
                        <a:pt x="88" y="484"/>
                      </a:lnTo>
                      <a:lnTo>
                        <a:pt x="79" y="458"/>
                      </a:lnTo>
                      <a:lnTo>
                        <a:pt x="70" y="423"/>
                      </a:lnTo>
                      <a:lnTo>
                        <a:pt x="70" y="361"/>
                      </a:lnTo>
                      <a:lnTo>
                        <a:pt x="79" y="291"/>
                      </a:lnTo>
                      <a:lnTo>
                        <a:pt x="88" y="255"/>
                      </a:lnTo>
                      <a:lnTo>
                        <a:pt x="105" y="220"/>
                      </a:lnTo>
                      <a:lnTo>
                        <a:pt x="123" y="185"/>
                      </a:lnTo>
                      <a:lnTo>
                        <a:pt x="149" y="150"/>
                      </a:lnTo>
                      <a:lnTo>
                        <a:pt x="184" y="106"/>
                      </a:lnTo>
                      <a:lnTo>
                        <a:pt x="228" y="71"/>
                      </a:lnTo>
                      <a:lnTo>
                        <a:pt x="272" y="35"/>
                      </a:lnTo>
                      <a:lnTo>
                        <a:pt x="334" y="0"/>
                      </a:lnTo>
                      <a:lnTo>
                        <a:pt x="272" y="27"/>
                      </a:lnTo>
                      <a:lnTo>
                        <a:pt x="228" y="62"/>
                      </a:lnTo>
                      <a:lnTo>
                        <a:pt x="184" y="97"/>
                      </a:lnTo>
                      <a:lnTo>
                        <a:pt x="140" y="132"/>
                      </a:lnTo>
                      <a:lnTo>
                        <a:pt x="88" y="203"/>
                      </a:lnTo>
                      <a:lnTo>
                        <a:pt x="44" y="282"/>
                      </a:lnTo>
                      <a:lnTo>
                        <a:pt x="26" y="352"/>
                      </a:lnTo>
                      <a:lnTo>
                        <a:pt x="17" y="423"/>
                      </a:lnTo>
                      <a:lnTo>
                        <a:pt x="17" y="475"/>
                      </a:lnTo>
                      <a:lnTo>
                        <a:pt x="35" y="511"/>
                      </a:lnTo>
                      <a:lnTo>
                        <a:pt x="0" y="528"/>
                      </a:lnTo>
                      <a:lnTo>
                        <a:pt x="88" y="555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0" name="Freeform 39"/>
                <p:cNvSpPr>
                  <a:spLocks/>
                </p:cNvSpPr>
                <p:nvPr/>
              </p:nvSpPr>
              <p:spPr bwMode="auto">
                <a:xfrm>
                  <a:off x="3644" y="2825"/>
                  <a:ext cx="255" cy="608"/>
                </a:xfrm>
                <a:custGeom>
                  <a:avLst/>
                  <a:gdLst>
                    <a:gd name="T0" fmla="*/ 255 w 256"/>
                    <a:gd name="T1" fmla="*/ 563 h 608"/>
                    <a:gd name="T2" fmla="*/ 220 w 256"/>
                    <a:gd name="T3" fmla="*/ 484 h 608"/>
                    <a:gd name="T4" fmla="*/ 211 w 256"/>
                    <a:gd name="T5" fmla="*/ 519 h 608"/>
                    <a:gd name="T6" fmla="*/ 185 w 256"/>
                    <a:gd name="T7" fmla="*/ 502 h 608"/>
                    <a:gd name="T8" fmla="*/ 150 w 256"/>
                    <a:gd name="T9" fmla="*/ 475 h 608"/>
                    <a:gd name="T10" fmla="*/ 106 w 256"/>
                    <a:gd name="T11" fmla="*/ 440 h 608"/>
                    <a:gd name="T12" fmla="*/ 70 w 256"/>
                    <a:gd name="T13" fmla="*/ 387 h 608"/>
                    <a:gd name="T14" fmla="*/ 35 w 256"/>
                    <a:gd name="T15" fmla="*/ 317 h 608"/>
                    <a:gd name="T16" fmla="*/ 18 w 256"/>
                    <a:gd name="T17" fmla="*/ 229 h 608"/>
                    <a:gd name="T18" fmla="*/ 9 w 256"/>
                    <a:gd name="T19" fmla="*/ 176 h 608"/>
                    <a:gd name="T20" fmla="*/ 18 w 256"/>
                    <a:gd name="T21" fmla="*/ 123 h 608"/>
                    <a:gd name="T22" fmla="*/ 26 w 256"/>
                    <a:gd name="T23" fmla="*/ 61 h 608"/>
                    <a:gd name="T24" fmla="*/ 44 w 256"/>
                    <a:gd name="T25" fmla="*/ 0 h 608"/>
                    <a:gd name="T26" fmla="*/ 18 w 256"/>
                    <a:gd name="T27" fmla="*/ 61 h 608"/>
                    <a:gd name="T28" fmla="*/ 9 w 256"/>
                    <a:gd name="T29" fmla="*/ 114 h 608"/>
                    <a:gd name="T30" fmla="*/ 0 w 256"/>
                    <a:gd name="T31" fmla="*/ 167 h 608"/>
                    <a:gd name="T32" fmla="*/ 0 w 256"/>
                    <a:gd name="T33" fmla="*/ 220 h 608"/>
                    <a:gd name="T34" fmla="*/ 9 w 256"/>
                    <a:gd name="T35" fmla="*/ 317 h 608"/>
                    <a:gd name="T36" fmla="*/ 35 w 256"/>
                    <a:gd name="T37" fmla="*/ 396 h 608"/>
                    <a:gd name="T38" fmla="*/ 70 w 256"/>
                    <a:gd name="T39" fmla="*/ 466 h 608"/>
                    <a:gd name="T40" fmla="*/ 114 w 256"/>
                    <a:gd name="T41" fmla="*/ 519 h 608"/>
                    <a:gd name="T42" fmla="*/ 158 w 256"/>
                    <a:gd name="T43" fmla="*/ 554 h 608"/>
                    <a:gd name="T44" fmla="*/ 194 w 256"/>
                    <a:gd name="T45" fmla="*/ 572 h 608"/>
                    <a:gd name="T46" fmla="*/ 176 w 256"/>
                    <a:gd name="T47" fmla="*/ 607 h 608"/>
                    <a:gd name="T48" fmla="*/ 255 w 256"/>
                    <a:gd name="T49" fmla="*/ 563 h 6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56"/>
                    <a:gd name="T76" fmla="*/ 0 h 608"/>
                    <a:gd name="T77" fmla="*/ 256 w 256"/>
                    <a:gd name="T78" fmla="*/ 608 h 6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56" h="608">
                      <a:moveTo>
                        <a:pt x="255" y="563"/>
                      </a:moveTo>
                      <a:lnTo>
                        <a:pt x="220" y="484"/>
                      </a:lnTo>
                      <a:lnTo>
                        <a:pt x="211" y="519"/>
                      </a:lnTo>
                      <a:lnTo>
                        <a:pt x="185" y="502"/>
                      </a:lnTo>
                      <a:lnTo>
                        <a:pt x="150" y="475"/>
                      </a:lnTo>
                      <a:lnTo>
                        <a:pt x="106" y="440"/>
                      </a:lnTo>
                      <a:lnTo>
                        <a:pt x="70" y="387"/>
                      </a:lnTo>
                      <a:lnTo>
                        <a:pt x="35" y="317"/>
                      </a:lnTo>
                      <a:lnTo>
                        <a:pt x="18" y="229"/>
                      </a:lnTo>
                      <a:lnTo>
                        <a:pt x="9" y="176"/>
                      </a:lnTo>
                      <a:lnTo>
                        <a:pt x="18" y="123"/>
                      </a:lnTo>
                      <a:lnTo>
                        <a:pt x="26" y="61"/>
                      </a:lnTo>
                      <a:lnTo>
                        <a:pt x="44" y="0"/>
                      </a:lnTo>
                      <a:lnTo>
                        <a:pt x="18" y="61"/>
                      </a:lnTo>
                      <a:lnTo>
                        <a:pt x="9" y="114"/>
                      </a:lnTo>
                      <a:lnTo>
                        <a:pt x="0" y="167"/>
                      </a:lnTo>
                      <a:lnTo>
                        <a:pt x="0" y="220"/>
                      </a:lnTo>
                      <a:lnTo>
                        <a:pt x="9" y="317"/>
                      </a:lnTo>
                      <a:lnTo>
                        <a:pt x="35" y="396"/>
                      </a:lnTo>
                      <a:lnTo>
                        <a:pt x="70" y="466"/>
                      </a:lnTo>
                      <a:lnTo>
                        <a:pt x="114" y="519"/>
                      </a:lnTo>
                      <a:lnTo>
                        <a:pt x="158" y="554"/>
                      </a:lnTo>
                      <a:lnTo>
                        <a:pt x="194" y="572"/>
                      </a:lnTo>
                      <a:lnTo>
                        <a:pt x="176" y="607"/>
                      </a:lnTo>
                      <a:lnTo>
                        <a:pt x="255" y="563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1" name="Freeform 40"/>
                <p:cNvSpPr>
                  <a:spLocks/>
                </p:cNvSpPr>
                <p:nvPr/>
              </p:nvSpPr>
              <p:spPr bwMode="auto">
                <a:xfrm>
                  <a:off x="3706" y="3081"/>
                  <a:ext cx="555" cy="335"/>
                </a:xfrm>
                <a:custGeom>
                  <a:avLst/>
                  <a:gdLst>
                    <a:gd name="T0" fmla="*/ 554 w 555"/>
                    <a:gd name="T1" fmla="*/ 247 h 336"/>
                    <a:gd name="T2" fmla="*/ 466 w 555"/>
                    <a:gd name="T3" fmla="*/ 211 h 336"/>
                    <a:gd name="T4" fmla="*/ 484 w 555"/>
                    <a:gd name="T5" fmla="*/ 247 h 336"/>
                    <a:gd name="T6" fmla="*/ 457 w 555"/>
                    <a:gd name="T7" fmla="*/ 255 h 336"/>
                    <a:gd name="T8" fmla="*/ 413 w 555"/>
                    <a:gd name="T9" fmla="*/ 264 h 336"/>
                    <a:gd name="T10" fmla="*/ 352 w 555"/>
                    <a:gd name="T11" fmla="*/ 264 h 336"/>
                    <a:gd name="T12" fmla="*/ 290 w 555"/>
                    <a:gd name="T13" fmla="*/ 255 h 336"/>
                    <a:gd name="T14" fmla="*/ 255 w 555"/>
                    <a:gd name="T15" fmla="*/ 247 h 336"/>
                    <a:gd name="T16" fmla="*/ 220 w 555"/>
                    <a:gd name="T17" fmla="*/ 229 h 336"/>
                    <a:gd name="T18" fmla="*/ 176 w 555"/>
                    <a:gd name="T19" fmla="*/ 211 h 336"/>
                    <a:gd name="T20" fmla="*/ 140 w 555"/>
                    <a:gd name="T21" fmla="*/ 185 h 336"/>
                    <a:gd name="T22" fmla="*/ 105 w 555"/>
                    <a:gd name="T23" fmla="*/ 150 h 336"/>
                    <a:gd name="T24" fmla="*/ 61 w 555"/>
                    <a:gd name="T25" fmla="*/ 106 h 336"/>
                    <a:gd name="T26" fmla="*/ 26 w 555"/>
                    <a:gd name="T27" fmla="*/ 53 h 336"/>
                    <a:gd name="T28" fmla="*/ 0 w 555"/>
                    <a:gd name="T29" fmla="*/ 0 h 336"/>
                    <a:gd name="T30" fmla="*/ 26 w 555"/>
                    <a:gd name="T31" fmla="*/ 53 h 336"/>
                    <a:gd name="T32" fmla="*/ 52 w 555"/>
                    <a:gd name="T33" fmla="*/ 106 h 336"/>
                    <a:gd name="T34" fmla="*/ 88 w 555"/>
                    <a:gd name="T35" fmla="*/ 150 h 336"/>
                    <a:gd name="T36" fmla="*/ 123 w 555"/>
                    <a:gd name="T37" fmla="*/ 194 h 336"/>
                    <a:gd name="T38" fmla="*/ 202 w 555"/>
                    <a:gd name="T39" fmla="*/ 247 h 336"/>
                    <a:gd name="T40" fmla="*/ 272 w 555"/>
                    <a:gd name="T41" fmla="*/ 282 h 336"/>
                    <a:gd name="T42" fmla="*/ 352 w 555"/>
                    <a:gd name="T43" fmla="*/ 308 h 336"/>
                    <a:gd name="T44" fmla="*/ 413 w 555"/>
                    <a:gd name="T45" fmla="*/ 317 h 336"/>
                    <a:gd name="T46" fmla="*/ 466 w 555"/>
                    <a:gd name="T47" fmla="*/ 308 h 336"/>
                    <a:gd name="T48" fmla="*/ 501 w 555"/>
                    <a:gd name="T49" fmla="*/ 299 h 336"/>
                    <a:gd name="T50" fmla="*/ 519 w 555"/>
                    <a:gd name="T51" fmla="*/ 335 h 336"/>
                    <a:gd name="T52" fmla="*/ 554 w 555"/>
                    <a:gd name="T53" fmla="*/ 247 h 3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5"/>
                    <a:gd name="T82" fmla="*/ 0 h 336"/>
                    <a:gd name="T83" fmla="*/ 555 w 555"/>
                    <a:gd name="T84" fmla="*/ 336 h 3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5" h="336">
                      <a:moveTo>
                        <a:pt x="554" y="247"/>
                      </a:moveTo>
                      <a:lnTo>
                        <a:pt x="466" y="211"/>
                      </a:lnTo>
                      <a:lnTo>
                        <a:pt x="484" y="247"/>
                      </a:lnTo>
                      <a:lnTo>
                        <a:pt x="457" y="255"/>
                      </a:lnTo>
                      <a:lnTo>
                        <a:pt x="413" y="264"/>
                      </a:lnTo>
                      <a:lnTo>
                        <a:pt x="352" y="264"/>
                      </a:lnTo>
                      <a:lnTo>
                        <a:pt x="290" y="255"/>
                      </a:lnTo>
                      <a:lnTo>
                        <a:pt x="255" y="247"/>
                      </a:lnTo>
                      <a:lnTo>
                        <a:pt x="220" y="229"/>
                      </a:lnTo>
                      <a:lnTo>
                        <a:pt x="176" y="211"/>
                      </a:lnTo>
                      <a:lnTo>
                        <a:pt x="140" y="185"/>
                      </a:lnTo>
                      <a:lnTo>
                        <a:pt x="105" y="150"/>
                      </a:lnTo>
                      <a:lnTo>
                        <a:pt x="61" y="106"/>
                      </a:lnTo>
                      <a:lnTo>
                        <a:pt x="26" y="53"/>
                      </a:lnTo>
                      <a:lnTo>
                        <a:pt x="0" y="0"/>
                      </a:lnTo>
                      <a:lnTo>
                        <a:pt x="26" y="53"/>
                      </a:lnTo>
                      <a:lnTo>
                        <a:pt x="52" y="106"/>
                      </a:lnTo>
                      <a:lnTo>
                        <a:pt x="88" y="150"/>
                      </a:lnTo>
                      <a:lnTo>
                        <a:pt x="123" y="194"/>
                      </a:lnTo>
                      <a:lnTo>
                        <a:pt x="202" y="247"/>
                      </a:lnTo>
                      <a:lnTo>
                        <a:pt x="272" y="282"/>
                      </a:lnTo>
                      <a:lnTo>
                        <a:pt x="352" y="308"/>
                      </a:lnTo>
                      <a:lnTo>
                        <a:pt x="413" y="317"/>
                      </a:lnTo>
                      <a:lnTo>
                        <a:pt x="466" y="308"/>
                      </a:lnTo>
                      <a:lnTo>
                        <a:pt x="501" y="299"/>
                      </a:lnTo>
                      <a:lnTo>
                        <a:pt x="519" y="335"/>
                      </a:lnTo>
                      <a:lnTo>
                        <a:pt x="554" y="247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31" name="Text Box 41"/>
            <p:cNvSpPr txBox="1">
              <a:spLocks noChangeArrowheads="1"/>
            </p:cNvSpPr>
            <p:nvPr/>
          </p:nvSpPr>
          <p:spPr bwMode="auto">
            <a:xfrm>
              <a:off x="4128" y="3360"/>
              <a:ext cx="96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>
                  <a:solidFill>
                    <a:schemeClr val="bg2"/>
                  </a:solidFill>
                  <a:latin typeface="Arial" charset="0"/>
                </a:rPr>
                <a:t>Human Amplification</a:t>
              </a:r>
            </a:p>
          </p:txBody>
        </p:sp>
      </p:grpSp>
      <p:grpSp>
        <p:nvGrpSpPr>
          <p:cNvPr id="42" name="Group 42"/>
          <p:cNvGrpSpPr>
            <a:grpSpLocks/>
          </p:cNvGrpSpPr>
          <p:nvPr/>
        </p:nvGrpSpPr>
        <p:grpSpPr bwMode="auto">
          <a:xfrm>
            <a:off x="5410200" y="4724400"/>
            <a:ext cx="1295400" cy="1263650"/>
            <a:chOff x="2448" y="2976"/>
            <a:chExt cx="816" cy="796"/>
          </a:xfrm>
        </p:grpSpPr>
        <p:sp>
          <p:nvSpPr>
            <p:cNvPr id="43" name="Freeform 43"/>
            <p:cNvSpPr>
              <a:spLocks/>
            </p:cNvSpPr>
            <p:nvPr/>
          </p:nvSpPr>
          <p:spPr bwMode="auto">
            <a:xfrm rot="16847774" flipH="1">
              <a:off x="2403" y="3021"/>
              <a:ext cx="796" cy="705"/>
            </a:xfrm>
            <a:custGeom>
              <a:avLst/>
              <a:gdLst>
                <a:gd name="T0" fmla="*/ 35 w 608"/>
                <a:gd name="T1" fmla="*/ 256 h 257"/>
                <a:gd name="T2" fmla="*/ 123 w 608"/>
                <a:gd name="T3" fmla="*/ 220 h 257"/>
                <a:gd name="T4" fmla="*/ 88 w 608"/>
                <a:gd name="T5" fmla="*/ 212 h 257"/>
                <a:gd name="T6" fmla="*/ 97 w 608"/>
                <a:gd name="T7" fmla="*/ 185 h 257"/>
                <a:gd name="T8" fmla="*/ 123 w 608"/>
                <a:gd name="T9" fmla="*/ 150 h 257"/>
                <a:gd name="T10" fmla="*/ 167 w 608"/>
                <a:gd name="T11" fmla="*/ 106 h 257"/>
                <a:gd name="T12" fmla="*/ 220 w 608"/>
                <a:gd name="T13" fmla="*/ 71 h 257"/>
                <a:gd name="T14" fmla="*/ 290 w 608"/>
                <a:gd name="T15" fmla="*/ 36 h 257"/>
                <a:gd name="T16" fmla="*/ 378 w 608"/>
                <a:gd name="T17" fmla="*/ 18 h 257"/>
                <a:gd name="T18" fmla="*/ 422 w 608"/>
                <a:gd name="T19" fmla="*/ 18 h 257"/>
                <a:gd name="T20" fmla="*/ 484 w 608"/>
                <a:gd name="T21" fmla="*/ 18 h 257"/>
                <a:gd name="T22" fmla="*/ 546 w 608"/>
                <a:gd name="T23" fmla="*/ 27 h 257"/>
                <a:gd name="T24" fmla="*/ 607 w 608"/>
                <a:gd name="T25" fmla="*/ 44 h 257"/>
                <a:gd name="T26" fmla="*/ 546 w 608"/>
                <a:gd name="T27" fmla="*/ 27 h 257"/>
                <a:gd name="T28" fmla="*/ 484 w 608"/>
                <a:gd name="T29" fmla="*/ 9 h 257"/>
                <a:gd name="T30" fmla="*/ 431 w 608"/>
                <a:gd name="T31" fmla="*/ 0 h 257"/>
                <a:gd name="T32" fmla="*/ 378 w 608"/>
                <a:gd name="T33" fmla="*/ 0 h 257"/>
                <a:gd name="T34" fmla="*/ 290 w 608"/>
                <a:gd name="T35" fmla="*/ 9 h 257"/>
                <a:gd name="T36" fmla="*/ 202 w 608"/>
                <a:gd name="T37" fmla="*/ 36 h 257"/>
                <a:gd name="T38" fmla="*/ 141 w 608"/>
                <a:gd name="T39" fmla="*/ 80 h 257"/>
                <a:gd name="T40" fmla="*/ 88 w 608"/>
                <a:gd name="T41" fmla="*/ 115 h 257"/>
                <a:gd name="T42" fmla="*/ 53 w 608"/>
                <a:gd name="T43" fmla="*/ 159 h 257"/>
                <a:gd name="T44" fmla="*/ 35 w 608"/>
                <a:gd name="T45" fmla="*/ 194 h 257"/>
                <a:gd name="T46" fmla="*/ 0 w 608"/>
                <a:gd name="T47" fmla="*/ 176 h 257"/>
                <a:gd name="T48" fmla="*/ 35 w 608"/>
                <a:gd name="T49" fmla="*/ 256 h 2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08"/>
                <a:gd name="T76" fmla="*/ 0 h 257"/>
                <a:gd name="T77" fmla="*/ 608 w 608"/>
                <a:gd name="T78" fmla="*/ 257 h 2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08" h="257">
                  <a:moveTo>
                    <a:pt x="35" y="256"/>
                  </a:moveTo>
                  <a:lnTo>
                    <a:pt x="123" y="220"/>
                  </a:lnTo>
                  <a:lnTo>
                    <a:pt x="88" y="212"/>
                  </a:lnTo>
                  <a:lnTo>
                    <a:pt x="97" y="185"/>
                  </a:lnTo>
                  <a:lnTo>
                    <a:pt x="123" y="150"/>
                  </a:lnTo>
                  <a:lnTo>
                    <a:pt x="167" y="106"/>
                  </a:lnTo>
                  <a:lnTo>
                    <a:pt x="220" y="71"/>
                  </a:lnTo>
                  <a:lnTo>
                    <a:pt x="290" y="36"/>
                  </a:lnTo>
                  <a:lnTo>
                    <a:pt x="378" y="18"/>
                  </a:lnTo>
                  <a:lnTo>
                    <a:pt x="422" y="18"/>
                  </a:lnTo>
                  <a:lnTo>
                    <a:pt x="484" y="18"/>
                  </a:lnTo>
                  <a:lnTo>
                    <a:pt x="546" y="27"/>
                  </a:lnTo>
                  <a:lnTo>
                    <a:pt x="607" y="44"/>
                  </a:lnTo>
                  <a:lnTo>
                    <a:pt x="546" y="27"/>
                  </a:lnTo>
                  <a:lnTo>
                    <a:pt x="484" y="9"/>
                  </a:lnTo>
                  <a:lnTo>
                    <a:pt x="431" y="0"/>
                  </a:lnTo>
                  <a:lnTo>
                    <a:pt x="378" y="0"/>
                  </a:lnTo>
                  <a:lnTo>
                    <a:pt x="290" y="9"/>
                  </a:lnTo>
                  <a:lnTo>
                    <a:pt x="202" y="36"/>
                  </a:lnTo>
                  <a:lnTo>
                    <a:pt x="141" y="80"/>
                  </a:lnTo>
                  <a:lnTo>
                    <a:pt x="88" y="115"/>
                  </a:lnTo>
                  <a:lnTo>
                    <a:pt x="53" y="159"/>
                  </a:lnTo>
                  <a:lnTo>
                    <a:pt x="35" y="194"/>
                  </a:lnTo>
                  <a:lnTo>
                    <a:pt x="0" y="176"/>
                  </a:lnTo>
                  <a:lnTo>
                    <a:pt x="35" y="256"/>
                  </a:lnTo>
                </a:path>
              </a:pathLst>
            </a:custGeom>
            <a:solidFill>
              <a:srgbClr val="FF7C80"/>
            </a:solidFill>
            <a:ln w="12700" cap="rnd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" name="Text Box 44"/>
            <p:cNvSpPr txBox="1">
              <a:spLocks noChangeArrowheads="1"/>
            </p:cNvSpPr>
            <p:nvPr/>
          </p:nvSpPr>
          <p:spPr bwMode="auto">
            <a:xfrm rot="-1147090">
              <a:off x="2448" y="3072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>
                  <a:solidFill>
                    <a:schemeClr val="bg2"/>
                  </a:solidFill>
                  <a:latin typeface="Arial" charset="0"/>
                </a:rPr>
                <a:t>SPILL OVER</a:t>
              </a:r>
            </a:p>
          </p:txBody>
        </p:sp>
      </p:grp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5410200" y="6324601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TIME</a:t>
            </a: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524000" y="3352801"/>
            <a:ext cx="381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2"/>
                </a:solidFill>
                <a:latin typeface="Arial" charset="0"/>
              </a:rPr>
              <a:t>CASES</a:t>
            </a:r>
          </a:p>
        </p:txBody>
      </p:sp>
      <p:grpSp>
        <p:nvGrpSpPr>
          <p:cNvPr id="47" name="Group 47"/>
          <p:cNvGrpSpPr>
            <a:grpSpLocks/>
          </p:cNvGrpSpPr>
          <p:nvPr/>
        </p:nvGrpSpPr>
        <p:grpSpPr bwMode="auto">
          <a:xfrm>
            <a:off x="2133600" y="3581400"/>
            <a:ext cx="2514600" cy="1752600"/>
            <a:chOff x="384" y="2256"/>
            <a:chExt cx="1584" cy="1104"/>
          </a:xfrm>
        </p:grpSpPr>
        <p:sp>
          <p:nvSpPr>
            <p:cNvPr id="48" name="Text Box 48"/>
            <p:cNvSpPr txBox="1">
              <a:spLocks noChangeArrowheads="1"/>
            </p:cNvSpPr>
            <p:nvPr/>
          </p:nvSpPr>
          <p:spPr bwMode="auto">
            <a:xfrm>
              <a:off x="384" y="2256"/>
              <a:ext cx="15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bg2"/>
                  </a:solidFill>
                  <a:latin typeface="Arial" charset="0"/>
                </a:rPr>
                <a:t>Wildlife Surveillance/ Forecasting</a:t>
              </a:r>
              <a:r>
                <a:rPr lang="en-US" sz="1200" dirty="0">
                  <a:solidFill>
                    <a:schemeClr val="bg2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768" y="2736"/>
              <a:ext cx="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pic>
        <p:nvPicPr>
          <p:cNvPr id="50" name="Picture 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957763"/>
            <a:ext cx="3968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1" descr="gorille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00600"/>
            <a:ext cx="655638" cy="679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Freeform 52"/>
          <p:cNvSpPr>
            <a:spLocks noChangeAspect="1"/>
          </p:cNvSpPr>
          <p:nvPr/>
        </p:nvSpPr>
        <p:spPr bwMode="auto">
          <a:xfrm>
            <a:off x="3581401" y="5172075"/>
            <a:ext cx="525463" cy="280988"/>
          </a:xfrm>
          <a:custGeom>
            <a:avLst/>
            <a:gdLst>
              <a:gd name="T0" fmla="*/ 183 w 4231"/>
              <a:gd name="T1" fmla="*/ 2287 h 2335"/>
              <a:gd name="T2" fmla="*/ 589 w 4231"/>
              <a:gd name="T3" fmla="*/ 2216 h 2335"/>
              <a:gd name="T4" fmla="*/ 809 w 4231"/>
              <a:gd name="T5" fmla="*/ 2257 h 2335"/>
              <a:gd name="T6" fmla="*/ 1085 w 4231"/>
              <a:gd name="T7" fmla="*/ 2307 h 2335"/>
              <a:gd name="T8" fmla="*/ 1205 w 4231"/>
              <a:gd name="T9" fmla="*/ 2246 h 2335"/>
              <a:gd name="T10" fmla="*/ 1153 w 4231"/>
              <a:gd name="T11" fmla="*/ 2151 h 2335"/>
              <a:gd name="T12" fmla="*/ 927 w 4231"/>
              <a:gd name="T13" fmla="*/ 2074 h 2335"/>
              <a:gd name="T14" fmla="*/ 1118 w 4231"/>
              <a:gd name="T15" fmla="*/ 1950 h 2335"/>
              <a:gd name="T16" fmla="*/ 981 w 4231"/>
              <a:gd name="T17" fmla="*/ 1965 h 2335"/>
              <a:gd name="T18" fmla="*/ 955 w 4231"/>
              <a:gd name="T19" fmla="*/ 1635 h 2335"/>
              <a:gd name="T20" fmla="*/ 1117 w 4231"/>
              <a:gd name="T21" fmla="*/ 1220 h 2335"/>
              <a:gd name="T22" fmla="*/ 989 w 4231"/>
              <a:gd name="T23" fmla="*/ 940 h 2335"/>
              <a:gd name="T24" fmla="*/ 1046 w 4231"/>
              <a:gd name="T25" fmla="*/ 855 h 2335"/>
              <a:gd name="T26" fmla="*/ 1349 w 4231"/>
              <a:gd name="T27" fmla="*/ 1192 h 2335"/>
              <a:gd name="T28" fmla="*/ 1571 w 4231"/>
              <a:gd name="T29" fmla="*/ 1133 h 2335"/>
              <a:gd name="T30" fmla="*/ 1546 w 4231"/>
              <a:gd name="T31" fmla="*/ 1195 h 2335"/>
              <a:gd name="T32" fmla="*/ 1721 w 4231"/>
              <a:gd name="T33" fmla="*/ 1807 h 2335"/>
              <a:gd name="T34" fmla="*/ 1864 w 4231"/>
              <a:gd name="T35" fmla="*/ 2214 h 2335"/>
              <a:gd name="T36" fmla="*/ 2020 w 4231"/>
              <a:gd name="T37" fmla="*/ 2335 h 2335"/>
              <a:gd name="T38" fmla="*/ 2391 w 4231"/>
              <a:gd name="T39" fmla="*/ 2331 h 2335"/>
              <a:gd name="T40" fmla="*/ 2415 w 4231"/>
              <a:gd name="T41" fmla="*/ 2222 h 2335"/>
              <a:gd name="T42" fmla="*/ 2126 w 4231"/>
              <a:gd name="T43" fmla="*/ 2201 h 2335"/>
              <a:gd name="T44" fmla="*/ 2192 w 4231"/>
              <a:gd name="T45" fmla="*/ 2125 h 2335"/>
              <a:gd name="T46" fmla="*/ 2036 w 4231"/>
              <a:gd name="T47" fmla="*/ 2159 h 2335"/>
              <a:gd name="T48" fmla="*/ 1940 w 4231"/>
              <a:gd name="T49" fmla="*/ 1810 h 2335"/>
              <a:gd name="T50" fmla="*/ 1940 w 4231"/>
              <a:gd name="T51" fmla="*/ 1524 h 2335"/>
              <a:gd name="T52" fmla="*/ 2082 w 4231"/>
              <a:gd name="T53" fmla="*/ 1327 h 2335"/>
              <a:gd name="T54" fmla="*/ 2274 w 4231"/>
              <a:gd name="T55" fmla="*/ 1308 h 2335"/>
              <a:gd name="T56" fmla="*/ 2807 w 4231"/>
              <a:gd name="T57" fmla="*/ 1502 h 2335"/>
              <a:gd name="T58" fmla="*/ 3011 w 4231"/>
              <a:gd name="T59" fmla="*/ 1750 h 2335"/>
              <a:gd name="T60" fmla="*/ 3515 w 4231"/>
              <a:gd name="T61" fmla="*/ 2129 h 2335"/>
              <a:gd name="T62" fmla="*/ 3948 w 4231"/>
              <a:gd name="T63" fmla="*/ 2248 h 2335"/>
              <a:gd name="T64" fmla="*/ 4053 w 4231"/>
              <a:gd name="T65" fmla="*/ 2201 h 2335"/>
              <a:gd name="T66" fmla="*/ 4081 w 4231"/>
              <a:gd name="T67" fmla="*/ 2146 h 2335"/>
              <a:gd name="T68" fmla="*/ 4138 w 4231"/>
              <a:gd name="T69" fmla="*/ 2060 h 2335"/>
              <a:gd name="T70" fmla="*/ 3857 w 4231"/>
              <a:gd name="T71" fmla="*/ 2066 h 2335"/>
              <a:gd name="T72" fmla="*/ 3699 w 4231"/>
              <a:gd name="T73" fmla="*/ 2049 h 2335"/>
              <a:gd name="T74" fmla="*/ 3122 w 4231"/>
              <a:gd name="T75" fmla="*/ 1331 h 2335"/>
              <a:gd name="T76" fmla="*/ 3016 w 4231"/>
              <a:gd name="T77" fmla="*/ 970 h 2335"/>
              <a:gd name="T78" fmla="*/ 3376 w 4231"/>
              <a:gd name="T79" fmla="*/ 816 h 2335"/>
              <a:gd name="T80" fmla="*/ 3497 w 4231"/>
              <a:gd name="T81" fmla="*/ 813 h 2335"/>
              <a:gd name="T82" fmla="*/ 3501 w 4231"/>
              <a:gd name="T83" fmla="*/ 564 h 2335"/>
              <a:gd name="T84" fmla="*/ 3309 w 4231"/>
              <a:gd name="T85" fmla="*/ 375 h 2335"/>
              <a:gd name="T86" fmla="*/ 3361 w 4231"/>
              <a:gd name="T87" fmla="*/ 271 h 2335"/>
              <a:gd name="T88" fmla="*/ 3272 w 4231"/>
              <a:gd name="T89" fmla="*/ 92 h 2335"/>
              <a:gd name="T90" fmla="*/ 2799 w 4231"/>
              <a:gd name="T91" fmla="*/ 35 h 2335"/>
              <a:gd name="T92" fmla="*/ 2328 w 4231"/>
              <a:gd name="T93" fmla="*/ 308 h 2335"/>
              <a:gd name="T94" fmla="*/ 1825 w 4231"/>
              <a:gd name="T95" fmla="*/ 219 h 2335"/>
              <a:gd name="T96" fmla="*/ 1009 w 4231"/>
              <a:gd name="T97" fmla="*/ 10 h 2335"/>
              <a:gd name="T98" fmla="*/ 231 w 4231"/>
              <a:gd name="T99" fmla="*/ 128 h 2335"/>
              <a:gd name="T100" fmla="*/ 2 w 4231"/>
              <a:gd name="T101" fmla="*/ 432 h 2335"/>
              <a:gd name="T102" fmla="*/ 298 w 4231"/>
              <a:gd name="T103" fmla="*/ 859 h 2335"/>
              <a:gd name="T104" fmla="*/ 262 w 4231"/>
              <a:gd name="T105" fmla="*/ 1041 h 2335"/>
              <a:gd name="T106" fmla="*/ 43 w 4231"/>
              <a:gd name="T107" fmla="*/ 958 h 2335"/>
              <a:gd name="T108" fmla="*/ 197 w 4231"/>
              <a:gd name="T109" fmla="*/ 1287 h 2335"/>
              <a:gd name="T110" fmla="*/ 425 w 4231"/>
              <a:gd name="T111" fmla="*/ 1331 h 2335"/>
              <a:gd name="T112" fmla="*/ 670 w 4231"/>
              <a:gd name="T113" fmla="*/ 1233 h 2335"/>
              <a:gd name="T114" fmla="*/ 647 w 4231"/>
              <a:gd name="T115" fmla="*/ 1650 h 2335"/>
              <a:gd name="T116" fmla="*/ 540 w 4231"/>
              <a:gd name="T117" fmla="*/ 2008 h 2335"/>
              <a:gd name="T118" fmla="*/ 38 w 4231"/>
              <a:gd name="T119" fmla="*/ 2238 h 233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231"/>
              <a:gd name="T181" fmla="*/ 0 h 2335"/>
              <a:gd name="T182" fmla="*/ 4231 w 4231"/>
              <a:gd name="T183" fmla="*/ 2335 h 233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231" h="2335">
                <a:moveTo>
                  <a:pt x="0" y="2234"/>
                </a:moveTo>
                <a:lnTo>
                  <a:pt x="0" y="2313"/>
                </a:lnTo>
                <a:lnTo>
                  <a:pt x="89" y="2308"/>
                </a:lnTo>
                <a:lnTo>
                  <a:pt x="183" y="2287"/>
                </a:lnTo>
                <a:lnTo>
                  <a:pt x="355" y="2231"/>
                </a:lnTo>
                <a:lnTo>
                  <a:pt x="531" y="2185"/>
                </a:lnTo>
                <a:lnTo>
                  <a:pt x="565" y="2188"/>
                </a:lnTo>
                <a:lnTo>
                  <a:pt x="589" y="2216"/>
                </a:lnTo>
                <a:lnTo>
                  <a:pt x="605" y="2232"/>
                </a:lnTo>
                <a:lnTo>
                  <a:pt x="640" y="2243"/>
                </a:lnTo>
                <a:lnTo>
                  <a:pt x="756" y="2246"/>
                </a:lnTo>
                <a:lnTo>
                  <a:pt x="809" y="2257"/>
                </a:lnTo>
                <a:lnTo>
                  <a:pt x="883" y="2260"/>
                </a:lnTo>
                <a:lnTo>
                  <a:pt x="975" y="2274"/>
                </a:lnTo>
                <a:lnTo>
                  <a:pt x="1091" y="2318"/>
                </a:lnTo>
                <a:lnTo>
                  <a:pt x="1085" y="2307"/>
                </a:lnTo>
                <a:lnTo>
                  <a:pt x="1102" y="2299"/>
                </a:lnTo>
                <a:lnTo>
                  <a:pt x="1218" y="2282"/>
                </a:lnTo>
                <a:lnTo>
                  <a:pt x="1218" y="2266"/>
                </a:lnTo>
                <a:lnTo>
                  <a:pt x="1205" y="2246"/>
                </a:lnTo>
                <a:lnTo>
                  <a:pt x="1204" y="2231"/>
                </a:lnTo>
                <a:lnTo>
                  <a:pt x="1223" y="2225"/>
                </a:lnTo>
                <a:lnTo>
                  <a:pt x="1211" y="2206"/>
                </a:lnTo>
                <a:lnTo>
                  <a:pt x="1153" y="2151"/>
                </a:lnTo>
                <a:lnTo>
                  <a:pt x="1085" y="2086"/>
                </a:lnTo>
                <a:lnTo>
                  <a:pt x="1042" y="2058"/>
                </a:lnTo>
                <a:lnTo>
                  <a:pt x="981" y="2063"/>
                </a:lnTo>
                <a:lnTo>
                  <a:pt x="927" y="2074"/>
                </a:lnTo>
                <a:lnTo>
                  <a:pt x="868" y="2085"/>
                </a:lnTo>
                <a:lnTo>
                  <a:pt x="756" y="2089"/>
                </a:lnTo>
                <a:lnTo>
                  <a:pt x="976" y="2005"/>
                </a:lnTo>
                <a:lnTo>
                  <a:pt x="1118" y="1950"/>
                </a:lnTo>
                <a:lnTo>
                  <a:pt x="1154" y="1929"/>
                </a:lnTo>
                <a:lnTo>
                  <a:pt x="1166" y="1916"/>
                </a:lnTo>
                <a:lnTo>
                  <a:pt x="1117" y="1921"/>
                </a:lnTo>
                <a:lnTo>
                  <a:pt x="981" y="1965"/>
                </a:lnTo>
                <a:lnTo>
                  <a:pt x="756" y="2036"/>
                </a:lnTo>
                <a:lnTo>
                  <a:pt x="784" y="1964"/>
                </a:lnTo>
                <a:lnTo>
                  <a:pt x="827" y="1872"/>
                </a:lnTo>
                <a:lnTo>
                  <a:pt x="955" y="1635"/>
                </a:lnTo>
                <a:lnTo>
                  <a:pt x="1075" y="1409"/>
                </a:lnTo>
                <a:lnTo>
                  <a:pt x="1106" y="1333"/>
                </a:lnTo>
                <a:lnTo>
                  <a:pt x="1117" y="1278"/>
                </a:lnTo>
                <a:lnTo>
                  <a:pt x="1117" y="1220"/>
                </a:lnTo>
                <a:lnTo>
                  <a:pt x="1104" y="1159"/>
                </a:lnTo>
                <a:lnTo>
                  <a:pt x="1081" y="1098"/>
                </a:lnTo>
                <a:lnTo>
                  <a:pt x="1046" y="1040"/>
                </a:lnTo>
                <a:lnTo>
                  <a:pt x="989" y="940"/>
                </a:lnTo>
                <a:lnTo>
                  <a:pt x="983" y="912"/>
                </a:lnTo>
                <a:lnTo>
                  <a:pt x="992" y="890"/>
                </a:lnTo>
                <a:lnTo>
                  <a:pt x="1013" y="871"/>
                </a:lnTo>
                <a:lnTo>
                  <a:pt x="1046" y="855"/>
                </a:lnTo>
                <a:lnTo>
                  <a:pt x="1168" y="992"/>
                </a:lnTo>
                <a:lnTo>
                  <a:pt x="1254" y="1111"/>
                </a:lnTo>
                <a:lnTo>
                  <a:pt x="1294" y="1159"/>
                </a:lnTo>
                <a:lnTo>
                  <a:pt x="1349" y="1192"/>
                </a:lnTo>
                <a:lnTo>
                  <a:pt x="1421" y="1209"/>
                </a:lnTo>
                <a:lnTo>
                  <a:pt x="1510" y="1213"/>
                </a:lnTo>
                <a:lnTo>
                  <a:pt x="1533" y="1191"/>
                </a:lnTo>
                <a:lnTo>
                  <a:pt x="1571" y="1133"/>
                </a:lnTo>
                <a:lnTo>
                  <a:pt x="1628" y="1062"/>
                </a:lnTo>
                <a:lnTo>
                  <a:pt x="1716" y="997"/>
                </a:lnTo>
                <a:lnTo>
                  <a:pt x="1578" y="1144"/>
                </a:lnTo>
                <a:lnTo>
                  <a:pt x="1546" y="1195"/>
                </a:lnTo>
                <a:lnTo>
                  <a:pt x="1535" y="1234"/>
                </a:lnTo>
                <a:lnTo>
                  <a:pt x="1567" y="1381"/>
                </a:lnTo>
                <a:lnTo>
                  <a:pt x="1641" y="1595"/>
                </a:lnTo>
                <a:lnTo>
                  <a:pt x="1721" y="1807"/>
                </a:lnTo>
                <a:lnTo>
                  <a:pt x="1783" y="1956"/>
                </a:lnTo>
                <a:lnTo>
                  <a:pt x="1825" y="2078"/>
                </a:lnTo>
                <a:lnTo>
                  <a:pt x="1849" y="2164"/>
                </a:lnTo>
                <a:lnTo>
                  <a:pt x="1864" y="2214"/>
                </a:lnTo>
                <a:lnTo>
                  <a:pt x="1888" y="2251"/>
                </a:lnTo>
                <a:lnTo>
                  <a:pt x="1949" y="2313"/>
                </a:lnTo>
                <a:lnTo>
                  <a:pt x="1983" y="2328"/>
                </a:lnTo>
                <a:lnTo>
                  <a:pt x="2020" y="2335"/>
                </a:lnTo>
                <a:lnTo>
                  <a:pt x="2081" y="2335"/>
                </a:lnTo>
                <a:lnTo>
                  <a:pt x="2153" y="2327"/>
                </a:lnTo>
                <a:lnTo>
                  <a:pt x="2247" y="2320"/>
                </a:lnTo>
                <a:lnTo>
                  <a:pt x="2391" y="2331"/>
                </a:lnTo>
                <a:lnTo>
                  <a:pt x="2439" y="2289"/>
                </a:lnTo>
                <a:lnTo>
                  <a:pt x="2448" y="2271"/>
                </a:lnTo>
                <a:lnTo>
                  <a:pt x="2447" y="2252"/>
                </a:lnTo>
                <a:lnTo>
                  <a:pt x="2415" y="2222"/>
                </a:lnTo>
                <a:lnTo>
                  <a:pt x="2347" y="2200"/>
                </a:lnTo>
                <a:lnTo>
                  <a:pt x="2242" y="2184"/>
                </a:lnTo>
                <a:lnTo>
                  <a:pt x="2156" y="2194"/>
                </a:lnTo>
                <a:lnTo>
                  <a:pt x="2126" y="2201"/>
                </a:lnTo>
                <a:lnTo>
                  <a:pt x="2120" y="2200"/>
                </a:lnTo>
                <a:lnTo>
                  <a:pt x="2175" y="2167"/>
                </a:lnTo>
                <a:lnTo>
                  <a:pt x="2267" y="2141"/>
                </a:lnTo>
                <a:lnTo>
                  <a:pt x="2192" y="2125"/>
                </a:lnTo>
                <a:lnTo>
                  <a:pt x="2153" y="2132"/>
                </a:lnTo>
                <a:lnTo>
                  <a:pt x="2064" y="2172"/>
                </a:lnTo>
                <a:lnTo>
                  <a:pt x="2050" y="2172"/>
                </a:lnTo>
                <a:lnTo>
                  <a:pt x="2036" y="2159"/>
                </a:lnTo>
                <a:lnTo>
                  <a:pt x="2025" y="2136"/>
                </a:lnTo>
                <a:lnTo>
                  <a:pt x="2017" y="2102"/>
                </a:lnTo>
                <a:lnTo>
                  <a:pt x="1993" y="2001"/>
                </a:lnTo>
                <a:lnTo>
                  <a:pt x="1940" y="1810"/>
                </a:lnTo>
                <a:lnTo>
                  <a:pt x="1925" y="1730"/>
                </a:lnTo>
                <a:lnTo>
                  <a:pt x="1920" y="1656"/>
                </a:lnTo>
                <a:lnTo>
                  <a:pt x="1925" y="1587"/>
                </a:lnTo>
                <a:lnTo>
                  <a:pt x="1940" y="1524"/>
                </a:lnTo>
                <a:lnTo>
                  <a:pt x="1968" y="1458"/>
                </a:lnTo>
                <a:lnTo>
                  <a:pt x="2000" y="1405"/>
                </a:lnTo>
                <a:lnTo>
                  <a:pt x="2038" y="1358"/>
                </a:lnTo>
                <a:lnTo>
                  <a:pt x="2082" y="1327"/>
                </a:lnTo>
                <a:lnTo>
                  <a:pt x="2161" y="1290"/>
                </a:lnTo>
                <a:lnTo>
                  <a:pt x="2188" y="1285"/>
                </a:lnTo>
                <a:lnTo>
                  <a:pt x="2210" y="1291"/>
                </a:lnTo>
                <a:lnTo>
                  <a:pt x="2274" y="1308"/>
                </a:lnTo>
                <a:lnTo>
                  <a:pt x="2381" y="1313"/>
                </a:lnTo>
                <a:lnTo>
                  <a:pt x="2654" y="1319"/>
                </a:lnTo>
                <a:lnTo>
                  <a:pt x="2765" y="1438"/>
                </a:lnTo>
                <a:lnTo>
                  <a:pt x="2807" y="1502"/>
                </a:lnTo>
                <a:lnTo>
                  <a:pt x="2840" y="1569"/>
                </a:lnTo>
                <a:lnTo>
                  <a:pt x="2873" y="1629"/>
                </a:lnTo>
                <a:lnTo>
                  <a:pt x="2932" y="1688"/>
                </a:lnTo>
                <a:lnTo>
                  <a:pt x="3011" y="1750"/>
                </a:lnTo>
                <a:lnTo>
                  <a:pt x="3113" y="1810"/>
                </a:lnTo>
                <a:lnTo>
                  <a:pt x="3247" y="1906"/>
                </a:lnTo>
                <a:lnTo>
                  <a:pt x="3421" y="2053"/>
                </a:lnTo>
                <a:lnTo>
                  <a:pt x="3515" y="2129"/>
                </a:lnTo>
                <a:lnTo>
                  <a:pt x="3604" y="2185"/>
                </a:lnTo>
                <a:lnTo>
                  <a:pt x="3688" y="2221"/>
                </a:lnTo>
                <a:lnTo>
                  <a:pt x="3765" y="2238"/>
                </a:lnTo>
                <a:lnTo>
                  <a:pt x="3948" y="2248"/>
                </a:lnTo>
                <a:lnTo>
                  <a:pt x="4026" y="2239"/>
                </a:lnTo>
                <a:lnTo>
                  <a:pt x="4096" y="2225"/>
                </a:lnTo>
                <a:lnTo>
                  <a:pt x="4085" y="2213"/>
                </a:lnTo>
                <a:lnTo>
                  <a:pt x="4053" y="2201"/>
                </a:lnTo>
                <a:lnTo>
                  <a:pt x="3933" y="2185"/>
                </a:lnTo>
                <a:lnTo>
                  <a:pt x="3955" y="2170"/>
                </a:lnTo>
                <a:lnTo>
                  <a:pt x="3987" y="2157"/>
                </a:lnTo>
                <a:lnTo>
                  <a:pt x="4081" y="2146"/>
                </a:lnTo>
                <a:lnTo>
                  <a:pt x="4179" y="2213"/>
                </a:lnTo>
                <a:lnTo>
                  <a:pt x="4231" y="2203"/>
                </a:lnTo>
                <a:lnTo>
                  <a:pt x="4191" y="2121"/>
                </a:lnTo>
                <a:lnTo>
                  <a:pt x="4138" y="2060"/>
                </a:lnTo>
                <a:lnTo>
                  <a:pt x="4074" y="2024"/>
                </a:lnTo>
                <a:lnTo>
                  <a:pt x="4003" y="2014"/>
                </a:lnTo>
                <a:lnTo>
                  <a:pt x="3927" y="2027"/>
                </a:lnTo>
                <a:lnTo>
                  <a:pt x="3857" y="2066"/>
                </a:lnTo>
                <a:lnTo>
                  <a:pt x="3824" y="2082"/>
                </a:lnTo>
                <a:lnTo>
                  <a:pt x="3786" y="2085"/>
                </a:lnTo>
                <a:lnTo>
                  <a:pt x="3743" y="2074"/>
                </a:lnTo>
                <a:lnTo>
                  <a:pt x="3699" y="2049"/>
                </a:lnTo>
                <a:lnTo>
                  <a:pt x="3628" y="1989"/>
                </a:lnTo>
                <a:lnTo>
                  <a:pt x="3552" y="1909"/>
                </a:lnTo>
                <a:lnTo>
                  <a:pt x="3386" y="1700"/>
                </a:lnTo>
                <a:lnTo>
                  <a:pt x="3122" y="1331"/>
                </a:lnTo>
                <a:lnTo>
                  <a:pt x="3075" y="1283"/>
                </a:lnTo>
                <a:lnTo>
                  <a:pt x="3042" y="1206"/>
                </a:lnTo>
                <a:lnTo>
                  <a:pt x="3022" y="1102"/>
                </a:lnTo>
                <a:lnTo>
                  <a:pt x="3016" y="970"/>
                </a:lnTo>
                <a:lnTo>
                  <a:pt x="3135" y="956"/>
                </a:lnTo>
                <a:lnTo>
                  <a:pt x="3209" y="925"/>
                </a:lnTo>
                <a:lnTo>
                  <a:pt x="3311" y="855"/>
                </a:lnTo>
                <a:lnTo>
                  <a:pt x="3376" y="816"/>
                </a:lnTo>
                <a:lnTo>
                  <a:pt x="3416" y="811"/>
                </a:lnTo>
                <a:lnTo>
                  <a:pt x="3458" y="825"/>
                </a:lnTo>
                <a:lnTo>
                  <a:pt x="3484" y="826"/>
                </a:lnTo>
                <a:lnTo>
                  <a:pt x="3497" y="813"/>
                </a:lnTo>
                <a:lnTo>
                  <a:pt x="3497" y="790"/>
                </a:lnTo>
                <a:lnTo>
                  <a:pt x="3488" y="714"/>
                </a:lnTo>
                <a:lnTo>
                  <a:pt x="3502" y="619"/>
                </a:lnTo>
                <a:lnTo>
                  <a:pt x="3501" y="564"/>
                </a:lnTo>
                <a:lnTo>
                  <a:pt x="3458" y="520"/>
                </a:lnTo>
                <a:lnTo>
                  <a:pt x="3355" y="441"/>
                </a:lnTo>
                <a:lnTo>
                  <a:pt x="3323" y="407"/>
                </a:lnTo>
                <a:lnTo>
                  <a:pt x="3309" y="375"/>
                </a:lnTo>
                <a:lnTo>
                  <a:pt x="3312" y="349"/>
                </a:lnTo>
                <a:lnTo>
                  <a:pt x="3329" y="327"/>
                </a:lnTo>
                <a:lnTo>
                  <a:pt x="3348" y="303"/>
                </a:lnTo>
                <a:lnTo>
                  <a:pt x="3361" y="271"/>
                </a:lnTo>
                <a:lnTo>
                  <a:pt x="3368" y="182"/>
                </a:lnTo>
                <a:lnTo>
                  <a:pt x="3361" y="160"/>
                </a:lnTo>
                <a:lnTo>
                  <a:pt x="3341" y="136"/>
                </a:lnTo>
                <a:lnTo>
                  <a:pt x="3272" y="92"/>
                </a:lnTo>
                <a:lnTo>
                  <a:pt x="3130" y="35"/>
                </a:lnTo>
                <a:lnTo>
                  <a:pt x="3008" y="14"/>
                </a:lnTo>
                <a:lnTo>
                  <a:pt x="2899" y="14"/>
                </a:lnTo>
                <a:lnTo>
                  <a:pt x="2799" y="35"/>
                </a:lnTo>
                <a:lnTo>
                  <a:pt x="2712" y="79"/>
                </a:lnTo>
                <a:lnTo>
                  <a:pt x="2478" y="232"/>
                </a:lnTo>
                <a:lnTo>
                  <a:pt x="2392" y="279"/>
                </a:lnTo>
                <a:lnTo>
                  <a:pt x="2328" y="308"/>
                </a:lnTo>
                <a:lnTo>
                  <a:pt x="2290" y="315"/>
                </a:lnTo>
                <a:lnTo>
                  <a:pt x="2234" y="313"/>
                </a:lnTo>
                <a:lnTo>
                  <a:pt x="2067" y="282"/>
                </a:lnTo>
                <a:lnTo>
                  <a:pt x="1825" y="219"/>
                </a:lnTo>
                <a:lnTo>
                  <a:pt x="1510" y="124"/>
                </a:lnTo>
                <a:lnTo>
                  <a:pt x="1323" y="71"/>
                </a:lnTo>
                <a:lnTo>
                  <a:pt x="1155" y="33"/>
                </a:lnTo>
                <a:lnTo>
                  <a:pt x="1009" y="10"/>
                </a:lnTo>
                <a:lnTo>
                  <a:pt x="888" y="0"/>
                </a:lnTo>
                <a:lnTo>
                  <a:pt x="766" y="10"/>
                </a:lnTo>
                <a:lnTo>
                  <a:pt x="617" y="34"/>
                </a:lnTo>
                <a:lnTo>
                  <a:pt x="231" y="128"/>
                </a:lnTo>
                <a:lnTo>
                  <a:pt x="2" y="207"/>
                </a:lnTo>
                <a:lnTo>
                  <a:pt x="0" y="208"/>
                </a:lnTo>
                <a:lnTo>
                  <a:pt x="0" y="432"/>
                </a:lnTo>
                <a:lnTo>
                  <a:pt x="2" y="432"/>
                </a:lnTo>
                <a:lnTo>
                  <a:pt x="114" y="415"/>
                </a:lnTo>
                <a:lnTo>
                  <a:pt x="231" y="411"/>
                </a:lnTo>
                <a:lnTo>
                  <a:pt x="267" y="620"/>
                </a:lnTo>
                <a:lnTo>
                  <a:pt x="298" y="859"/>
                </a:lnTo>
                <a:lnTo>
                  <a:pt x="301" y="964"/>
                </a:lnTo>
                <a:lnTo>
                  <a:pt x="294" y="1001"/>
                </a:lnTo>
                <a:lnTo>
                  <a:pt x="281" y="1026"/>
                </a:lnTo>
                <a:lnTo>
                  <a:pt x="262" y="1041"/>
                </a:lnTo>
                <a:lnTo>
                  <a:pt x="239" y="1045"/>
                </a:lnTo>
                <a:lnTo>
                  <a:pt x="210" y="1040"/>
                </a:lnTo>
                <a:lnTo>
                  <a:pt x="174" y="1022"/>
                </a:lnTo>
                <a:lnTo>
                  <a:pt x="43" y="958"/>
                </a:lnTo>
                <a:lnTo>
                  <a:pt x="0" y="942"/>
                </a:lnTo>
                <a:lnTo>
                  <a:pt x="0" y="1180"/>
                </a:lnTo>
                <a:lnTo>
                  <a:pt x="51" y="1202"/>
                </a:lnTo>
                <a:lnTo>
                  <a:pt x="197" y="1287"/>
                </a:lnTo>
                <a:lnTo>
                  <a:pt x="309" y="1337"/>
                </a:lnTo>
                <a:lnTo>
                  <a:pt x="386" y="1352"/>
                </a:lnTo>
                <a:lnTo>
                  <a:pt x="410" y="1345"/>
                </a:lnTo>
                <a:lnTo>
                  <a:pt x="425" y="1331"/>
                </a:lnTo>
                <a:lnTo>
                  <a:pt x="566" y="1076"/>
                </a:lnTo>
                <a:lnTo>
                  <a:pt x="613" y="1119"/>
                </a:lnTo>
                <a:lnTo>
                  <a:pt x="638" y="1172"/>
                </a:lnTo>
                <a:lnTo>
                  <a:pt x="670" y="1233"/>
                </a:lnTo>
                <a:lnTo>
                  <a:pt x="734" y="1304"/>
                </a:lnTo>
                <a:lnTo>
                  <a:pt x="711" y="1437"/>
                </a:lnTo>
                <a:lnTo>
                  <a:pt x="682" y="1551"/>
                </a:lnTo>
                <a:lnTo>
                  <a:pt x="647" y="1650"/>
                </a:lnTo>
                <a:lnTo>
                  <a:pt x="605" y="1731"/>
                </a:lnTo>
                <a:lnTo>
                  <a:pt x="572" y="1809"/>
                </a:lnTo>
                <a:lnTo>
                  <a:pt x="548" y="1902"/>
                </a:lnTo>
                <a:lnTo>
                  <a:pt x="540" y="2008"/>
                </a:lnTo>
                <a:lnTo>
                  <a:pt x="540" y="2128"/>
                </a:lnTo>
                <a:lnTo>
                  <a:pt x="288" y="2208"/>
                </a:lnTo>
                <a:lnTo>
                  <a:pt x="174" y="2234"/>
                </a:lnTo>
                <a:lnTo>
                  <a:pt x="38" y="2238"/>
                </a:lnTo>
                <a:lnTo>
                  <a:pt x="0" y="223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3" name="Freeform 53"/>
          <p:cNvSpPr>
            <a:spLocks noChangeAspect="1"/>
          </p:cNvSpPr>
          <p:nvPr/>
        </p:nvSpPr>
        <p:spPr bwMode="auto">
          <a:xfrm>
            <a:off x="3473450" y="5197475"/>
            <a:ext cx="107950" cy="254000"/>
          </a:xfrm>
          <a:custGeom>
            <a:avLst/>
            <a:gdLst>
              <a:gd name="T0" fmla="*/ 866 w 866"/>
              <a:gd name="T1" fmla="*/ 224 h 2106"/>
              <a:gd name="T2" fmla="*/ 866 w 866"/>
              <a:gd name="T3" fmla="*/ 0 h 2106"/>
              <a:gd name="T4" fmla="*/ 661 w 866"/>
              <a:gd name="T5" fmla="*/ 95 h 2106"/>
              <a:gd name="T6" fmla="*/ 480 w 866"/>
              <a:gd name="T7" fmla="*/ 206 h 2106"/>
              <a:gd name="T8" fmla="*/ 322 w 866"/>
              <a:gd name="T9" fmla="*/ 334 h 2106"/>
              <a:gd name="T10" fmla="*/ 256 w 866"/>
              <a:gd name="T11" fmla="*/ 406 h 2106"/>
              <a:gd name="T12" fmla="*/ 196 w 866"/>
              <a:gd name="T13" fmla="*/ 489 h 2106"/>
              <a:gd name="T14" fmla="*/ 145 w 866"/>
              <a:gd name="T15" fmla="*/ 578 h 2106"/>
              <a:gd name="T16" fmla="*/ 102 w 866"/>
              <a:gd name="T17" fmla="*/ 678 h 2106"/>
              <a:gd name="T18" fmla="*/ 65 w 866"/>
              <a:gd name="T19" fmla="*/ 785 h 2106"/>
              <a:gd name="T20" fmla="*/ 36 w 866"/>
              <a:gd name="T21" fmla="*/ 903 h 2106"/>
              <a:gd name="T22" fmla="*/ 0 w 866"/>
              <a:gd name="T23" fmla="*/ 1162 h 2106"/>
              <a:gd name="T24" fmla="*/ 2 w 866"/>
              <a:gd name="T25" fmla="*/ 1309 h 2106"/>
              <a:gd name="T26" fmla="*/ 24 w 866"/>
              <a:gd name="T27" fmla="*/ 1455 h 2106"/>
              <a:gd name="T28" fmla="*/ 68 w 866"/>
              <a:gd name="T29" fmla="*/ 1597 h 2106"/>
              <a:gd name="T30" fmla="*/ 133 w 866"/>
              <a:gd name="T31" fmla="*/ 1735 h 2106"/>
              <a:gd name="T32" fmla="*/ 220 w 866"/>
              <a:gd name="T33" fmla="*/ 1857 h 2106"/>
              <a:gd name="T34" fmla="*/ 325 w 866"/>
              <a:gd name="T35" fmla="*/ 1952 h 2106"/>
              <a:gd name="T36" fmla="*/ 383 w 866"/>
              <a:gd name="T37" fmla="*/ 1992 h 2106"/>
              <a:gd name="T38" fmla="*/ 447 w 866"/>
              <a:gd name="T39" fmla="*/ 2024 h 2106"/>
              <a:gd name="T40" fmla="*/ 515 w 866"/>
              <a:gd name="T41" fmla="*/ 2050 h 2106"/>
              <a:gd name="T42" fmla="*/ 587 w 866"/>
              <a:gd name="T43" fmla="*/ 2070 h 2106"/>
              <a:gd name="T44" fmla="*/ 724 w 866"/>
              <a:gd name="T45" fmla="*/ 2094 h 2106"/>
              <a:gd name="T46" fmla="*/ 847 w 866"/>
              <a:gd name="T47" fmla="*/ 2106 h 2106"/>
              <a:gd name="T48" fmla="*/ 866 w 866"/>
              <a:gd name="T49" fmla="*/ 2105 h 2106"/>
              <a:gd name="T50" fmla="*/ 866 w 866"/>
              <a:gd name="T51" fmla="*/ 2026 h 2106"/>
              <a:gd name="T52" fmla="*/ 718 w 866"/>
              <a:gd name="T53" fmla="*/ 2009 h 2106"/>
              <a:gd name="T54" fmla="*/ 556 w 866"/>
              <a:gd name="T55" fmla="*/ 1967 h 2106"/>
              <a:gd name="T56" fmla="*/ 487 w 866"/>
              <a:gd name="T57" fmla="*/ 1937 h 2106"/>
              <a:gd name="T58" fmla="*/ 422 w 866"/>
              <a:gd name="T59" fmla="*/ 1900 h 2106"/>
              <a:gd name="T60" fmla="*/ 363 w 866"/>
              <a:gd name="T61" fmla="*/ 1857 h 2106"/>
              <a:gd name="T62" fmla="*/ 312 w 866"/>
              <a:gd name="T63" fmla="*/ 1808 h 2106"/>
              <a:gd name="T64" fmla="*/ 267 w 866"/>
              <a:gd name="T65" fmla="*/ 1752 h 2106"/>
              <a:gd name="T66" fmla="*/ 229 w 866"/>
              <a:gd name="T67" fmla="*/ 1692 h 2106"/>
              <a:gd name="T68" fmla="*/ 196 w 866"/>
              <a:gd name="T69" fmla="*/ 1626 h 2106"/>
              <a:gd name="T70" fmla="*/ 170 w 866"/>
              <a:gd name="T71" fmla="*/ 1551 h 2106"/>
              <a:gd name="T72" fmla="*/ 138 w 866"/>
              <a:gd name="T73" fmla="*/ 1386 h 2106"/>
              <a:gd name="T74" fmla="*/ 129 w 866"/>
              <a:gd name="T75" fmla="*/ 1198 h 2106"/>
              <a:gd name="T76" fmla="*/ 147 w 866"/>
              <a:gd name="T77" fmla="*/ 1027 h 2106"/>
              <a:gd name="T78" fmla="*/ 195 w 866"/>
              <a:gd name="T79" fmla="*/ 860 h 2106"/>
              <a:gd name="T80" fmla="*/ 269 w 866"/>
              <a:gd name="T81" fmla="*/ 691 h 2106"/>
              <a:gd name="T82" fmla="*/ 370 w 866"/>
              <a:gd name="T83" fmla="*/ 524 h 2106"/>
              <a:gd name="T84" fmla="*/ 433 w 866"/>
              <a:gd name="T85" fmla="*/ 449 h 2106"/>
              <a:gd name="T86" fmla="*/ 503 w 866"/>
              <a:gd name="T87" fmla="*/ 385 h 2106"/>
              <a:gd name="T88" fmla="*/ 583 w 866"/>
              <a:gd name="T89" fmla="*/ 329 h 2106"/>
              <a:gd name="T90" fmla="*/ 669 w 866"/>
              <a:gd name="T91" fmla="*/ 284 h 2106"/>
              <a:gd name="T92" fmla="*/ 766 w 866"/>
              <a:gd name="T93" fmla="*/ 249 h 2106"/>
              <a:gd name="T94" fmla="*/ 866 w 866"/>
              <a:gd name="T95" fmla="*/ 224 h 2106"/>
              <a:gd name="T96" fmla="*/ 866 w 866"/>
              <a:gd name="T97" fmla="*/ 224 h 210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66"/>
              <a:gd name="T148" fmla="*/ 0 h 2106"/>
              <a:gd name="T149" fmla="*/ 866 w 866"/>
              <a:gd name="T150" fmla="*/ 2106 h 210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66" h="2106">
                <a:moveTo>
                  <a:pt x="866" y="224"/>
                </a:moveTo>
                <a:lnTo>
                  <a:pt x="866" y="0"/>
                </a:lnTo>
                <a:lnTo>
                  <a:pt x="661" y="95"/>
                </a:lnTo>
                <a:lnTo>
                  <a:pt x="480" y="206"/>
                </a:lnTo>
                <a:lnTo>
                  <a:pt x="322" y="334"/>
                </a:lnTo>
                <a:lnTo>
                  <a:pt x="256" y="406"/>
                </a:lnTo>
                <a:lnTo>
                  <a:pt x="196" y="489"/>
                </a:lnTo>
                <a:lnTo>
                  <a:pt x="145" y="578"/>
                </a:lnTo>
                <a:lnTo>
                  <a:pt x="102" y="678"/>
                </a:lnTo>
                <a:lnTo>
                  <a:pt x="65" y="785"/>
                </a:lnTo>
                <a:lnTo>
                  <a:pt x="36" y="903"/>
                </a:lnTo>
                <a:lnTo>
                  <a:pt x="0" y="1162"/>
                </a:lnTo>
                <a:lnTo>
                  <a:pt x="2" y="1309"/>
                </a:lnTo>
                <a:lnTo>
                  <a:pt x="24" y="1455"/>
                </a:lnTo>
                <a:lnTo>
                  <a:pt x="68" y="1597"/>
                </a:lnTo>
                <a:lnTo>
                  <a:pt x="133" y="1735"/>
                </a:lnTo>
                <a:lnTo>
                  <a:pt x="220" y="1857"/>
                </a:lnTo>
                <a:lnTo>
                  <a:pt x="325" y="1952"/>
                </a:lnTo>
                <a:lnTo>
                  <a:pt x="383" y="1992"/>
                </a:lnTo>
                <a:lnTo>
                  <a:pt x="447" y="2024"/>
                </a:lnTo>
                <a:lnTo>
                  <a:pt x="515" y="2050"/>
                </a:lnTo>
                <a:lnTo>
                  <a:pt x="587" y="2070"/>
                </a:lnTo>
                <a:lnTo>
                  <a:pt x="724" y="2094"/>
                </a:lnTo>
                <a:lnTo>
                  <a:pt x="847" y="2106"/>
                </a:lnTo>
                <a:lnTo>
                  <a:pt x="866" y="2105"/>
                </a:lnTo>
                <a:lnTo>
                  <a:pt x="866" y="2026"/>
                </a:lnTo>
                <a:lnTo>
                  <a:pt x="718" y="2009"/>
                </a:lnTo>
                <a:lnTo>
                  <a:pt x="556" y="1967"/>
                </a:lnTo>
                <a:lnTo>
                  <a:pt x="487" y="1937"/>
                </a:lnTo>
                <a:lnTo>
                  <a:pt x="422" y="1900"/>
                </a:lnTo>
                <a:lnTo>
                  <a:pt x="363" y="1857"/>
                </a:lnTo>
                <a:lnTo>
                  <a:pt x="312" y="1808"/>
                </a:lnTo>
                <a:lnTo>
                  <a:pt x="267" y="1752"/>
                </a:lnTo>
                <a:lnTo>
                  <a:pt x="229" y="1692"/>
                </a:lnTo>
                <a:lnTo>
                  <a:pt x="196" y="1626"/>
                </a:lnTo>
                <a:lnTo>
                  <a:pt x="170" y="1551"/>
                </a:lnTo>
                <a:lnTo>
                  <a:pt x="138" y="1386"/>
                </a:lnTo>
                <a:lnTo>
                  <a:pt x="129" y="1198"/>
                </a:lnTo>
                <a:lnTo>
                  <a:pt x="147" y="1027"/>
                </a:lnTo>
                <a:lnTo>
                  <a:pt x="195" y="860"/>
                </a:lnTo>
                <a:lnTo>
                  <a:pt x="269" y="691"/>
                </a:lnTo>
                <a:lnTo>
                  <a:pt x="370" y="524"/>
                </a:lnTo>
                <a:lnTo>
                  <a:pt x="433" y="449"/>
                </a:lnTo>
                <a:lnTo>
                  <a:pt x="503" y="385"/>
                </a:lnTo>
                <a:lnTo>
                  <a:pt x="583" y="329"/>
                </a:lnTo>
                <a:lnTo>
                  <a:pt x="669" y="284"/>
                </a:lnTo>
                <a:lnTo>
                  <a:pt x="766" y="249"/>
                </a:lnTo>
                <a:lnTo>
                  <a:pt x="866" y="2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4" name="Freeform 54"/>
          <p:cNvSpPr>
            <a:spLocks noChangeAspect="1"/>
          </p:cNvSpPr>
          <p:nvPr/>
        </p:nvSpPr>
        <p:spPr bwMode="auto">
          <a:xfrm>
            <a:off x="3511550" y="5275263"/>
            <a:ext cx="69850" cy="87312"/>
          </a:xfrm>
          <a:custGeom>
            <a:avLst/>
            <a:gdLst>
              <a:gd name="T0" fmla="*/ 564 w 564"/>
              <a:gd name="T1" fmla="*/ 321 h 727"/>
              <a:gd name="T2" fmla="*/ 564 w 564"/>
              <a:gd name="T3" fmla="*/ 83 h 727"/>
              <a:gd name="T4" fmla="*/ 473 w 564"/>
              <a:gd name="T5" fmla="*/ 49 h 727"/>
              <a:gd name="T6" fmla="*/ 340 w 564"/>
              <a:gd name="T7" fmla="*/ 16 h 727"/>
              <a:gd name="T8" fmla="*/ 210 w 564"/>
              <a:gd name="T9" fmla="*/ 0 h 727"/>
              <a:gd name="T10" fmla="*/ 166 w 564"/>
              <a:gd name="T11" fmla="*/ 13 h 727"/>
              <a:gd name="T12" fmla="*/ 130 w 564"/>
              <a:gd name="T13" fmla="*/ 52 h 727"/>
              <a:gd name="T14" fmla="*/ 107 w 564"/>
              <a:gd name="T15" fmla="*/ 116 h 727"/>
              <a:gd name="T16" fmla="*/ 95 w 564"/>
              <a:gd name="T17" fmla="*/ 207 h 727"/>
              <a:gd name="T18" fmla="*/ 93 w 564"/>
              <a:gd name="T19" fmla="*/ 302 h 727"/>
              <a:gd name="T20" fmla="*/ 81 w 564"/>
              <a:gd name="T21" fmla="*/ 376 h 727"/>
              <a:gd name="T22" fmla="*/ 66 w 564"/>
              <a:gd name="T23" fmla="*/ 434 h 727"/>
              <a:gd name="T24" fmla="*/ 47 w 564"/>
              <a:gd name="T25" fmla="*/ 476 h 727"/>
              <a:gd name="T26" fmla="*/ 18 w 564"/>
              <a:gd name="T27" fmla="*/ 524 h 727"/>
              <a:gd name="T28" fmla="*/ 1 w 564"/>
              <a:gd name="T29" fmla="*/ 565 h 727"/>
              <a:gd name="T30" fmla="*/ 0 w 564"/>
              <a:gd name="T31" fmla="*/ 597 h 727"/>
              <a:gd name="T32" fmla="*/ 11 w 564"/>
              <a:gd name="T33" fmla="*/ 621 h 727"/>
              <a:gd name="T34" fmla="*/ 32 w 564"/>
              <a:gd name="T35" fmla="*/ 625 h 727"/>
              <a:gd name="T36" fmla="*/ 54 w 564"/>
              <a:gd name="T37" fmla="*/ 608 h 727"/>
              <a:gd name="T38" fmla="*/ 75 w 564"/>
              <a:gd name="T39" fmla="*/ 568 h 727"/>
              <a:gd name="T40" fmla="*/ 95 w 564"/>
              <a:gd name="T41" fmla="*/ 506 h 727"/>
              <a:gd name="T42" fmla="*/ 104 w 564"/>
              <a:gd name="T43" fmla="*/ 490 h 727"/>
              <a:gd name="T44" fmla="*/ 122 w 564"/>
              <a:gd name="T45" fmla="*/ 481 h 727"/>
              <a:gd name="T46" fmla="*/ 179 w 564"/>
              <a:gd name="T47" fmla="*/ 490 h 727"/>
              <a:gd name="T48" fmla="*/ 215 w 564"/>
              <a:gd name="T49" fmla="*/ 512 h 727"/>
              <a:gd name="T50" fmla="*/ 223 w 564"/>
              <a:gd name="T51" fmla="*/ 541 h 727"/>
              <a:gd name="T52" fmla="*/ 206 w 564"/>
              <a:gd name="T53" fmla="*/ 574 h 727"/>
              <a:gd name="T54" fmla="*/ 161 w 564"/>
              <a:gd name="T55" fmla="*/ 612 h 727"/>
              <a:gd name="T56" fmla="*/ 75 w 564"/>
              <a:gd name="T57" fmla="*/ 679 h 727"/>
              <a:gd name="T58" fmla="*/ 58 w 564"/>
              <a:gd name="T59" fmla="*/ 701 h 727"/>
              <a:gd name="T60" fmla="*/ 56 w 564"/>
              <a:gd name="T61" fmla="*/ 714 h 727"/>
              <a:gd name="T62" fmla="*/ 67 w 564"/>
              <a:gd name="T63" fmla="*/ 726 h 727"/>
              <a:gd name="T64" fmla="*/ 85 w 564"/>
              <a:gd name="T65" fmla="*/ 727 h 727"/>
              <a:gd name="T66" fmla="*/ 138 w 564"/>
              <a:gd name="T67" fmla="*/ 705 h 727"/>
              <a:gd name="T68" fmla="*/ 201 w 564"/>
              <a:gd name="T69" fmla="*/ 665 h 727"/>
              <a:gd name="T70" fmla="*/ 275 w 564"/>
              <a:gd name="T71" fmla="*/ 631 h 727"/>
              <a:gd name="T72" fmla="*/ 342 w 564"/>
              <a:gd name="T73" fmla="*/ 593 h 727"/>
              <a:gd name="T74" fmla="*/ 365 w 564"/>
              <a:gd name="T75" fmla="*/ 569 h 727"/>
              <a:gd name="T76" fmla="*/ 378 w 564"/>
              <a:gd name="T77" fmla="*/ 542 h 727"/>
              <a:gd name="T78" fmla="*/ 368 w 564"/>
              <a:gd name="T79" fmla="*/ 486 h 727"/>
              <a:gd name="T80" fmla="*/ 324 w 564"/>
              <a:gd name="T81" fmla="*/ 379 h 727"/>
              <a:gd name="T82" fmla="*/ 286 w 564"/>
              <a:gd name="T83" fmla="*/ 269 h 727"/>
              <a:gd name="T84" fmla="*/ 281 w 564"/>
              <a:gd name="T85" fmla="*/ 232 h 727"/>
              <a:gd name="T86" fmla="*/ 289 w 564"/>
              <a:gd name="T87" fmla="*/ 207 h 727"/>
              <a:gd name="T88" fmla="*/ 304 w 564"/>
              <a:gd name="T89" fmla="*/ 200 h 727"/>
              <a:gd name="T90" fmla="*/ 333 w 564"/>
              <a:gd name="T91" fmla="*/ 206 h 727"/>
              <a:gd name="T92" fmla="*/ 430 w 564"/>
              <a:gd name="T93" fmla="*/ 252 h 727"/>
              <a:gd name="T94" fmla="*/ 536 w 564"/>
              <a:gd name="T95" fmla="*/ 312 h 727"/>
              <a:gd name="T96" fmla="*/ 564 w 564"/>
              <a:gd name="T97" fmla="*/ 321 h 727"/>
              <a:gd name="T98" fmla="*/ 564 w 564"/>
              <a:gd name="T99" fmla="*/ 321 h 72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64"/>
              <a:gd name="T151" fmla="*/ 0 h 727"/>
              <a:gd name="T152" fmla="*/ 564 w 564"/>
              <a:gd name="T153" fmla="*/ 727 h 72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64" h="727">
                <a:moveTo>
                  <a:pt x="564" y="321"/>
                </a:moveTo>
                <a:lnTo>
                  <a:pt x="564" y="83"/>
                </a:lnTo>
                <a:lnTo>
                  <a:pt x="473" y="49"/>
                </a:lnTo>
                <a:lnTo>
                  <a:pt x="340" y="16"/>
                </a:lnTo>
                <a:lnTo>
                  <a:pt x="210" y="0"/>
                </a:lnTo>
                <a:lnTo>
                  <a:pt x="166" y="13"/>
                </a:lnTo>
                <a:lnTo>
                  <a:pt x="130" y="52"/>
                </a:lnTo>
                <a:lnTo>
                  <a:pt x="107" y="116"/>
                </a:lnTo>
                <a:lnTo>
                  <a:pt x="95" y="207"/>
                </a:lnTo>
                <a:lnTo>
                  <a:pt x="93" y="302"/>
                </a:lnTo>
                <a:lnTo>
                  <a:pt x="81" y="376"/>
                </a:lnTo>
                <a:lnTo>
                  <a:pt x="66" y="434"/>
                </a:lnTo>
                <a:lnTo>
                  <a:pt x="47" y="476"/>
                </a:lnTo>
                <a:lnTo>
                  <a:pt x="18" y="524"/>
                </a:lnTo>
                <a:lnTo>
                  <a:pt x="1" y="565"/>
                </a:lnTo>
                <a:lnTo>
                  <a:pt x="0" y="597"/>
                </a:lnTo>
                <a:lnTo>
                  <a:pt x="11" y="621"/>
                </a:lnTo>
                <a:lnTo>
                  <a:pt x="32" y="625"/>
                </a:lnTo>
                <a:lnTo>
                  <a:pt x="54" y="608"/>
                </a:lnTo>
                <a:lnTo>
                  <a:pt x="75" y="568"/>
                </a:lnTo>
                <a:lnTo>
                  <a:pt x="95" y="506"/>
                </a:lnTo>
                <a:lnTo>
                  <a:pt x="104" y="490"/>
                </a:lnTo>
                <a:lnTo>
                  <a:pt x="122" y="481"/>
                </a:lnTo>
                <a:lnTo>
                  <a:pt x="179" y="490"/>
                </a:lnTo>
                <a:lnTo>
                  <a:pt x="215" y="512"/>
                </a:lnTo>
                <a:lnTo>
                  <a:pt x="223" y="541"/>
                </a:lnTo>
                <a:lnTo>
                  <a:pt x="206" y="574"/>
                </a:lnTo>
                <a:lnTo>
                  <a:pt x="161" y="612"/>
                </a:lnTo>
                <a:lnTo>
                  <a:pt x="75" y="679"/>
                </a:lnTo>
                <a:lnTo>
                  <a:pt x="58" y="701"/>
                </a:lnTo>
                <a:lnTo>
                  <a:pt x="56" y="714"/>
                </a:lnTo>
                <a:lnTo>
                  <a:pt x="67" y="726"/>
                </a:lnTo>
                <a:lnTo>
                  <a:pt x="85" y="727"/>
                </a:lnTo>
                <a:lnTo>
                  <a:pt x="138" y="705"/>
                </a:lnTo>
                <a:lnTo>
                  <a:pt x="201" y="665"/>
                </a:lnTo>
                <a:lnTo>
                  <a:pt x="275" y="631"/>
                </a:lnTo>
                <a:lnTo>
                  <a:pt x="342" y="593"/>
                </a:lnTo>
                <a:lnTo>
                  <a:pt x="365" y="569"/>
                </a:lnTo>
                <a:lnTo>
                  <a:pt x="378" y="542"/>
                </a:lnTo>
                <a:lnTo>
                  <a:pt x="368" y="486"/>
                </a:lnTo>
                <a:lnTo>
                  <a:pt x="324" y="379"/>
                </a:lnTo>
                <a:lnTo>
                  <a:pt x="286" y="269"/>
                </a:lnTo>
                <a:lnTo>
                  <a:pt x="281" y="232"/>
                </a:lnTo>
                <a:lnTo>
                  <a:pt x="289" y="207"/>
                </a:lnTo>
                <a:lnTo>
                  <a:pt x="304" y="200"/>
                </a:lnTo>
                <a:lnTo>
                  <a:pt x="333" y="206"/>
                </a:lnTo>
                <a:lnTo>
                  <a:pt x="430" y="252"/>
                </a:lnTo>
                <a:lnTo>
                  <a:pt x="536" y="312"/>
                </a:lnTo>
                <a:lnTo>
                  <a:pt x="564" y="321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5" name="Freeform 55"/>
          <p:cNvSpPr>
            <a:spLocks noChangeAspect="1"/>
          </p:cNvSpPr>
          <p:nvPr/>
        </p:nvSpPr>
        <p:spPr bwMode="auto">
          <a:xfrm>
            <a:off x="3473451" y="5172075"/>
            <a:ext cx="633413" cy="280988"/>
          </a:xfrm>
          <a:custGeom>
            <a:avLst/>
            <a:gdLst>
              <a:gd name="T0" fmla="*/ 3100 w 5097"/>
              <a:gd name="T1" fmla="*/ 313 h 2335"/>
              <a:gd name="T2" fmla="*/ 3344 w 5097"/>
              <a:gd name="T3" fmla="*/ 232 h 2335"/>
              <a:gd name="T4" fmla="*/ 3874 w 5097"/>
              <a:gd name="T5" fmla="*/ 14 h 2335"/>
              <a:gd name="T6" fmla="*/ 4227 w 5097"/>
              <a:gd name="T7" fmla="*/ 160 h 2335"/>
              <a:gd name="T8" fmla="*/ 4195 w 5097"/>
              <a:gd name="T9" fmla="*/ 327 h 2335"/>
              <a:gd name="T10" fmla="*/ 4221 w 5097"/>
              <a:gd name="T11" fmla="*/ 441 h 2335"/>
              <a:gd name="T12" fmla="*/ 4354 w 5097"/>
              <a:gd name="T13" fmla="*/ 714 h 2335"/>
              <a:gd name="T14" fmla="*/ 4324 w 5097"/>
              <a:gd name="T15" fmla="*/ 825 h 2335"/>
              <a:gd name="T16" fmla="*/ 4075 w 5097"/>
              <a:gd name="T17" fmla="*/ 925 h 2335"/>
              <a:gd name="T18" fmla="*/ 3908 w 5097"/>
              <a:gd name="T19" fmla="*/ 1206 h 2335"/>
              <a:gd name="T20" fmla="*/ 4418 w 5097"/>
              <a:gd name="T21" fmla="*/ 1909 h 2335"/>
              <a:gd name="T22" fmla="*/ 4652 w 5097"/>
              <a:gd name="T23" fmla="*/ 2085 h 2335"/>
              <a:gd name="T24" fmla="*/ 4869 w 5097"/>
              <a:gd name="T25" fmla="*/ 2014 h 2335"/>
              <a:gd name="T26" fmla="*/ 5097 w 5097"/>
              <a:gd name="T27" fmla="*/ 2203 h 2335"/>
              <a:gd name="T28" fmla="*/ 4821 w 5097"/>
              <a:gd name="T29" fmla="*/ 2170 h 2335"/>
              <a:gd name="T30" fmla="*/ 4962 w 5097"/>
              <a:gd name="T31" fmla="*/ 2225 h 2335"/>
              <a:gd name="T32" fmla="*/ 4554 w 5097"/>
              <a:gd name="T33" fmla="*/ 2221 h 2335"/>
              <a:gd name="T34" fmla="*/ 4113 w 5097"/>
              <a:gd name="T35" fmla="*/ 1906 h 2335"/>
              <a:gd name="T36" fmla="*/ 3739 w 5097"/>
              <a:gd name="T37" fmla="*/ 1629 h 2335"/>
              <a:gd name="T38" fmla="*/ 3520 w 5097"/>
              <a:gd name="T39" fmla="*/ 1319 h 2335"/>
              <a:gd name="T40" fmla="*/ 3054 w 5097"/>
              <a:gd name="T41" fmla="*/ 1285 h 2335"/>
              <a:gd name="T42" fmla="*/ 2866 w 5097"/>
              <a:gd name="T43" fmla="*/ 1405 h 2335"/>
              <a:gd name="T44" fmla="*/ 2786 w 5097"/>
              <a:gd name="T45" fmla="*/ 1656 h 2335"/>
              <a:gd name="T46" fmla="*/ 2883 w 5097"/>
              <a:gd name="T47" fmla="*/ 2102 h 2335"/>
              <a:gd name="T48" fmla="*/ 2930 w 5097"/>
              <a:gd name="T49" fmla="*/ 2172 h 2335"/>
              <a:gd name="T50" fmla="*/ 3041 w 5097"/>
              <a:gd name="T51" fmla="*/ 2167 h 2335"/>
              <a:gd name="T52" fmla="*/ 3108 w 5097"/>
              <a:gd name="T53" fmla="*/ 2184 h 2335"/>
              <a:gd name="T54" fmla="*/ 3314 w 5097"/>
              <a:gd name="T55" fmla="*/ 2271 h 2335"/>
              <a:gd name="T56" fmla="*/ 3019 w 5097"/>
              <a:gd name="T57" fmla="*/ 2327 h 2335"/>
              <a:gd name="T58" fmla="*/ 2815 w 5097"/>
              <a:gd name="T59" fmla="*/ 2313 h 2335"/>
              <a:gd name="T60" fmla="*/ 2691 w 5097"/>
              <a:gd name="T61" fmla="*/ 2078 h 2335"/>
              <a:gd name="T62" fmla="*/ 2433 w 5097"/>
              <a:gd name="T63" fmla="*/ 1381 h 2335"/>
              <a:gd name="T64" fmla="*/ 2582 w 5097"/>
              <a:gd name="T65" fmla="*/ 997 h 2335"/>
              <a:gd name="T66" fmla="*/ 2376 w 5097"/>
              <a:gd name="T67" fmla="*/ 1213 h 2335"/>
              <a:gd name="T68" fmla="*/ 2120 w 5097"/>
              <a:gd name="T69" fmla="*/ 1111 h 2335"/>
              <a:gd name="T70" fmla="*/ 1858 w 5097"/>
              <a:gd name="T71" fmla="*/ 890 h 2335"/>
              <a:gd name="T72" fmla="*/ 1947 w 5097"/>
              <a:gd name="T73" fmla="*/ 1098 h 2335"/>
              <a:gd name="T74" fmla="*/ 1972 w 5097"/>
              <a:gd name="T75" fmla="*/ 1333 h 2335"/>
              <a:gd name="T76" fmla="*/ 1650 w 5097"/>
              <a:gd name="T77" fmla="*/ 1964 h 2335"/>
              <a:gd name="T78" fmla="*/ 2032 w 5097"/>
              <a:gd name="T79" fmla="*/ 1916 h 2335"/>
              <a:gd name="T80" fmla="*/ 1622 w 5097"/>
              <a:gd name="T81" fmla="*/ 2089 h 2335"/>
              <a:gd name="T82" fmla="*/ 1908 w 5097"/>
              <a:gd name="T83" fmla="*/ 2058 h 2335"/>
              <a:gd name="T84" fmla="*/ 2089 w 5097"/>
              <a:gd name="T85" fmla="*/ 2225 h 2335"/>
              <a:gd name="T86" fmla="*/ 2084 w 5097"/>
              <a:gd name="T87" fmla="*/ 2282 h 2335"/>
              <a:gd name="T88" fmla="*/ 1841 w 5097"/>
              <a:gd name="T89" fmla="*/ 2274 h 2335"/>
              <a:gd name="T90" fmla="*/ 1506 w 5097"/>
              <a:gd name="T91" fmla="*/ 2243 h 2335"/>
              <a:gd name="T92" fmla="*/ 1397 w 5097"/>
              <a:gd name="T93" fmla="*/ 2185 h 2335"/>
              <a:gd name="T94" fmla="*/ 847 w 5097"/>
              <a:gd name="T95" fmla="*/ 2314 h 2335"/>
              <a:gd name="T96" fmla="*/ 447 w 5097"/>
              <a:gd name="T97" fmla="*/ 2232 h 2335"/>
              <a:gd name="T98" fmla="*/ 133 w 5097"/>
              <a:gd name="T99" fmla="*/ 1943 h 2335"/>
              <a:gd name="T100" fmla="*/ 0 w 5097"/>
              <a:gd name="T101" fmla="*/ 1370 h 2335"/>
              <a:gd name="T102" fmla="*/ 145 w 5097"/>
              <a:gd name="T103" fmla="*/ 786 h 2335"/>
              <a:gd name="T104" fmla="*/ 480 w 5097"/>
              <a:gd name="T105" fmla="*/ 414 h 2335"/>
              <a:gd name="T106" fmla="*/ 1483 w 5097"/>
              <a:gd name="T107" fmla="*/ 34 h 2335"/>
              <a:gd name="T108" fmla="*/ 2021 w 5097"/>
              <a:gd name="T109" fmla="*/ 33 h 233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097"/>
              <a:gd name="T166" fmla="*/ 0 h 2335"/>
              <a:gd name="T167" fmla="*/ 5097 w 5097"/>
              <a:gd name="T168" fmla="*/ 2335 h 233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097" h="2335">
                <a:moveTo>
                  <a:pt x="2376" y="124"/>
                </a:moveTo>
                <a:lnTo>
                  <a:pt x="2691" y="219"/>
                </a:lnTo>
                <a:lnTo>
                  <a:pt x="2933" y="282"/>
                </a:lnTo>
                <a:lnTo>
                  <a:pt x="3100" y="313"/>
                </a:lnTo>
                <a:lnTo>
                  <a:pt x="3156" y="315"/>
                </a:lnTo>
                <a:lnTo>
                  <a:pt x="3194" y="308"/>
                </a:lnTo>
                <a:lnTo>
                  <a:pt x="3258" y="279"/>
                </a:lnTo>
                <a:lnTo>
                  <a:pt x="3344" y="232"/>
                </a:lnTo>
                <a:lnTo>
                  <a:pt x="3578" y="79"/>
                </a:lnTo>
                <a:lnTo>
                  <a:pt x="3665" y="35"/>
                </a:lnTo>
                <a:lnTo>
                  <a:pt x="3765" y="14"/>
                </a:lnTo>
                <a:lnTo>
                  <a:pt x="3874" y="14"/>
                </a:lnTo>
                <a:lnTo>
                  <a:pt x="3996" y="35"/>
                </a:lnTo>
                <a:lnTo>
                  <a:pt x="4138" y="92"/>
                </a:lnTo>
                <a:lnTo>
                  <a:pt x="4207" y="136"/>
                </a:lnTo>
                <a:lnTo>
                  <a:pt x="4227" y="160"/>
                </a:lnTo>
                <a:lnTo>
                  <a:pt x="4234" y="182"/>
                </a:lnTo>
                <a:lnTo>
                  <a:pt x="4227" y="271"/>
                </a:lnTo>
                <a:lnTo>
                  <a:pt x="4214" y="303"/>
                </a:lnTo>
                <a:lnTo>
                  <a:pt x="4195" y="327"/>
                </a:lnTo>
                <a:lnTo>
                  <a:pt x="4178" y="349"/>
                </a:lnTo>
                <a:lnTo>
                  <a:pt x="4175" y="375"/>
                </a:lnTo>
                <a:lnTo>
                  <a:pt x="4189" y="407"/>
                </a:lnTo>
                <a:lnTo>
                  <a:pt x="4221" y="441"/>
                </a:lnTo>
                <a:lnTo>
                  <a:pt x="4324" y="520"/>
                </a:lnTo>
                <a:lnTo>
                  <a:pt x="4367" y="564"/>
                </a:lnTo>
                <a:lnTo>
                  <a:pt x="4368" y="619"/>
                </a:lnTo>
                <a:lnTo>
                  <a:pt x="4354" y="714"/>
                </a:lnTo>
                <a:lnTo>
                  <a:pt x="4363" y="790"/>
                </a:lnTo>
                <a:lnTo>
                  <a:pt x="4363" y="813"/>
                </a:lnTo>
                <a:lnTo>
                  <a:pt x="4350" y="826"/>
                </a:lnTo>
                <a:lnTo>
                  <a:pt x="4324" y="825"/>
                </a:lnTo>
                <a:lnTo>
                  <a:pt x="4282" y="811"/>
                </a:lnTo>
                <a:lnTo>
                  <a:pt x="4242" y="816"/>
                </a:lnTo>
                <a:lnTo>
                  <a:pt x="4177" y="855"/>
                </a:lnTo>
                <a:lnTo>
                  <a:pt x="4075" y="925"/>
                </a:lnTo>
                <a:lnTo>
                  <a:pt x="4001" y="956"/>
                </a:lnTo>
                <a:lnTo>
                  <a:pt x="3882" y="970"/>
                </a:lnTo>
                <a:lnTo>
                  <a:pt x="3888" y="1102"/>
                </a:lnTo>
                <a:lnTo>
                  <a:pt x="3908" y="1206"/>
                </a:lnTo>
                <a:lnTo>
                  <a:pt x="3941" y="1283"/>
                </a:lnTo>
                <a:lnTo>
                  <a:pt x="3988" y="1331"/>
                </a:lnTo>
                <a:lnTo>
                  <a:pt x="4252" y="1700"/>
                </a:lnTo>
                <a:lnTo>
                  <a:pt x="4418" y="1909"/>
                </a:lnTo>
                <a:lnTo>
                  <a:pt x="4494" y="1989"/>
                </a:lnTo>
                <a:lnTo>
                  <a:pt x="4565" y="2049"/>
                </a:lnTo>
                <a:lnTo>
                  <a:pt x="4609" y="2074"/>
                </a:lnTo>
                <a:lnTo>
                  <a:pt x="4652" y="2085"/>
                </a:lnTo>
                <a:lnTo>
                  <a:pt x="4690" y="2082"/>
                </a:lnTo>
                <a:lnTo>
                  <a:pt x="4723" y="2066"/>
                </a:lnTo>
                <a:lnTo>
                  <a:pt x="4793" y="2027"/>
                </a:lnTo>
                <a:lnTo>
                  <a:pt x="4869" y="2014"/>
                </a:lnTo>
                <a:lnTo>
                  <a:pt x="4940" y="2024"/>
                </a:lnTo>
                <a:lnTo>
                  <a:pt x="5004" y="2060"/>
                </a:lnTo>
                <a:lnTo>
                  <a:pt x="5057" y="2121"/>
                </a:lnTo>
                <a:lnTo>
                  <a:pt x="5097" y="2203"/>
                </a:lnTo>
                <a:lnTo>
                  <a:pt x="5045" y="2213"/>
                </a:lnTo>
                <a:lnTo>
                  <a:pt x="4947" y="2146"/>
                </a:lnTo>
                <a:lnTo>
                  <a:pt x="4853" y="2157"/>
                </a:lnTo>
                <a:lnTo>
                  <a:pt x="4821" y="2170"/>
                </a:lnTo>
                <a:lnTo>
                  <a:pt x="4799" y="2185"/>
                </a:lnTo>
                <a:lnTo>
                  <a:pt x="4919" y="2201"/>
                </a:lnTo>
                <a:lnTo>
                  <a:pt x="4951" y="2213"/>
                </a:lnTo>
                <a:lnTo>
                  <a:pt x="4962" y="2225"/>
                </a:lnTo>
                <a:lnTo>
                  <a:pt x="4892" y="2239"/>
                </a:lnTo>
                <a:lnTo>
                  <a:pt x="4814" y="2248"/>
                </a:lnTo>
                <a:lnTo>
                  <a:pt x="4631" y="2238"/>
                </a:lnTo>
                <a:lnTo>
                  <a:pt x="4554" y="2221"/>
                </a:lnTo>
                <a:lnTo>
                  <a:pt x="4470" y="2185"/>
                </a:lnTo>
                <a:lnTo>
                  <a:pt x="4381" y="2129"/>
                </a:lnTo>
                <a:lnTo>
                  <a:pt x="4287" y="2053"/>
                </a:lnTo>
                <a:lnTo>
                  <a:pt x="4113" y="1906"/>
                </a:lnTo>
                <a:lnTo>
                  <a:pt x="3979" y="1810"/>
                </a:lnTo>
                <a:lnTo>
                  <a:pt x="3877" y="1750"/>
                </a:lnTo>
                <a:lnTo>
                  <a:pt x="3798" y="1688"/>
                </a:lnTo>
                <a:lnTo>
                  <a:pt x="3739" y="1629"/>
                </a:lnTo>
                <a:lnTo>
                  <a:pt x="3706" y="1569"/>
                </a:lnTo>
                <a:lnTo>
                  <a:pt x="3673" y="1502"/>
                </a:lnTo>
                <a:lnTo>
                  <a:pt x="3631" y="1438"/>
                </a:lnTo>
                <a:lnTo>
                  <a:pt x="3520" y="1319"/>
                </a:lnTo>
                <a:lnTo>
                  <a:pt x="3247" y="1313"/>
                </a:lnTo>
                <a:lnTo>
                  <a:pt x="3140" y="1308"/>
                </a:lnTo>
                <a:lnTo>
                  <a:pt x="3076" y="1291"/>
                </a:lnTo>
                <a:lnTo>
                  <a:pt x="3054" y="1285"/>
                </a:lnTo>
                <a:lnTo>
                  <a:pt x="3027" y="1290"/>
                </a:lnTo>
                <a:lnTo>
                  <a:pt x="2948" y="1327"/>
                </a:lnTo>
                <a:lnTo>
                  <a:pt x="2904" y="1358"/>
                </a:lnTo>
                <a:lnTo>
                  <a:pt x="2866" y="1405"/>
                </a:lnTo>
                <a:lnTo>
                  <a:pt x="2834" y="1458"/>
                </a:lnTo>
                <a:lnTo>
                  <a:pt x="2806" y="1524"/>
                </a:lnTo>
                <a:lnTo>
                  <a:pt x="2791" y="1587"/>
                </a:lnTo>
                <a:lnTo>
                  <a:pt x="2786" y="1656"/>
                </a:lnTo>
                <a:lnTo>
                  <a:pt x="2791" y="1730"/>
                </a:lnTo>
                <a:lnTo>
                  <a:pt x="2806" y="1810"/>
                </a:lnTo>
                <a:lnTo>
                  <a:pt x="2859" y="2001"/>
                </a:lnTo>
                <a:lnTo>
                  <a:pt x="2883" y="2102"/>
                </a:lnTo>
                <a:lnTo>
                  <a:pt x="2891" y="2136"/>
                </a:lnTo>
                <a:lnTo>
                  <a:pt x="2902" y="2159"/>
                </a:lnTo>
                <a:lnTo>
                  <a:pt x="2916" y="2172"/>
                </a:lnTo>
                <a:lnTo>
                  <a:pt x="2930" y="2172"/>
                </a:lnTo>
                <a:lnTo>
                  <a:pt x="3019" y="2132"/>
                </a:lnTo>
                <a:lnTo>
                  <a:pt x="3058" y="2125"/>
                </a:lnTo>
                <a:lnTo>
                  <a:pt x="3133" y="2141"/>
                </a:lnTo>
                <a:lnTo>
                  <a:pt x="3041" y="2167"/>
                </a:lnTo>
                <a:lnTo>
                  <a:pt x="2986" y="2200"/>
                </a:lnTo>
                <a:lnTo>
                  <a:pt x="2992" y="2201"/>
                </a:lnTo>
                <a:lnTo>
                  <a:pt x="3022" y="2194"/>
                </a:lnTo>
                <a:lnTo>
                  <a:pt x="3108" y="2184"/>
                </a:lnTo>
                <a:lnTo>
                  <a:pt x="3213" y="2200"/>
                </a:lnTo>
                <a:lnTo>
                  <a:pt x="3281" y="2222"/>
                </a:lnTo>
                <a:lnTo>
                  <a:pt x="3313" y="2252"/>
                </a:lnTo>
                <a:lnTo>
                  <a:pt x="3314" y="2271"/>
                </a:lnTo>
                <a:lnTo>
                  <a:pt x="3305" y="2289"/>
                </a:lnTo>
                <a:lnTo>
                  <a:pt x="3257" y="2331"/>
                </a:lnTo>
                <a:lnTo>
                  <a:pt x="3113" y="2320"/>
                </a:lnTo>
                <a:lnTo>
                  <a:pt x="3019" y="2327"/>
                </a:lnTo>
                <a:lnTo>
                  <a:pt x="2947" y="2335"/>
                </a:lnTo>
                <a:lnTo>
                  <a:pt x="2886" y="2335"/>
                </a:lnTo>
                <a:lnTo>
                  <a:pt x="2849" y="2328"/>
                </a:lnTo>
                <a:lnTo>
                  <a:pt x="2815" y="2313"/>
                </a:lnTo>
                <a:lnTo>
                  <a:pt x="2754" y="2251"/>
                </a:lnTo>
                <a:lnTo>
                  <a:pt x="2730" y="2214"/>
                </a:lnTo>
                <a:lnTo>
                  <a:pt x="2715" y="2164"/>
                </a:lnTo>
                <a:lnTo>
                  <a:pt x="2691" y="2078"/>
                </a:lnTo>
                <a:lnTo>
                  <a:pt x="2649" y="1956"/>
                </a:lnTo>
                <a:lnTo>
                  <a:pt x="2587" y="1807"/>
                </a:lnTo>
                <a:lnTo>
                  <a:pt x="2507" y="1595"/>
                </a:lnTo>
                <a:lnTo>
                  <a:pt x="2433" y="1381"/>
                </a:lnTo>
                <a:lnTo>
                  <a:pt x="2401" y="1234"/>
                </a:lnTo>
                <a:lnTo>
                  <a:pt x="2412" y="1195"/>
                </a:lnTo>
                <a:lnTo>
                  <a:pt x="2444" y="1144"/>
                </a:lnTo>
                <a:lnTo>
                  <a:pt x="2582" y="997"/>
                </a:lnTo>
                <a:lnTo>
                  <a:pt x="2494" y="1062"/>
                </a:lnTo>
                <a:lnTo>
                  <a:pt x="2437" y="1133"/>
                </a:lnTo>
                <a:lnTo>
                  <a:pt x="2399" y="1191"/>
                </a:lnTo>
                <a:lnTo>
                  <a:pt x="2376" y="1213"/>
                </a:lnTo>
                <a:lnTo>
                  <a:pt x="2287" y="1209"/>
                </a:lnTo>
                <a:lnTo>
                  <a:pt x="2215" y="1192"/>
                </a:lnTo>
                <a:lnTo>
                  <a:pt x="2160" y="1159"/>
                </a:lnTo>
                <a:lnTo>
                  <a:pt x="2120" y="1111"/>
                </a:lnTo>
                <a:lnTo>
                  <a:pt x="2034" y="992"/>
                </a:lnTo>
                <a:lnTo>
                  <a:pt x="1912" y="855"/>
                </a:lnTo>
                <a:lnTo>
                  <a:pt x="1879" y="871"/>
                </a:lnTo>
                <a:lnTo>
                  <a:pt x="1858" y="890"/>
                </a:lnTo>
                <a:lnTo>
                  <a:pt x="1849" y="912"/>
                </a:lnTo>
                <a:lnTo>
                  <a:pt x="1855" y="940"/>
                </a:lnTo>
                <a:lnTo>
                  <a:pt x="1912" y="1040"/>
                </a:lnTo>
                <a:lnTo>
                  <a:pt x="1947" y="1098"/>
                </a:lnTo>
                <a:lnTo>
                  <a:pt x="1970" y="1159"/>
                </a:lnTo>
                <a:lnTo>
                  <a:pt x="1983" y="1220"/>
                </a:lnTo>
                <a:lnTo>
                  <a:pt x="1983" y="1278"/>
                </a:lnTo>
                <a:lnTo>
                  <a:pt x="1972" y="1333"/>
                </a:lnTo>
                <a:lnTo>
                  <a:pt x="1941" y="1409"/>
                </a:lnTo>
                <a:lnTo>
                  <a:pt x="1821" y="1635"/>
                </a:lnTo>
                <a:lnTo>
                  <a:pt x="1693" y="1872"/>
                </a:lnTo>
                <a:lnTo>
                  <a:pt x="1650" y="1964"/>
                </a:lnTo>
                <a:lnTo>
                  <a:pt x="1622" y="2036"/>
                </a:lnTo>
                <a:lnTo>
                  <a:pt x="1847" y="1965"/>
                </a:lnTo>
                <a:lnTo>
                  <a:pt x="1983" y="1921"/>
                </a:lnTo>
                <a:lnTo>
                  <a:pt x="2032" y="1916"/>
                </a:lnTo>
                <a:lnTo>
                  <a:pt x="2020" y="1929"/>
                </a:lnTo>
                <a:lnTo>
                  <a:pt x="1984" y="1950"/>
                </a:lnTo>
                <a:lnTo>
                  <a:pt x="1842" y="2005"/>
                </a:lnTo>
                <a:lnTo>
                  <a:pt x="1622" y="2089"/>
                </a:lnTo>
                <a:lnTo>
                  <a:pt x="1734" y="2085"/>
                </a:lnTo>
                <a:lnTo>
                  <a:pt x="1793" y="2074"/>
                </a:lnTo>
                <a:lnTo>
                  <a:pt x="1847" y="2063"/>
                </a:lnTo>
                <a:lnTo>
                  <a:pt x="1908" y="2058"/>
                </a:lnTo>
                <a:lnTo>
                  <a:pt x="1951" y="2086"/>
                </a:lnTo>
                <a:lnTo>
                  <a:pt x="2019" y="2151"/>
                </a:lnTo>
                <a:lnTo>
                  <a:pt x="2077" y="2206"/>
                </a:lnTo>
                <a:lnTo>
                  <a:pt x="2089" y="2225"/>
                </a:lnTo>
                <a:lnTo>
                  <a:pt x="2070" y="2231"/>
                </a:lnTo>
                <a:lnTo>
                  <a:pt x="2071" y="2246"/>
                </a:lnTo>
                <a:lnTo>
                  <a:pt x="2084" y="2266"/>
                </a:lnTo>
                <a:lnTo>
                  <a:pt x="2084" y="2282"/>
                </a:lnTo>
                <a:lnTo>
                  <a:pt x="1968" y="2299"/>
                </a:lnTo>
                <a:lnTo>
                  <a:pt x="1951" y="2307"/>
                </a:lnTo>
                <a:lnTo>
                  <a:pt x="1957" y="2318"/>
                </a:lnTo>
                <a:lnTo>
                  <a:pt x="1841" y="2274"/>
                </a:lnTo>
                <a:lnTo>
                  <a:pt x="1749" y="2260"/>
                </a:lnTo>
                <a:lnTo>
                  <a:pt x="1675" y="2257"/>
                </a:lnTo>
                <a:lnTo>
                  <a:pt x="1622" y="2246"/>
                </a:lnTo>
                <a:lnTo>
                  <a:pt x="1506" y="2243"/>
                </a:lnTo>
                <a:lnTo>
                  <a:pt x="1471" y="2232"/>
                </a:lnTo>
                <a:lnTo>
                  <a:pt x="1455" y="2216"/>
                </a:lnTo>
                <a:lnTo>
                  <a:pt x="1431" y="2188"/>
                </a:lnTo>
                <a:lnTo>
                  <a:pt x="1397" y="2185"/>
                </a:lnTo>
                <a:lnTo>
                  <a:pt x="1221" y="2231"/>
                </a:lnTo>
                <a:lnTo>
                  <a:pt x="1049" y="2287"/>
                </a:lnTo>
                <a:lnTo>
                  <a:pt x="955" y="2308"/>
                </a:lnTo>
                <a:lnTo>
                  <a:pt x="847" y="2314"/>
                </a:lnTo>
                <a:lnTo>
                  <a:pt x="724" y="2302"/>
                </a:lnTo>
                <a:lnTo>
                  <a:pt x="587" y="2278"/>
                </a:lnTo>
                <a:lnTo>
                  <a:pt x="515" y="2258"/>
                </a:lnTo>
                <a:lnTo>
                  <a:pt x="447" y="2232"/>
                </a:lnTo>
                <a:lnTo>
                  <a:pt x="383" y="2200"/>
                </a:lnTo>
                <a:lnTo>
                  <a:pt x="325" y="2160"/>
                </a:lnTo>
                <a:lnTo>
                  <a:pt x="220" y="2065"/>
                </a:lnTo>
                <a:lnTo>
                  <a:pt x="133" y="1943"/>
                </a:lnTo>
                <a:lnTo>
                  <a:pt x="68" y="1805"/>
                </a:lnTo>
                <a:lnTo>
                  <a:pt x="24" y="1663"/>
                </a:lnTo>
                <a:lnTo>
                  <a:pt x="2" y="1517"/>
                </a:lnTo>
                <a:lnTo>
                  <a:pt x="0" y="1370"/>
                </a:lnTo>
                <a:lnTo>
                  <a:pt x="36" y="1111"/>
                </a:lnTo>
                <a:lnTo>
                  <a:pt x="65" y="993"/>
                </a:lnTo>
                <a:lnTo>
                  <a:pt x="102" y="886"/>
                </a:lnTo>
                <a:lnTo>
                  <a:pt x="145" y="786"/>
                </a:lnTo>
                <a:lnTo>
                  <a:pt x="196" y="697"/>
                </a:lnTo>
                <a:lnTo>
                  <a:pt x="256" y="614"/>
                </a:lnTo>
                <a:lnTo>
                  <a:pt x="322" y="542"/>
                </a:lnTo>
                <a:lnTo>
                  <a:pt x="480" y="414"/>
                </a:lnTo>
                <a:lnTo>
                  <a:pt x="661" y="303"/>
                </a:lnTo>
                <a:lnTo>
                  <a:pt x="868" y="207"/>
                </a:lnTo>
                <a:lnTo>
                  <a:pt x="1097" y="128"/>
                </a:lnTo>
                <a:lnTo>
                  <a:pt x="1483" y="34"/>
                </a:lnTo>
                <a:lnTo>
                  <a:pt x="1632" y="10"/>
                </a:lnTo>
                <a:lnTo>
                  <a:pt x="1754" y="0"/>
                </a:lnTo>
                <a:lnTo>
                  <a:pt x="1875" y="10"/>
                </a:lnTo>
                <a:lnTo>
                  <a:pt x="2021" y="33"/>
                </a:lnTo>
                <a:lnTo>
                  <a:pt x="2189" y="71"/>
                </a:lnTo>
                <a:lnTo>
                  <a:pt x="2376" y="124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6" name="Freeform 56"/>
          <p:cNvSpPr>
            <a:spLocks noChangeAspect="1"/>
          </p:cNvSpPr>
          <p:nvPr/>
        </p:nvSpPr>
        <p:spPr bwMode="auto">
          <a:xfrm>
            <a:off x="3489326" y="5221288"/>
            <a:ext cx="182563" cy="220662"/>
          </a:xfrm>
          <a:custGeom>
            <a:avLst/>
            <a:gdLst>
              <a:gd name="T0" fmla="*/ 911 w 1471"/>
              <a:gd name="T1" fmla="*/ 1823 h 1827"/>
              <a:gd name="T2" fmla="*/ 1277 w 1471"/>
              <a:gd name="T3" fmla="*/ 1717 h 1827"/>
              <a:gd name="T4" fmla="*/ 1285 w 1471"/>
              <a:gd name="T5" fmla="*/ 1491 h 1827"/>
              <a:gd name="T6" fmla="*/ 1342 w 1471"/>
              <a:gd name="T7" fmla="*/ 1320 h 1827"/>
              <a:gd name="T8" fmla="*/ 1419 w 1471"/>
              <a:gd name="T9" fmla="*/ 1140 h 1827"/>
              <a:gd name="T10" fmla="*/ 1471 w 1471"/>
              <a:gd name="T11" fmla="*/ 893 h 1827"/>
              <a:gd name="T12" fmla="*/ 1375 w 1471"/>
              <a:gd name="T13" fmla="*/ 761 h 1827"/>
              <a:gd name="T14" fmla="*/ 1303 w 1471"/>
              <a:gd name="T15" fmla="*/ 665 h 1827"/>
              <a:gd name="T16" fmla="*/ 1147 w 1471"/>
              <a:gd name="T17" fmla="*/ 934 h 1827"/>
              <a:gd name="T18" fmla="*/ 1046 w 1471"/>
              <a:gd name="T19" fmla="*/ 926 h 1827"/>
              <a:gd name="T20" fmla="*/ 788 w 1471"/>
              <a:gd name="T21" fmla="*/ 791 h 1827"/>
              <a:gd name="T22" fmla="*/ 603 w 1471"/>
              <a:gd name="T23" fmla="*/ 700 h 1827"/>
              <a:gd name="T24" fmla="*/ 477 w 1471"/>
              <a:gd name="T25" fmla="*/ 648 h 1827"/>
              <a:gd name="T26" fmla="*/ 454 w 1471"/>
              <a:gd name="T27" fmla="*/ 680 h 1827"/>
              <a:gd name="T28" fmla="*/ 497 w 1471"/>
              <a:gd name="T29" fmla="*/ 827 h 1827"/>
              <a:gd name="T30" fmla="*/ 551 w 1471"/>
              <a:gd name="T31" fmla="*/ 990 h 1827"/>
              <a:gd name="T32" fmla="*/ 515 w 1471"/>
              <a:gd name="T33" fmla="*/ 1041 h 1827"/>
              <a:gd name="T34" fmla="*/ 374 w 1471"/>
              <a:gd name="T35" fmla="*/ 1113 h 1827"/>
              <a:gd name="T36" fmla="*/ 258 w 1471"/>
              <a:gd name="T37" fmla="*/ 1175 h 1827"/>
              <a:gd name="T38" fmla="*/ 229 w 1471"/>
              <a:gd name="T39" fmla="*/ 1162 h 1827"/>
              <a:gd name="T40" fmla="*/ 248 w 1471"/>
              <a:gd name="T41" fmla="*/ 1127 h 1827"/>
              <a:gd name="T42" fmla="*/ 379 w 1471"/>
              <a:gd name="T43" fmla="*/ 1022 h 1827"/>
              <a:gd name="T44" fmla="*/ 388 w 1471"/>
              <a:gd name="T45" fmla="*/ 960 h 1827"/>
              <a:gd name="T46" fmla="*/ 295 w 1471"/>
              <a:gd name="T47" fmla="*/ 929 h 1827"/>
              <a:gd name="T48" fmla="*/ 268 w 1471"/>
              <a:gd name="T49" fmla="*/ 954 h 1827"/>
              <a:gd name="T50" fmla="*/ 227 w 1471"/>
              <a:gd name="T51" fmla="*/ 1056 h 1827"/>
              <a:gd name="T52" fmla="*/ 184 w 1471"/>
              <a:gd name="T53" fmla="*/ 1069 h 1827"/>
              <a:gd name="T54" fmla="*/ 174 w 1471"/>
              <a:gd name="T55" fmla="*/ 1013 h 1827"/>
              <a:gd name="T56" fmla="*/ 220 w 1471"/>
              <a:gd name="T57" fmla="*/ 924 h 1827"/>
              <a:gd name="T58" fmla="*/ 254 w 1471"/>
              <a:gd name="T59" fmla="*/ 824 h 1827"/>
              <a:gd name="T60" fmla="*/ 268 w 1471"/>
              <a:gd name="T61" fmla="*/ 655 h 1827"/>
              <a:gd name="T62" fmla="*/ 303 w 1471"/>
              <a:gd name="T63" fmla="*/ 500 h 1827"/>
              <a:gd name="T64" fmla="*/ 383 w 1471"/>
              <a:gd name="T65" fmla="*/ 448 h 1827"/>
              <a:gd name="T66" fmla="*/ 646 w 1471"/>
              <a:gd name="T67" fmla="*/ 497 h 1827"/>
              <a:gd name="T68" fmla="*/ 911 w 1471"/>
              <a:gd name="T69" fmla="*/ 611 h 1827"/>
              <a:gd name="T70" fmla="*/ 976 w 1471"/>
              <a:gd name="T71" fmla="*/ 634 h 1827"/>
              <a:gd name="T72" fmla="*/ 1018 w 1471"/>
              <a:gd name="T73" fmla="*/ 615 h 1827"/>
              <a:gd name="T74" fmla="*/ 1038 w 1471"/>
              <a:gd name="T75" fmla="*/ 553 h 1827"/>
              <a:gd name="T76" fmla="*/ 1004 w 1471"/>
              <a:gd name="T77" fmla="*/ 209 h 1827"/>
              <a:gd name="T78" fmla="*/ 851 w 1471"/>
              <a:gd name="T79" fmla="*/ 4 h 1827"/>
              <a:gd name="T80" fmla="*/ 637 w 1471"/>
              <a:gd name="T81" fmla="*/ 46 h 1827"/>
              <a:gd name="T82" fmla="*/ 454 w 1471"/>
              <a:gd name="T83" fmla="*/ 126 h 1827"/>
              <a:gd name="T84" fmla="*/ 304 w 1471"/>
              <a:gd name="T85" fmla="*/ 246 h 1827"/>
              <a:gd name="T86" fmla="*/ 140 w 1471"/>
              <a:gd name="T87" fmla="*/ 488 h 1827"/>
              <a:gd name="T88" fmla="*/ 18 w 1471"/>
              <a:gd name="T89" fmla="*/ 824 h 1827"/>
              <a:gd name="T90" fmla="*/ 9 w 1471"/>
              <a:gd name="T91" fmla="*/ 1183 h 1827"/>
              <a:gd name="T92" fmla="*/ 67 w 1471"/>
              <a:gd name="T93" fmla="*/ 1423 h 1827"/>
              <a:gd name="T94" fmla="*/ 138 w 1471"/>
              <a:gd name="T95" fmla="*/ 1549 h 1827"/>
              <a:gd name="T96" fmla="*/ 234 w 1471"/>
              <a:gd name="T97" fmla="*/ 1654 h 1827"/>
              <a:gd name="T98" fmla="*/ 358 w 1471"/>
              <a:gd name="T99" fmla="*/ 1734 h 1827"/>
              <a:gd name="T100" fmla="*/ 589 w 1471"/>
              <a:gd name="T101" fmla="*/ 1806 h 1827"/>
              <a:gd name="T102" fmla="*/ 775 w 1471"/>
              <a:gd name="T103" fmla="*/ 1827 h 182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71"/>
              <a:gd name="T157" fmla="*/ 0 h 1827"/>
              <a:gd name="T158" fmla="*/ 1471 w 1471"/>
              <a:gd name="T159" fmla="*/ 1827 h 182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71" h="1827">
                <a:moveTo>
                  <a:pt x="775" y="1827"/>
                </a:moveTo>
                <a:lnTo>
                  <a:pt x="911" y="1823"/>
                </a:lnTo>
                <a:lnTo>
                  <a:pt x="1025" y="1797"/>
                </a:lnTo>
                <a:lnTo>
                  <a:pt x="1277" y="1717"/>
                </a:lnTo>
                <a:lnTo>
                  <a:pt x="1277" y="1597"/>
                </a:lnTo>
                <a:lnTo>
                  <a:pt x="1285" y="1491"/>
                </a:lnTo>
                <a:lnTo>
                  <a:pt x="1309" y="1398"/>
                </a:lnTo>
                <a:lnTo>
                  <a:pt x="1342" y="1320"/>
                </a:lnTo>
                <a:lnTo>
                  <a:pt x="1384" y="1239"/>
                </a:lnTo>
                <a:lnTo>
                  <a:pt x="1419" y="1140"/>
                </a:lnTo>
                <a:lnTo>
                  <a:pt x="1448" y="1026"/>
                </a:lnTo>
                <a:lnTo>
                  <a:pt x="1471" y="893"/>
                </a:lnTo>
                <a:lnTo>
                  <a:pt x="1407" y="822"/>
                </a:lnTo>
                <a:lnTo>
                  <a:pt x="1375" y="761"/>
                </a:lnTo>
                <a:lnTo>
                  <a:pt x="1350" y="708"/>
                </a:lnTo>
                <a:lnTo>
                  <a:pt x="1303" y="665"/>
                </a:lnTo>
                <a:lnTo>
                  <a:pt x="1162" y="920"/>
                </a:lnTo>
                <a:lnTo>
                  <a:pt x="1147" y="934"/>
                </a:lnTo>
                <a:lnTo>
                  <a:pt x="1123" y="941"/>
                </a:lnTo>
                <a:lnTo>
                  <a:pt x="1046" y="926"/>
                </a:lnTo>
                <a:lnTo>
                  <a:pt x="934" y="876"/>
                </a:lnTo>
                <a:lnTo>
                  <a:pt x="788" y="791"/>
                </a:lnTo>
                <a:lnTo>
                  <a:pt x="709" y="760"/>
                </a:lnTo>
                <a:lnTo>
                  <a:pt x="603" y="700"/>
                </a:lnTo>
                <a:lnTo>
                  <a:pt x="506" y="654"/>
                </a:lnTo>
                <a:lnTo>
                  <a:pt x="477" y="648"/>
                </a:lnTo>
                <a:lnTo>
                  <a:pt x="462" y="655"/>
                </a:lnTo>
                <a:lnTo>
                  <a:pt x="454" y="680"/>
                </a:lnTo>
                <a:lnTo>
                  <a:pt x="459" y="717"/>
                </a:lnTo>
                <a:lnTo>
                  <a:pt x="497" y="827"/>
                </a:lnTo>
                <a:lnTo>
                  <a:pt x="541" y="934"/>
                </a:lnTo>
                <a:lnTo>
                  <a:pt x="551" y="990"/>
                </a:lnTo>
                <a:lnTo>
                  <a:pt x="538" y="1017"/>
                </a:lnTo>
                <a:lnTo>
                  <a:pt x="515" y="1041"/>
                </a:lnTo>
                <a:lnTo>
                  <a:pt x="448" y="1079"/>
                </a:lnTo>
                <a:lnTo>
                  <a:pt x="374" y="1113"/>
                </a:lnTo>
                <a:lnTo>
                  <a:pt x="311" y="1153"/>
                </a:lnTo>
                <a:lnTo>
                  <a:pt x="258" y="1175"/>
                </a:lnTo>
                <a:lnTo>
                  <a:pt x="240" y="1174"/>
                </a:lnTo>
                <a:lnTo>
                  <a:pt x="229" y="1162"/>
                </a:lnTo>
                <a:lnTo>
                  <a:pt x="231" y="1149"/>
                </a:lnTo>
                <a:lnTo>
                  <a:pt x="248" y="1127"/>
                </a:lnTo>
                <a:lnTo>
                  <a:pt x="334" y="1060"/>
                </a:lnTo>
                <a:lnTo>
                  <a:pt x="379" y="1022"/>
                </a:lnTo>
                <a:lnTo>
                  <a:pt x="396" y="989"/>
                </a:lnTo>
                <a:lnTo>
                  <a:pt x="388" y="960"/>
                </a:lnTo>
                <a:lnTo>
                  <a:pt x="352" y="938"/>
                </a:lnTo>
                <a:lnTo>
                  <a:pt x="295" y="929"/>
                </a:lnTo>
                <a:lnTo>
                  <a:pt x="277" y="938"/>
                </a:lnTo>
                <a:lnTo>
                  <a:pt x="268" y="954"/>
                </a:lnTo>
                <a:lnTo>
                  <a:pt x="248" y="1016"/>
                </a:lnTo>
                <a:lnTo>
                  <a:pt x="227" y="1056"/>
                </a:lnTo>
                <a:lnTo>
                  <a:pt x="205" y="1073"/>
                </a:lnTo>
                <a:lnTo>
                  <a:pt x="184" y="1069"/>
                </a:lnTo>
                <a:lnTo>
                  <a:pt x="173" y="1045"/>
                </a:lnTo>
                <a:lnTo>
                  <a:pt x="174" y="1013"/>
                </a:lnTo>
                <a:lnTo>
                  <a:pt x="191" y="972"/>
                </a:lnTo>
                <a:lnTo>
                  <a:pt x="220" y="924"/>
                </a:lnTo>
                <a:lnTo>
                  <a:pt x="239" y="882"/>
                </a:lnTo>
                <a:lnTo>
                  <a:pt x="254" y="824"/>
                </a:lnTo>
                <a:lnTo>
                  <a:pt x="266" y="750"/>
                </a:lnTo>
                <a:lnTo>
                  <a:pt x="268" y="655"/>
                </a:lnTo>
                <a:lnTo>
                  <a:pt x="280" y="564"/>
                </a:lnTo>
                <a:lnTo>
                  <a:pt x="303" y="500"/>
                </a:lnTo>
                <a:lnTo>
                  <a:pt x="339" y="461"/>
                </a:lnTo>
                <a:lnTo>
                  <a:pt x="383" y="448"/>
                </a:lnTo>
                <a:lnTo>
                  <a:pt x="513" y="464"/>
                </a:lnTo>
                <a:lnTo>
                  <a:pt x="646" y="497"/>
                </a:lnTo>
                <a:lnTo>
                  <a:pt x="780" y="547"/>
                </a:lnTo>
                <a:lnTo>
                  <a:pt x="911" y="611"/>
                </a:lnTo>
                <a:lnTo>
                  <a:pt x="947" y="629"/>
                </a:lnTo>
                <a:lnTo>
                  <a:pt x="976" y="634"/>
                </a:lnTo>
                <a:lnTo>
                  <a:pt x="999" y="630"/>
                </a:lnTo>
                <a:lnTo>
                  <a:pt x="1018" y="615"/>
                </a:lnTo>
                <a:lnTo>
                  <a:pt x="1031" y="590"/>
                </a:lnTo>
                <a:lnTo>
                  <a:pt x="1038" y="553"/>
                </a:lnTo>
                <a:lnTo>
                  <a:pt x="1035" y="448"/>
                </a:lnTo>
                <a:lnTo>
                  <a:pt x="1004" y="209"/>
                </a:lnTo>
                <a:lnTo>
                  <a:pt x="968" y="0"/>
                </a:lnTo>
                <a:lnTo>
                  <a:pt x="851" y="4"/>
                </a:lnTo>
                <a:lnTo>
                  <a:pt x="739" y="21"/>
                </a:lnTo>
                <a:lnTo>
                  <a:pt x="637" y="46"/>
                </a:lnTo>
                <a:lnTo>
                  <a:pt x="540" y="81"/>
                </a:lnTo>
                <a:lnTo>
                  <a:pt x="454" y="126"/>
                </a:lnTo>
                <a:lnTo>
                  <a:pt x="374" y="182"/>
                </a:lnTo>
                <a:lnTo>
                  <a:pt x="304" y="246"/>
                </a:lnTo>
                <a:lnTo>
                  <a:pt x="241" y="321"/>
                </a:lnTo>
                <a:lnTo>
                  <a:pt x="140" y="488"/>
                </a:lnTo>
                <a:lnTo>
                  <a:pt x="66" y="657"/>
                </a:lnTo>
                <a:lnTo>
                  <a:pt x="18" y="824"/>
                </a:lnTo>
                <a:lnTo>
                  <a:pt x="0" y="995"/>
                </a:lnTo>
                <a:lnTo>
                  <a:pt x="9" y="1183"/>
                </a:lnTo>
                <a:lnTo>
                  <a:pt x="41" y="1348"/>
                </a:lnTo>
                <a:lnTo>
                  <a:pt x="67" y="1423"/>
                </a:lnTo>
                <a:lnTo>
                  <a:pt x="100" y="1489"/>
                </a:lnTo>
                <a:lnTo>
                  <a:pt x="138" y="1549"/>
                </a:lnTo>
                <a:lnTo>
                  <a:pt x="183" y="1605"/>
                </a:lnTo>
                <a:lnTo>
                  <a:pt x="234" y="1654"/>
                </a:lnTo>
                <a:lnTo>
                  <a:pt x="293" y="1697"/>
                </a:lnTo>
                <a:lnTo>
                  <a:pt x="358" y="1734"/>
                </a:lnTo>
                <a:lnTo>
                  <a:pt x="427" y="1764"/>
                </a:lnTo>
                <a:lnTo>
                  <a:pt x="589" y="1806"/>
                </a:lnTo>
                <a:lnTo>
                  <a:pt x="775" y="1827"/>
                </a:lnTo>
              </a:path>
            </a:pathLst>
          </a:custGeom>
          <a:solidFill>
            <a:schemeClr val="bg1"/>
          </a:solidFill>
          <a:ln w="16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grpSp>
        <p:nvGrpSpPr>
          <p:cNvPr id="57" name="Group 57"/>
          <p:cNvGrpSpPr>
            <a:grpSpLocks/>
          </p:cNvGrpSpPr>
          <p:nvPr/>
        </p:nvGrpSpPr>
        <p:grpSpPr bwMode="auto">
          <a:xfrm>
            <a:off x="3489326" y="4849813"/>
            <a:ext cx="593725" cy="233362"/>
            <a:chOff x="174" y="663"/>
            <a:chExt cx="826" cy="283"/>
          </a:xfrm>
        </p:grpSpPr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174" y="709"/>
              <a:ext cx="826" cy="206"/>
            </a:xfrm>
            <a:custGeom>
              <a:avLst/>
              <a:gdLst>
                <a:gd name="T0" fmla="*/ 491 w 826"/>
                <a:gd name="T1" fmla="*/ 53 h 206"/>
                <a:gd name="T2" fmla="*/ 515 w 826"/>
                <a:gd name="T3" fmla="*/ 59 h 206"/>
                <a:gd name="T4" fmla="*/ 533 w 826"/>
                <a:gd name="T5" fmla="*/ 47 h 206"/>
                <a:gd name="T6" fmla="*/ 569 w 826"/>
                <a:gd name="T7" fmla="*/ 24 h 206"/>
                <a:gd name="T8" fmla="*/ 617 w 826"/>
                <a:gd name="T9" fmla="*/ 0 h 206"/>
                <a:gd name="T10" fmla="*/ 641 w 826"/>
                <a:gd name="T11" fmla="*/ 6 h 206"/>
                <a:gd name="T12" fmla="*/ 719 w 826"/>
                <a:gd name="T13" fmla="*/ 47 h 206"/>
                <a:gd name="T14" fmla="*/ 809 w 826"/>
                <a:gd name="T15" fmla="*/ 94 h 206"/>
                <a:gd name="T16" fmla="*/ 826 w 826"/>
                <a:gd name="T17" fmla="*/ 118 h 206"/>
                <a:gd name="T18" fmla="*/ 826 w 826"/>
                <a:gd name="T19" fmla="*/ 141 h 206"/>
                <a:gd name="T20" fmla="*/ 820 w 826"/>
                <a:gd name="T21" fmla="*/ 141 h 206"/>
                <a:gd name="T22" fmla="*/ 803 w 826"/>
                <a:gd name="T23" fmla="*/ 130 h 206"/>
                <a:gd name="T24" fmla="*/ 785 w 826"/>
                <a:gd name="T25" fmla="*/ 124 h 206"/>
                <a:gd name="T26" fmla="*/ 767 w 826"/>
                <a:gd name="T27" fmla="*/ 124 h 206"/>
                <a:gd name="T28" fmla="*/ 743 w 826"/>
                <a:gd name="T29" fmla="*/ 130 h 206"/>
                <a:gd name="T30" fmla="*/ 719 w 826"/>
                <a:gd name="T31" fmla="*/ 130 h 206"/>
                <a:gd name="T32" fmla="*/ 689 w 826"/>
                <a:gd name="T33" fmla="*/ 124 h 206"/>
                <a:gd name="T34" fmla="*/ 665 w 826"/>
                <a:gd name="T35" fmla="*/ 130 h 206"/>
                <a:gd name="T36" fmla="*/ 641 w 826"/>
                <a:gd name="T37" fmla="*/ 141 h 206"/>
                <a:gd name="T38" fmla="*/ 617 w 826"/>
                <a:gd name="T39" fmla="*/ 153 h 206"/>
                <a:gd name="T40" fmla="*/ 599 w 826"/>
                <a:gd name="T41" fmla="*/ 153 h 206"/>
                <a:gd name="T42" fmla="*/ 587 w 826"/>
                <a:gd name="T43" fmla="*/ 147 h 206"/>
                <a:gd name="T44" fmla="*/ 557 w 826"/>
                <a:gd name="T45" fmla="*/ 153 h 206"/>
                <a:gd name="T46" fmla="*/ 521 w 826"/>
                <a:gd name="T47" fmla="*/ 177 h 206"/>
                <a:gd name="T48" fmla="*/ 479 w 826"/>
                <a:gd name="T49" fmla="*/ 200 h 206"/>
                <a:gd name="T50" fmla="*/ 437 w 826"/>
                <a:gd name="T51" fmla="*/ 200 h 206"/>
                <a:gd name="T52" fmla="*/ 359 w 826"/>
                <a:gd name="T53" fmla="*/ 200 h 206"/>
                <a:gd name="T54" fmla="*/ 329 w 826"/>
                <a:gd name="T55" fmla="*/ 194 h 206"/>
                <a:gd name="T56" fmla="*/ 281 w 826"/>
                <a:gd name="T57" fmla="*/ 159 h 206"/>
                <a:gd name="T58" fmla="*/ 257 w 826"/>
                <a:gd name="T59" fmla="*/ 147 h 206"/>
                <a:gd name="T60" fmla="*/ 240 w 826"/>
                <a:gd name="T61" fmla="*/ 147 h 206"/>
                <a:gd name="T62" fmla="*/ 228 w 826"/>
                <a:gd name="T63" fmla="*/ 153 h 206"/>
                <a:gd name="T64" fmla="*/ 204 w 826"/>
                <a:gd name="T65" fmla="*/ 147 h 206"/>
                <a:gd name="T66" fmla="*/ 180 w 826"/>
                <a:gd name="T67" fmla="*/ 136 h 206"/>
                <a:gd name="T68" fmla="*/ 156 w 826"/>
                <a:gd name="T69" fmla="*/ 124 h 206"/>
                <a:gd name="T70" fmla="*/ 132 w 826"/>
                <a:gd name="T71" fmla="*/ 124 h 206"/>
                <a:gd name="T72" fmla="*/ 102 w 826"/>
                <a:gd name="T73" fmla="*/ 130 h 206"/>
                <a:gd name="T74" fmla="*/ 78 w 826"/>
                <a:gd name="T75" fmla="*/ 124 h 206"/>
                <a:gd name="T76" fmla="*/ 60 w 826"/>
                <a:gd name="T77" fmla="*/ 118 h 206"/>
                <a:gd name="T78" fmla="*/ 36 w 826"/>
                <a:gd name="T79" fmla="*/ 124 h 206"/>
                <a:gd name="T80" fmla="*/ 24 w 826"/>
                <a:gd name="T81" fmla="*/ 130 h 206"/>
                <a:gd name="T82" fmla="*/ 0 w 826"/>
                <a:gd name="T83" fmla="*/ 153 h 206"/>
                <a:gd name="T84" fmla="*/ 0 w 826"/>
                <a:gd name="T85" fmla="*/ 136 h 206"/>
                <a:gd name="T86" fmla="*/ 12 w 826"/>
                <a:gd name="T87" fmla="*/ 106 h 206"/>
                <a:gd name="T88" fmla="*/ 24 w 826"/>
                <a:gd name="T89" fmla="*/ 88 h 206"/>
                <a:gd name="T90" fmla="*/ 162 w 826"/>
                <a:gd name="T91" fmla="*/ 18 h 206"/>
                <a:gd name="T92" fmla="*/ 210 w 826"/>
                <a:gd name="T93" fmla="*/ 6 h 206"/>
                <a:gd name="T94" fmla="*/ 240 w 826"/>
                <a:gd name="T95" fmla="*/ 12 h 206"/>
                <a:gd name="T96" fmla="*/ 263 w 826"/>
                <a:gd name="T97" fmla="*/ 24 h 206"/>
                <a:gd name="T98" fmla="*/ 299 w 826"/>
                <a:gd name="T99" fmla="*/ 53 h 206"/>
                <a:gd name="T100" fmla="*/ 311 w 826"/>
                <a:gd name="T101" fmla="*/ 65 h 206"/>
                <a:gd name="T102" fmla="*/ 323 w 826"/>
                <a:gd name="T103" fmla="*/ 59 h 206"/>
                <a:gd name="T104" fmla="*/ 371 w 826"/>
                <a:gd name="T105" fmla="*/ 35 h 20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6"/>
                <a:gd name="T160" fmla="*/ 0 h 206"/>
                <a:gd name="T161" fmla="*/ 826 w 826"/>
                <a:gd name="T162" fmla="*/ 206 h 20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6" h="206">
                  <a:moveTo>
                    <a:pt x="407" y="35"/>
                  </a:moveTo>
                  <a:lnTo>
                    <a:pt x="461" y="35"/>
                  </a:lnTo>
                  <a:lnTo>
                    <a:pt x="491" y="53"/>
                  </a:lnTo>
                  <a:lnTo>
                    <a:pt x="503" y="59"/>
                  </a:lnTo>
                  <a:lnTo>
                    <a:pt x="509" y="59"/>
                  </a:lnTo>
                  <a:lnTo>
                    <a:pt x="515" y="59"/>
                  </a:lnTo>
                  <a:lnTo>
                    <a:pt x="521" y="59"/>
                  </a:lnTo>
                  <a:lnTo>
                    <a:pt x="527" y="53"/>
                  </a:lnTo>
                  <a:lnTo>
                    <a:pt x="533" y="47"/>
                  </a:lnTo>
                  <a:lnTo>
                    <a:pt x="539" y="41"/>
                  </a:lnTo>
                  <a:lnTo>
                    <a:pt x="551" y="35"/>
                  </a:lnTo>
                  <a:lnTo>
                    <a:pt x="569" y="24"/>
                  </a:lnTo>
                  <a:lnTo>
                    <a:pt x="593" y="12"/>
                  </a:lnTo>
                  <a:lnTo>
                    <a:pt x="611" y="0"/>
                  </a:lnTo>
                  <a:lnTo>
                    <a:pt x="617" y="0"/>
                  </a:lnTo>
                  <a:lnTo>
                    <a:pt x="623" y="0"/>
                  </a:lnTo>
                  <a:lnTo>
                    <a:pt x="635" y="6"/>
                  </a:lnTo>
                  <a:lnTo>
                    <a:pt x="641" y="6"/>
                  </a:lnTo>
                  <a:lnTo>
                    <a:pt x="665" y="18"/>
                  </a:lnTo>
                  <a:lnTo>
                    <a:pt x="695" y="30"/>
                  </a:lnTo>
                  <a:lnTo>
                    <a:pt x="719" y="47"/>
                  </a:lnTo>
                  <a:lnTo>
                    <a:pt x="749" y="59"/>
                  </a:lnTo>
                  <a:lnTo>
                    <a:pt x="803" y="88"/>
                  </a:lnTo>
                  <a:lnTo>
                    <a:pt x="809" y="94"/>
                  </a:lnTo>
                  <a:lnTo>
                    <a:pt x="815" y="100"/>
                  </a:lnTo>
                  <a:lnTo>
                    <a:pt x="820" y="106"/>
                  </a:lnTo>
                  <a:lnTo>
                    <a:pt x="826" y="118"/>
                  </a:lnTo>
                  <a:lnTo>
                    <a:pt x="826" y="124"/>
                  </a:lnTo>
                  <a:lnTo>
                    <a:pt x="826" y="136"/>
                  </a:lnTo>
                  <a:lnTo>
                    <a:pt x="826" y="141"/>
                  </a:lnTo>
                  <a:lnTo>
                    <a:pt x="826" y="147"/>
                  </a:lnTo>
                  <a:lnTo>
                    <a:pt x="826" y="153"/>
                  </a:lnTo>
                  <a:lnTo>
                    <a:pt x="820" y="141"/>
                  </a:lnTo>
                  <a:lnTo>
                    <a:pt x="815" y="136"/>
                  </a:lnTo>
                  <a:lnTo>
                    <a:pt x="809" y="130"/>
                  </a:lnTo>
                  <a:lnTo>
                    <a:pt x="803" y="130"/>
                  </a:lnTo>
                  <a:lnTo>
                    <a:pt x="797" y="124"/>
                  </a:lnTo>
                  <a:lnTo>
                    <a:pt x="791" y="124"/>
                  </a:lnTo>
                  <a:lnTo>
                    <a:pt x="785" y="124"/>
                  </a:lnTo>
                  <a:lnTo>
                    <a:pt x="779" y="118"/>
                  </a:lnTo>
                  <a:lnTo>
                    <a:pt x="773" y="118"/>
                  </a:lnTo>
                  <a:lnTo>
                    <a:pt x="767" y="124"/>
                  </a:lnTo>
                  <a:lnTo>
                    <a:pt x="761" y="124"/>
                  </a:lnTo>
                  <a:lnTo>
                    <a:pt x="749" y="124"/>
                  </a:lnTo>
                  <a:lnTo>
                    <a:pt x="743" y="130"/>
                  </a:lnTo>
                  <a:lnTo>
                    <a:pt x="737" y="136"/>
                  </a:lnTo>
                  <a:lnTo>
                    <a:pt x="731" y="130"/>
                  </a:lnTo>
                  <a:lnTo>
                    <a:pt x="719" y="130"/>
                  </a:lnTo>
                  <a:lnTo>
                    <a:pt x="707" y="124"/>
                  </a:lnTo>
                  <a:lnTo>
                    <a:pt x="695" y="124"/>
                  </a:lnTo>
                  <a:lnTo>
                    <a:pt x="689" y="124"/>
                  </a:lnTo>
                  <a:lnTo>
                    <a:pt x="683" y="124"/>
                  </a:lnTo>
                  <a:lnTo>
                    <a:pt x="671" y="124"/>
                  </a:lnTo>
                  <a:lnTo>
                    <a:pt x="665" y="130"/>
                  </a:lnTo>
                  <a:lnTo>
                    <a:pt x="659" y="130"/>
                  </a:lnTo>
                  <a:lnTo>
                    <a:pt x="647" y="136"/>
                  </a:lnTo>
                  <a:lnTo>
                    <a:pt x="641" y="141"/>
                  </a:lnTo>
                  <a:lnTo>
                    <a:pt x="635" y="141"/>
                  </a:lnTo>
                  <a:lnTo>
                    <a:pt x="629" y="147"/>
                  </a:lnTo>
                  <a:lnTo>
                    <a:pt x="617" y="153"/>
                  </a:lnTo>
                  <a:lnTo>
                    <a:pt x="611" y="165"/>
                  </a:lnTo>
                  <a:lnTo>
                    <a:pt x="605" y="153"/>
                  </a:lnTo>
                  <a:lnTo>
                    <a:pt x="599" y="153"/>
                  </a:lnTo>
                  <a:lnTo>
                    <a:pt x="593" y="147"/>
                  </a:lnTo>
                  <a:lnTo>
                    <a:pt x="587" y="147"/>
                  </a:lnTo>
                  <a:lnTo>
                    <a:pt x="575" y="147"/>
                  </a:lnTo>
                  <a:lnTo>
                    <a:pt x="569" y="147"/>
                  </a:lnTo>
                  <a:lnTo>
                    <a:pt x="557" y="153"/>
                  </a:lnTo>
                  <a:lnTo>
                    <a:pt x="551" y="153"/>
                  </a:lnTo>
                  <a:lnTo>
                    <a:pt x="539" y="159"/>
                  </a:lnTo>
                  <a:lnTo>
                    <a:pt x="521" y="177"/>
                  </a:lnTo>
                  <a:lnTo>
                    <a:pt x="497" y="189"/>
                  </a:lnTo>
                  <a:lnTo>
                    <a:pt x="485" y="194"/>
                  </a:lnTo>
                  <a:lnTo>
                    <a:pt x="479" y="200"/>
                  </a:lnTo>
                  <a:lnTo>
                    <a:pt x="467" y="200"/>
                  </a:lnTo>
                  <a:lnTo>
                    <a:pt x="455" y="200"/>
                  </a:lnTo>
                  <a:lnTo>
                    <a:pt x="437" y="200"/>
                  </a:lnTo>
                  <a:lnTo>
                    <a:pt x="413" y="206"/>
                  </a:lnTo>
                  <a:lnTo>
                    <a:pt x="389" y="200"/>
                  </a:lnTo>
                  <a:lnTo>
                    <a:pt x="359" y="200"/>
                  </a:lnTo>
                  <a:lnTo>
                    <a:pt x="353" y="200"/>
                  </a:lnTo>
                  <a:lnTo>
                    <a:pt x="341" y="194"/>
                  </a:lnTo>
                  <a:lnTo>
                    <a:pt x="329" y="194"/>
                  </a:lnTo>
                  <a:lnTo>
                    <a:pt x="323" y="189"/>
                  </a:lnTo>
                  <a:lnTo>
                    <a:pt x="299" y="177"/>
                  </a:lnTo>
                  <a:lnTo>
                    <a:pt x="281" y="159"/>
                  </a:lnTo>
                  <a:lnTo>
                    <a:pt x="275" y="153"/>
                  </a:lnTo>
                  <a:lnTo>
                    <a:pt x="269" y="153"/>
                  </a:lnTo>
                  <a:lnTo>
                    <a:pt x="257" y="147"/>
                  </a:lnTo>
                  <a:lnTo>
                    <a:pt x="251" y="147"/>
                  </a:lnTo>
                  <a:lnTo>
                    <a:pt x="240" y="147"/>
                  </a:lnTo>
                  <a:lnTo>
                    <a:pt x="234" y="147"/>
                  </a:lnTo>
                  <a:lnTo>
                    <a:pt x="228" y="153"/>
                  </a:lnTo>
                  <a:lnTo>
                    <a:pt x="216" y="165"/>
                  </a:lnTo>
                  <a:lnTo>
                    <a:pt x="210" y="153"/>
                  </a:lnTo>
                  <a:lnTo>
                    <a:pt x="204" y="147"/>
                  </a:lnTo>
                  <a:lnTo>
                    <a:pt x="198" y="141"/>
                  </a:lnTo>
                  <a:lnTo>
                    <a:pt x="186" y="136"/>
                  </a:lnTo>
                  <a:lnTo>
                    <a:pt x="180" y="136"/>
                  </a:lnTo>
                  <a:lnTo>
                    <a:pt x="174" y="130"/>
                  </a:lnTo>
                  <a:lnTo>
                    <a:pt x="162" y="130"/>
                  </a:lnTo>
                  <a:lnTo>
                    <a:pt x="156" y="124"/>
                  </a:lnTo>
                  <a:lnTo>
                    <a:pt x="150" y="124"/>
                  </a:lnTo>
                  <a:lnTo>
                    <a:pt x="138" y="124"/>
                  </a:lnTo>
                  <a:lnTo>
                    <a:pt x="132" y="124"/>
                  </a:lnTo>
                  <a:lnTo>
                    <a:pt x="126" y="124"/>
                  </a:lnTo>
                  <a:lnTo>
                    <a:pt x="108" y="130"/>
                  </a:lnTo>
                  <a:lnTo>
                    <a:pt x="102" y="130"/>
                  </a:lnTo>
                  <a:lnTo>
                    <a:pt x="90" y="136"/>
                  </a:lnTo>
                  <a:lnTo>
                    <a:pt x="84" y="130"/>
                  </a:lnTo>
                  <a:lnTo>
                    <a:pt x="78" y="124"/>
                  </a:lnTo>
                  <a:lnTo>
                    <a:pt x="72" y="124"/>
                  </a:lnTo>
                  <a:lnTo>
                    <a:pt x="66" y="124"/>
                  </a:lnTo>
                  <a:lnTo>
                    <a:pt x="60" y="118"/>
                  </a:lnTo>
                  <a:lnTo>
                    <a:pt x="54" y="118"/>
                  </a:lnTo>
                  <a:lnTo>
                    <a:pt x="42" y="124"/>
                  </a:lnTo>
                  <a:lnTo>
                    <a:pt x="36" y="124"/>
                  </a:lnTo>
                  <a:lnTo>
                    <a:pt x="30" y="124"/>
                  </a:lnTo>
                  <a:lnTo>
                    <a:pt x="30" y="130"/>
                  </a:lnTo>
                  <a:lnTo>
                    <a:pt x="24" y="130"/>
                  </a:lnTo>
                  <a:lnTo>
                    <a:pt x="18" y="136"/>
                  </a:lnTo>
                  <a:lnTo>
                    <a:pt x="6" y="141"/>
                  </a:lnTo>
                  <a:lnTo>
                    <a:pt x="0" y="153"/>
                  </a:lnTo>
                  <a:lnTo>
                    <a:pt x="0" y="147"/>
                  </a:lnTo>
                  <a:lnTo>
                    <a:pt x="0" y="141"/>
                  </a:lnTo>
                  <a:lnTo>
                    <a:pt x="0" y="136"/>
                  </a:lnTo>
                  <a:lnTo>
                    <a:pt x="0" y="124"/>
                  </a:lnTo>
                  <a:lnTo>
                    <a:pt x="6" y="118"/>
                  </a:lnTo>
                  <a:lnTo>
                    <a:pt x="12" y="106"/>
                  </a:lnTo>
                  <a:lnTo>
                    <a:pt x="18" y="100"/>
                  </a:lnTo>
                  <a:lnTo>
                    <a:pt x="24" y="94"/>
                  </a:lnTo>
                  <a:lnTo>
                    <a:pt x="24" y="88"/>
                  </a:lnTo>
                  <a:lnTo>
                    <a:pt x="78" y="59"/>
                  </a:lnTo>
                  <a:lnTo>
                    <a:pt x="138" y="35"/>
                  </a:lnTo>
                  <a:lnTo>
                    <a:pt x="162" y="18"/>
                  </a:lnTo>
                  <a:lnTo>
                    <a:pt x="186" y="12"/>
                  </a:lnTo>
                  <a:lnTo>
                    <a:pt x="204" y="6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34" y="6"/>
                  </a:lnTo>
                  <a:lnTo>
                    <a:pt x="240" y="12"/>
                  </a:lnTo>
                  <a:lnTo>
                    <a:pt x="251" y="12"/>
                  </a:lnTo>
                  <a:lnTo>
                    <a:pt x="257" y="18"/>
                  </a:lnTo>
                  <a:lnTo>
                    <a:pt x="263" y="24"/>
                  </a:lnTo>
                  <a:lnTo>
                    <a:pt x="275" y="35"/>
                  </a:lnTo>
                  <a:lnTo>
                    <a:pt x="287" y="41"/>
                  </a:lnTo>
                  <a:lnTo>
                    <a:pt x="299" y="53"/>
                  </a:lnTo>
                  <a:lnTo>
                    <a:pt x="305" y="59"/>
                  </a:lnTo>
                  <a:lnTo>
                    <a:pt x="311" y="59"/>
                  </a:lnTo>
                  <a:lnTo>
                    <a:pt x="311" y="65"/>
                  </a:lnTo>
                  <a:lnTo>
                    <a:pt x="317" y="65"/>
                  </a:lnTo>
                  <a:lnTo>
                    <a:pt x="323" y="65"/>
                  </a:lnTo>
                  <a:lnTo>
                    <a:pt x="323" y="59"/>
                  </a:lnTo>
                  <a:lnTo>
                    <a:pt x="329" y="59"/>
                  </a:lnTo>
                  <a:lnTo>
                    <a:pt x="341" y="53"/>
                  </a:lnTo>
                  <a:lnTo>
                    <a:pt x="371" y="35"/>
                  </a:lnTo>
                  <a:lnTo>
                    <a:pt x="389" y="35"/>
                  </a:lnTo>
                  <a:lnTo>
                    <a:pt x="407" y="35"/>
                  </a:lnTo>
                  <a:close/>
                </a:path>
              </a:pathLst>
            </a:cu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174" y="709"/>
              <a:ext cx="826" cy="206"/>
            </a:xfrm>
            <a:custGeom>
              <a:avLst/>
              <a:gdLst>
                <a:gd name="T0" fmla="*/ 491 w 826"/>
                <a:gd name="T1" fmla="*/ 53 h 206"/>
                <a:gd name="T2" fmla="*/ 515 w 826"/>
                <a:gd name="T3" fmla="*/ 59 h 206"/>
                <a:gd name="T4" fmla="*/ 533 w 826"/>
                <a:gd name="T5" fmla="*/ 47 h 206"/>
                <a:gd name="T6" fmla="*/ 569 w 826"/>
                <a:gd name="T7" fmla="*/ 24 h 206"/>
                <a:gd name="T8" fmla="*/ 617 w 826"/>
                <a:gd name="T9" fmla="*/ 0 h 206"/>
                <a:gd name="T10" fmla="*/ 641 w 826"/>
                <a:gd name="T11" fmla="*/ 6 h 206"/>
                <a:gd name="T12" fmla="*/ 719 w 826"/>
                <a:gd name="T13" fmla="*/ 47 h 206"/>
                <a:gd name="T14" fmla="*/ 809 w 826"/>
                <a:gd name="T15" fmla="*/ 94 h 206"/>
                <a:gd name="T16" fmla="*/ 826 w 826"/>
                <a:gd name="T17" fmla="*/ 118 h 206"/>
                <a:gd name="T18" fmla="*/ 826 w 826"/>
                <a:gd name="T19" fmla="*/ 141 h 206"/>
                <a:gd name="T20" fmla="*/ 820 w 826"/>
                <a:gd name="T21" fmla="*/ 141 h 206"/>
                <a:gd name="T22" fmla="*/ 803 w 826"/>
                <a:gd name="T23" fmla="*/ 130 h 206"/>
                <a:gd name="T24" fmla="*/ 785 w 826"/>
                <a:gd name="T25" fmla="*/ 124 h 206"/>
                <a:gd name="T26" fmla="*/ 767 w 826"/>
                <a:gd name="T27" fmla="*/ 124 h 206"/>
                <a:gd name="T28" fmla="*/ 743 w 826"/>
                <a:gd name="T29" fmla="*/ 130 h 206"/>
                <a:gd name="T30" fmla="*/ 719 w 826"/>
                <a:gd name="T31" fmla="*/ 130 h 206"/>
                <a:gd name="T32" fmla="*/ 689 w 826"/>
                <a:gd name="T33" fmla="*/ 124 h 206"/>
                <a:gd name="T34" fmla="*/ 665 w 826"/>
                <a:gd name="T35" fmla="*/ 130 h 206"/>
                <a:gd name="T36" fmla="*/ 641 w 826"/>
                <a:gd name="T37" fmla="*/ 141 h 206"/>
                <a:gd name="T38" fmla="*/ 617 w 826"/>
                <a:gd name="T39" fmla="*/ 153 h 206"/>
                <a:gd name="T40" fmla="*/ 599 w 826"/>
                <a:gd name="T41" fmla="*/ 153 h 206"/>
                <a:gd name="T42" fmla="*/ 587 w 826"/>
                <a:gd name="T43" fmla="*/ 147 h 206"/>
                <a:gd name="T44" fmla="*/ 557 w 826"/>
                <a:gd name="T45" fmla="*/ 153 h 206"/>
                <a:gd name="T46" fmla="*/ 521 w 826"/>
                <a:gd name="T47" fmla="*/ 177 h 206"/>
                <a:gd name="T48" fmla="*/ 479 w 826"/>
                <a:gd name="T49" fmla="*/ 200 h 206"/>
                <a:gd name="T50" fmla="*/ 437 w 826"/>
                <a:gd name="T51" fmla="*/ 200 h 206"/>
                <a:gd name="T52" fmla="*/ 359 w 826"/>
                <a:gd name="T53" fmla="*/ 200 h 206"/>
                <a:gd name="T54" fmla="*/ 329 w 826"/>
                <a:gd name="T55" fmla="*/ 194 h 206"/>
                <a:gd name="T56" fmla="*/ 281 w 826"/>
                <a:gd name="T57" fmla="*/ 159 h 206"/>
                <a:gd name="T58" fmla="*/ 257 w 826"/>
                <a:gd name="T59" fmla="*/ 147 h 206"/>
                <a:gd name="T60" fmla="*/ 240 w 826"/>
                <a:gd name="T61" fmla="*/ 147 h 206"/>
                <a:gd name="T62" fmla="*/ 228 w 826"/>
                <a:gd name="T63" fmla="*/ 153 h 206"/>
                <a:gd name="T64" fmla="*/ 204 w 826"/>
                <a:gd name="T65" fmla="*/ 147 h 206"/>
                <a:gd name="T66" fmla="*/ 180 w 826"/>
                <a:gd name="T67" fmla="*/ 136 h 206"/>
                <a:gd name="T68" fmla="*/ 156 w 826"/>
                <a:gd name="T69" fmla="*/ 124 h 206"/>
                <a:gd name="T70" fmla="*/ 132 w 826"/>
                <a:gd name="T71" fmla="*/ 124 h 206"/>
                <a:gd name="T72" fmla="*/ 102 w 826"/>
                <a:gd name="T73" fmla="*/ 130 h 206"/>
                <a:gd name="T74" fmla="*/ 78 w 826"/>
                <a:gd name="T75" fmla="*/ 124 h 206"/>
                <a:gd name="T76" fmla="*/ 60 w 826"/>
                <a:gd name="T77" fmla="*/ 118 h 206"/>
                <a:gd name="T78" fmla="*/ 36 w 826"/>
                <a:gd name="T79" fmla="*/ 124 h 206"/>
                <a:gd name="T80" fmla="*/ 24 w 826"/>
                <a:gd name="T81" fmla="*/ 130 h 206"/>
                <a:gd name="T82" fmla="*/ 0 w 826"/>
                <a:gd name="T83" fmla="*/ 153 h 206"/>
                <a:gd name="T84" fmla="*/ 0 w 826"/>
                <a:gd name="T85" fmla="*/ 136 h 206"/>
                <a:gd name="T86" fmla="*/ 12 w 826"/>
                <a:gd name="T87" fmla="*/ 106 h 206"/>
                <a:gd name="T88" fmla="*/ 24 w 826"/>
                <a:gd name="T89" fmla="*/ 88 h 206"/>
                <a:gd name="T90" fmla="*/ 162 w 826"/>
                <a:gd name="T91" fmla="*/ 18 h 206"/>
                <a:gd name="T92" fmla="*/ 210 w 826"/>
                <a:gd name="T93" fmla="*/ 6 h 206"/>
                <a:gd name="T94" fmla="*/ 240 w 826"/>
                <a:gd name="T95" fmla="*/ 12 h 206"/>
                <a:gd name="T96" fmla="*/ 263 w 826"/>
                <a:gd name="T97" fmla="*/ 24 h 206"/>
                <a:gd name="T98" fmla="*/ 299 w 826"/>
                <a:gd name="T99" fmla="*/ 53 h 206"/>
                <a:gd name="T100" fmla="*/ 311 w 826"/>
                <a:gd name="T101" fmla="*/ 65 h 206"/>
                <a:gd name="T102" fmla="*/ 323 w 826"/>
                <a:gd name="T103" fmla="*/ 59 h 206"/>
                <a:gd name="T104" fmla="*/ 371 w 826"/>
                <a:gd name="T105" fmla="*/ 35 h 20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6"/>
                <a:gd name="T160" fmla="*/ 0 h 206"/>
                <a:gd name="T161" fmla="*/ 826 w 826"/>
                <a:gd name="T162" fmla="*/ 206 h 20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6" h="206">
                  <a:moveTo>
                    <a:pt x="407" y="35"/>
                  </a:moveTo>
                  <a:lnTo>
                    <a:pt x="461" y="35"/>
                  </a:lnTo>
                  <a:lnTo>
                    <a:pt x="491" y="53"/>
                  </a:lnTo>
                  <a:lnTo>
                    <a:pt x="503" y="59"/>
                  </a:lnTo>
                  <a:lnTo>
                    <a:pt x="509" y="59"/>
                  </a:lnTo>
                  <a:lnTo>
                    <a:pt x="515" y="59"/>
                  </a:lnTo>
                  <a:lnTo>
                    <a:pt x="521" y="59"/>
                  </a:lnTo>
                  <a:lnTo>
                    <a:pt x="527" y="53"/>
                  </a:lnTo>
                  <a:lnTo>
                    <a:pt x="533" y="47"/>
                  </a:lnTo>
                  <a:lnTo>
                    <a:pt x="539" y="41"/>
                  </a:lnTo>
                  <a:lnTo>
                    <a:pt x="551" y="35"/>
                  </a:lnTo>
                  <a:lnTo>
                    <a:pt x="569" y="24"/>
                  </a:lnTo>
                  <a:lnTo>
                    <a:pt x="593" y="12"/>
                  </a:lnTo>
                  <a:lnTo>
                    <a:pt x="611" y="0"/>
                  </a:lnTo>
                  <a:lnTo>
                    <a:pt x="617" y="0"/>
                  </a:lnTo>
                  <a:lnTo>
                    <a:pt x="623" y="0"/>
                  </a:lnTo>
                  <a:lnTo>
                    <a:pt x="635" y="6"/>
                  </a:lnTo>
                  <a:lnTo>
                    <a:pt x="641" y="6"/>
                  </a:lnTo>
                  <a:lnTo>
                    <a:pt x="665" y="18"/>
                  </a:lnTo>
                  <a:lnTo>
                    <a:pt x="695" y="30"/>
                  </a:lnTo>
                  <a:lnTo>
                    <a:pt x="719" y="47"/>
                  </a:lnTo>
                  <a:lnTo>
                    <a:pt x="749" y="59"/>
                  </a:lnTo>
                  <a:lnTo>
                    <a:pt x="803" y="88"/>
                  </a:lnTo>
                  <a:lnTo>
                    <a:pt x="809" y="94"/>
                  </a:lnTo>
                  <a:lnTo>
                    <a:pt x="815" y="100"/>
                  </a:lnTo>
                  <a:lnTo>
                    <a:pt x="820" y="106"/>
                  </a:lnTo>
                  <a:lnTo>
                    <a:pt x="826" y="118"/>
                  </a:lnTo>
                  <a:lnTo>
                    <a:pt x="826" y="124"/>
                  </a:lnTo>
                  <a:lnTo>
                    <a:pt x="826" y="136"/>
                  </a:lnTo>
                  <a:lnTo>
                    <a:pt x="826" y="141"/>
                  </a:lnTo>
                  <a:lnTo>
                    <a:pt x="826" y="147"/>
                  </a:lnTo>
                  <a:lnTo>
                    <a:pt x="826" y="153"/>
                  </a:lnTo>
                  <a:lnTo>
                    <a:pt x="820" y="141"/>
                  </a:lnTo>
                  <a:lnTo>
                    <a:pt x="815" y="136"/>
                  </a:lnTo>
                  <a:lnTo>
                    <a:pt x="809" y="130"/>
                  </a:lnTo>
                  <a:lnTo>
                    <a:pt x="803" y="130"/>
                  </a:lnTo>
                  <a:lnTo>
                    <a:pt x="797" y="124"/>
                  </a:lnTo>
                  <a:lnTo>
                    <a:pt x="791" y="124"/>
                  </a:lnTo>
                  <a:lnTo>
                    <a:pt x="785" y="124"/>
                  </a:lnTo>
                  <a:lnTo>
                    <a:pt x="779" y="118"/>
                  </a:lnTo>
                  <a:lnTo>
                    <a:pt x="773" y="118"/>
                  </a:lnTo>
                  <a:lnTo>
                    <a:pt x="767" y="124"/>
                  </a:lnTo>
                  <a:lnTo>
                    <a:pt x="761" y="124"/>
                  </a:lnTo>
                  <a:lnTo>
                    <a:pt x="749" y="124"/>
                  </a:lnTo>
                  <a:lnTo>
                    <a:pt x="743" y="130"/>
                  </a:lnTo>
                  <a:lnTo>
                    <a:pt x="737" y="136"/>
                  </a:lnTo>
                  <a:lnTo>
                    <a:pt x="731" y="130"/>
                  </a:lnTo>
                  <a:lnTo>
                    <a:pt x="719" y="130"/>
                  </a:lnTo>
                  <a:lnTo>
                    <a:pt x="707" y="124"/>
                  </a:lnTo>
                  <a:lnTo>
                    <a:pt x="695" y="124"/>
                  </a:lnTo>
                  <a:lnTo>
                    <a:pt x="689" y="124"/>
                  </a:lnTo>
                  <a:lnTo>
                    <a:pt x="683" y="124"/>
                  </a:lnTo>
                  <a:lnTo>
                    <a:pt x="671" y="124"/>
                  </a:lnTo>
                  <a:lnTo>
                    <a:pt x="665" y="130"/>
                  </a:lnTo>
                  <a:lnTo>
                    <a:pt x="659" y="130"/>
                  </a:lnTo>
                  <a:lnTo>
                    <a:pt x="647" y="136"/>
                  </a:lnTo>
                  <a:lnTo>
                    <a:pt x="641" y="141"/>
                  </a:lnTo>
                  <a:lnTo>
                    <a:pt x="635" y="141"/>
                  </a:lnTo>
                  <a:lnTo>
                    <a:pt x="629" y="147"/>
                  </a:lnTo>
                  <a:lnTo>
                    <a:pt x="617" y="153"/>
                  </a:lnTo>
                  <a:lnTo>
                    <a:pt x="611" y="165"/>
                  </a:lnTo>
                  <a:lnTo>
                    <a:pt x="605" y="153"/>
                  </a:lnTo>
                  <a:lnTo>
                    <a:pt x="599" y="153"/>
                  </a:lnTo>
                  <a:lnTo>
                    <a:pt x="593" y="147"/>
                  </a:lnTo>
                  <a:lnTo>
                    <a:pt x="587" y="147"/>
                  </a:lnTo>
                  <a:lnTo>
                    <a:pt x="575" y="147"/>
                  </a:lnTo>
                  <a:lnTo>
                    <a:pt x="569" y="147"/>
                  </a:lnTo>
                  <a:lnTo>
                    <a:pt x="557" y="153"/>
                  </a:lnTo>
                  <a:lnTo>
                    <a:pt x="551" y="153"/>
                  </a:lnTo>
                  <a:lnTo>
                    <a:pt x="539" y="159"/>
                  </a:lnTo>
                  <a:lnTo>
                    <a:pt x="521" y="177"/>
                  </a:lnTo>
                  <a:lnTo>
                    <a:pt x="497" y="189"/>
                  </a:lnTo>
                  <a:lnTo>
                    <a:pt x="485" y="194"/>
                  </a:lnTo>
                  <a:lnTo>
                    <a:pt x="479" y="200"/>
                  </a:lnTo>
                  <a:lnTo>
                    <a:pt x="467" y="200"/>
                  </a:lnTo>
                  <a:lnTo>
                    <a:pt x="455" y="200"/>
                  </a:lnTo>
                  <a:lnTo>
                    <a:pt x="437" y="200"/>
                  </a:lnTo>
                  <a:lnTo>
                    <a:pt x="413" y="206"/>
                  </a:lnTo>
                  <a:lnTo>
                    <a:pt x="389" y="200"/>
                  </a:lnTo>
                  <a:lnTo>
                    <a:pt x="359" y="200"/>
                  </a:lnTo>
                  <a:lnTo>
                    <a:pt x="353" y="200"/>
                  </a:lnTo>
                  <a:lnTo>
                    <a:pt x="341" y="194"/>
                  </a:lnTo>
                  <a:lnTo>
                    <a:pt x="329" y="194"/>
                  </a:lnTo>
                  <a:lnTo>
                    <a:pt x="323" y="189"/>
                  </a:lnTo>
                  <a:lnTo>
                    <a:pt x="299" y="177"/>
                  </a:lnTo>
                  <a:lnTo>
                    <a:pt x="281" y="159"/>
                  </a:lnTo>
                  <a:lnTo>
                    <a:pt x="275" y="153"/>
                  </a:lnTo>
                  <a:lnTo>
                    <a:pt x="269" y="153"/>
                  </a:lnTo>
                  <a:lnTo>
                    <a:pt x="257" y="147"/>
                  </a:lnTo>
                  <a:lnTo>
                    <a:pt x="251" y="147"/>
                  </a:lnTo>
                  <a:lnTo>
                    <a:pt x="240" y="147"/>
                  </a:lnTo>
                  <a:lnTo>
                    <a:pt x="234" y="147"/>
                  </a:lnTo>
                  <a:lnTo>
                    <a:pt x="228" y="153"/>
                  </a:lnTo>
                  <a:lnTo>
                    <a:pt x="216" y="165"/>
                  </a:lnTo>
                  <a:lnTo>
                    <a:pt x="210" y="153"/>
                  </a:lnTo>
                  <a:lnTo>
                    <a:pt x="204" y="147"/>
                  </a:lnTo>
                  <a:lnTo>
                    <a:pt x="198" y="141"/>
                  </a:lnTo>
                  <a:lnTo>
                    <a:pt x="186" y="136"/>
                  </a:lnTo>
                  <a:lnTo>
                    <a:pt x="180" y="136"/>
                  </a:lnTo>
                  <a:lnTo>
                    <a:pt x="174" y="130"/>
                  </a:lnTo>
                  <a:lnTo>
                    <a:pt x="162" y="130"/>
                  </a:lnTo>
                  <a:lnTo>
                    <a:pt x="156" y="124"/>
                  </a:lnTo>
                  <a:lnTo>
                    <a:pt x="150" y="124"/>
                  </a:lnTo>
                  <a:lnTo>
                    <a:pt x="138" y="124"/>
                  </a:lnTo>
                  <a:lnTo>
                    <a:pt x="132" y="124"/>
                  </a:lnTo>
                  <a:lnTo>
                    <a:pt x="126" y="124"/>
                  </a:lnTo>
                  <a:lnTo>
                    <a:pt x="108" y="130"/>
                  </a:lnTo>
                  <a:lnTo>
                    <a:pt x="102" y="130"/>
                  </a:lnTo>
                  <a:lnTo>
                    <a:pt x="90" y="136"/>
                  </a:lnTo>
                  <a:lnTo>
                    <a:pt x="84" y="130"/>
                  </a:lnTo>
                  <a:lnTo>
                    <a:pt x="78" y="124"/>
                  </a:lnTo>
                  <a:lnTo>
                    <a:pt x="72" y="124"/>
                  </a:lnTo>
                  <a:lnTo>
                    <a:pt x="66" y="124"/>
                  </a:lnTo>
                  <a:lnTo>
                    <a:pt x="60" y="118"/>
                  </a:lnTo>
                  <a:lnTo>
                    <a:pt x="54" y="118"/>
                  </a:lnTo>
                  <a:lnTo>
                    <a:pt x="42" y="124"/>
                  </a:lnTo>
                  <a:lnTo>
                    <a:pt x="36" y="124"/>
                  </a:lnTo>
                  <a:lnTo>
                    <a:pt x="30" y="124"/>
                  </a:lnTo>
                  <a:lnTo>
                    <a:pt x="30" y="130"/>
                  </a:lnTo>
                  <a:lnTo>
                    <a:pt x="24" y="130"/>
                  </a:lnTo>
                  <a:lnTo>
                    <a:pt x="18" y="136"/>
                  </a:lnTo>
                  <a:lnTo>
                    <a:pt x="6" y="141"/>
                  </a:lnTo>
                  <a:lnTo>
                    <a:pt x="0" y="153"/>
                  </a:lnTo>
                  <a:lnTo>
                    <a:pt x="0" y="147"/>
                  </a:lnTo>
                  <a:lnTo>
                    <a:pt x="0" y="141"/>
                  </a:lnTo>
                  <a:lnTo>
                    <a:pt x="0" y="136"/>
                  </a:lnTo>
                  <a:lnTo>
                    <a:pt x="0" y="124"/>
                  </a:lnTo>
                  <a:lnTo>
                    <a:pt x="6" y="118"/>
                  </a:lnTo>
                  <a:lnTo>
                    <a:pt x="12" y="106"/>
                  </a:lnTo>
                  <a:lnTo>
                    <a:pt x="18" y="100"/>
                  </a:lnTo>
                  <a:lnTo>
                    <a:pt x="24" y="94"/>
                  </a:lnTo>
                  <a:lnTo>
                    <a:pt x="24" y="88"/>
                  </a:lnTo>
                  <a:lnTo>
                    <a:pt x="78" y="59"/>
                  </a:lnTo>
                  <a:lnTo>
                    <a:pt x="138" y="35"/>
                  </a:lnTo>
                  <a:lnTo>
                    <a:pt x="162" y="18"/>
                  </a:lnTo>
                  <a:lnTo>
                    <a:pt x="186" y="12"/>
                  </a:lnTo>
                  <a:lnTo>
                    <a:pt x="204" y="6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34" y="6"/>
                  </a:lnTo>
                  <a:lnTo>
                    <a:pt x="240" y="12"/>
                  </a:lnTo>
                  <a:lnTo>
                    <a:pt x="251" y="12"/>
                  </a:lnTo>
                  <a:lnTo>
                    <a:pt x="257" y="18"/>
                  </a:lnTo>
                  <a:lnTo>
                    <a:pt x="263" y="24"/>
                  </a:lnTo>
                  <a:lnTo>
                    <a:pt x="275" y="35"/>
                  </a:lnTo>
                  <a:lnTo>
                    <a:pt x="287" y="41"/>
                  </a:lnTo>
                  <a:lnTo>
                    <a:pt x="299" y="53"/>
                  </a:lnTo>
                  <a:lnTo>
                    <a:pt x="305" y="59"/>
                  </a:lnTo>
                  <a:lnTo>
                    <a:pt x="311" y="59"/>
                  </a:lnTo>
                  <a:lnTo>
                    <a:pt x="311" y="65"/>
                  </a:lnTo>
                  <a:lnTo>
                    <a:pt x="317" y="65"/>
                  </a:lnTo>
                  <a:lnTo>
                    <a:pt x="323" y="65"/>
                  </a:lnTo>
                  <a:lnTo>
                    <a:pt x="323" y="59"/>
                  </a:lnTo>
                  <a:lnTo>
                    <a:pt x="329" y="59"/>
                  </a:lnTo>
                  <a:lnTo>
                    <a:pt x="341" y="53"/>
                  </a:lnTo>
                  <a:lnTo>
                    <a:pt x="371" y="35"/>
                  </a:lnTo>
                  <a:lnTo>
                    <a:pt x="389" y="35"/>
                  </a:lnTo>
                  <a:lnTo>
                    <a:pt x="407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269" y="752"/>
              <a:ext cx="636" cy="141"/>
            </a:xfrm>
            <a:custGeom>
              <a:avLst/>
              <a:gdLst>
                <a:gd name="T0" fmla="*/ 12 w 635"/>
                <a:gd name="T1" fmla="*/ 77 h 142"/>
                <a:gd name="T2" fmla="*/ 42 w 635"/>
                <a:gd name="T3" fmla="*/ 53 h 142"/>
                <a:gd name="T4" fmla="*/ 78 w 635"/>
                <a:gd name="T5" fmla="*/ 30 h 142"/>
                <a:gd name="T6" fmla="*/ 126 w 635"/>
                <a:gd name="T7" fmla="*/ 0 h 142"/>
                <a:gd name="T8" fmla="*/ 173 w 635"/>
                <a:gd name="T9" fmla="*/ 24 h 142"/>
                <a:gd name="T10" fmla="*/ 209 w 635"/>
                <a:gd name="T11" fmla="*/ 42 h 142"/>
                <a:gd name="T12" fmla="*/ 227 w 635"/>
                <a:gd name="T13" fmla="*/ 47 h 142"/>
                <a:gd name="T14" fmla="*/ 239 w 635"/>
                <a:gd name="T15" fmla="*/ 42 h 142"/>
                <a:gd name="T16" fmla="*/ 257 w 635"/>
                <a:gd name="T17" fmla="*/ 30 h 142"/>
                <a:gd name="T18" fmla="*/ 359 w 635"/>
                <a:gd name="T19" fmla="*/ 24 h 142"/>
                <a:gd name="T20" fmla="*/ 371 w 635"/>
                <a:gd name="T21" fmla="*/ 30 h 142"/>
                <a:gd name="T22" fmla="*/ 395 w 635"/>
                <a:gd name="T23" fmla="*/ 42 h 142"/>
                <a:gd name="T24" fmla="*/ 413 w 635"/>
                <a:gd name="T25" fmla="*/ 47 h 142"/>
                <a:gd name="T26" fmla="*/ 419 w 635"/>
                <a:gd name="T27" fmla="*/ 42 h 142"/>
                <a:gd name="T28" fmla="*/ 467 w 635"/>
                <a:gd name="T29" fmla="*/ 24 h 142"/>
                <a:gd name="T30" fmla="*/ 515 w 635"/>
                <a:gd name="T31" fmla="*/ 6 h 142"/>
                <a:gd name="T32" fmla="*/ 587 w 635"/>
                <a:gd name="T33" fmla="*/ 47 h 142"/>
                <a:gd name="T34" fmla="*/ 617 w 635"/>
                <a:gd name="T35" fmla="*/ 65 h 142"/>
                <a:gd name="T36" fmla="*/ 635 w 635"/>
                <a:gd name="T37" fmla="*/ 83 h 142"/>
                <a:gd name="T38" fmla="*/ 617 w 635"/>
                <a:gd name="T39" fmla="*/ 77 h 142"/>
                <a:gd name="T40" fmla="*/ 581 w 635"/>
                <a:gd name="T41" fmla="*/ 77 h 142"/>
                <a:gd name="T42" fmla="*/ 551 w 635"/>
                <a:gd name="T43" fmla="*/ 83 h 142"/>
                <a:gd name="T44" fmla="*/ 539 w 635"/>
                <a:gd name="T45" fmla="*/ 89 h 142"/>
                <a:gd name="T46" fmla="*/ 521 w 635"/>
                <a:gd name="T47" fmla="*/ 100 h 142"/>
                <a:gd name="T48" fmla="*/ 509 w 635"/>
                <a:gd name="T49" fmla="*/ 95 h 142"/>
                <a:gd name="T50" fmla="*/ 497 w 635"/>
                <a:gd name="T51" fmla="*/ 95 h 142"/>
                <a:gd name="T52" fmla="*/ 467 w 635"/>
                <a:gd name="T53" fmla="*/ 89 h 142"/>
                <a:gd name="T54" fmla="*/ 455 w 635"/>
                <a:gd name="T55" fmla="*/ 95 h 142"/>
                <a:gd name="T56" fmla="*/ 425 w 635"/>
                <a:gd name="T57" fmla="*/ 106 h 142"/>
                <a:gd name="T58" fmla="*/ 407 w 635"/>
                <a:gd name="T59" fmla="*/ 118 h 142"/>
                <a:gd name="T60" fmla="*/ 395 w 635"/>
                <a:gd name="T61" fmla="*/ 124 h 142"/>
                <a:gd name="T62" fmla="*/ 377 w 635"/>
                <a:gd name="T63" fmla="*/ 124 h 142"/>
                <a:gd name="T64" fmla="*/ 365 w 635"/>
                <a:gd name="T65" fmla="*/ 118 h 142"/>
                <a:gd name="T66" fmla="*/ 353 w 635"/>
                <a:gd name="T67" fmla="*/ 124 h 142"/>
                <a:gd name="T68" fmla="*/ 347 w 635"/>
                <a:gd name="T69" fmla="*/ 130 h 142"/>
                <a:gd name="T70" fmla="*/ 341 w 635"/>
                <a:gd name="T71" fmla="*/ 136 h 142"/>
                <a:gd name="T72" fmla="*/ 329 w 635"/>
                <a:gd name="T73" fmla="*/ 136 h 142"/>
                <a:gd name="T74" fmla="*/ 317 w 635"/>
                <a:gd name="T75" fmla="*/ 136 h 142"/>
                <a:gd name="T76" fmla="*/ 305 w 635"/>
                <a:gd name="T77" fmla="*/ 136 h 142"/>
                <a:gd name="T78" fmla="*/ 293 w 635"/>
                <a:gd name="T79" fmla="*/ 130 h 142"/>
                <a:gd name="T80" fmla="*/ 287 w 635"/>
                <a:gd name="T81" fmla="*/ 124 h 142"/>
                <a:gd name="T82" fmla="*/ 275 w 635"/>
                <a:gd name="T83" fmla="*/ 124 h 142"/>
                <a:gd name="T84" fmla="*/ 263 w 635"/>
                <a:gd name="T85" fmla="*/ 130 h 142"/>
                <a:gd name="T86" fmla="*/ 251 w 635"/>
                <a:gd name="T87" fmla="*/ 130 h 142"/>
                <a:gd name="T88" fmla="*/ 239 w 635"/>
                <a:gd name="T89" fmla="*/ 124 h 142"/>
                <a:gd name="T90" fmla="*/ 221 w 635"/>
                <a:gd name="T91" fmla="*/ 118 h 142"/>
                <a:gd name="T92" fmla="*/ 197 w 635"/>
                <a:gd name="T93" fmla="*/ 106 h 142"/>
                <a:gd name="T94" fmla="*/ 173 w 635"/>
                <a:gd name="T95" fmla="*/ 95 h 142"/>
                <a:gd name="T96" fmla="*/ 155 w 635"/>
                <a:gd name="T97" fmla="*/ 89 h 142"/>
                <a:gd name="T98" fmla="*/ 144 w 635"/>
                <a:gd name="T99" fmla="*/ 95 h 142"/>
                <a:gd name="T100" fmla="*/ 120 w 635"/>
                <a:gd name="T101" fmla="*/ 106 h 142"/>
                <a:gd name="T102" fmla="*/ 108 w 635"/>
                <a:gd name="T103" fmla="*/ 95 h 142"/>
                <a:gd name="T104" fmla="*/ 96 w 635"/>
                <a:gd name="T105" fmla="*/ 89 h 142"/>
                <a:gd name="T106" fmla="*/ 66 w 635"/>
                <a:gd name="T107" fmla="*/ 77 h 142"/>
                <a:gd name="T108" fmla="*/ 30 w 635"/>
                <a:gd name="T109" fmla="*/ 77 h 142"/>
                <a:gd name="T110" fmla="*/ 12 w 635"/>
                <a:gd name="T111" fmla="*/ 83 h 142"/>
                <a:gd name="T112" fmla="*/ 0 w 635"/>
                <a:gd name="T113" fmla="*/ 83 h 1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35"/>
                <a:gd name="T172" fmla="*/ 0 h 142"/>
                <a:gd name="T173" fmla="*/ 635 w 635"/>
                <a:gd name="T174" fmla="*/ 142 h 1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35" h="142">
                  <a:moveTo>
                    <a:pt x="0" y="83"/>
                  </a:moveTo>
                  <a:lnTo>
                    <a:pt x="12" y="77"/>
                  </a:lnTo>
                  <a:lnTo>
                    <a:pt x="24" y="65"/>
                  </a:lnTo>
                  <a:lnTo>
                    <a:pt x="42" y="53"/>
                  </a:lnTo>
                  <a:lnTo>
                    <a:pt x="60" y="42"/>
                  </a:lnTo>
                  <a:lnTo>
                    <a:pt x="78" y="30"/>
                  </a:lnTo>
                  <a:lnTo>
                    <a:pt x="96" y="18"/>
                  </a:lnTo>
                  <a:lnTo>
                    <a:pt x="126" y="0"/>
                  </a:lnTo>
                  <a:lnTo>
                    <a:pt x="155" y="12"/>
                  </a:lnTo>
                  <a:lnTo>
                    <a:pt x="173" y="24"/>
                  </a:lnTo>
                  <a:lnTo>
                    <a:pt x="197" y="36"/>
                  </a:lnTo>
                  <a:lnTo>
                    <a:pt x="209" y="42"/>
                  </a:lnTo>
                  <a:lnTo>
                    <a:pt x="227" y="47"/>
                  </a:lnTo>
                  <a:lnTo>
                    <a:pt x="233" y="42"/>
                  </a:lnTo>
                  <a:lnTo>
                    <a:pt x="239" y="42"/>
                  </a:lnTo>
                  <a:lnTo>
                    <a:pt x="245" y="36"/>
                  </a:lnTo>
                  <a:lnTo>
                    <a:pt x="257" y="30"/>
                  </a:lnTo>
                  <a:lnTo>
                    <a:pt x="263" y="24"/>
                  </a:lnTo>
                  <a:lnTo>
                    <a:pt x="359" y="24"/>
                  </a:lnTo>
                  <a:lnTo>
                    <a:pt x="365" y="24"/>
                  </a:lnTo>
                  <a:lnTo>
                    <a:pt x="371" y="30"/>
                  </a:lnTo>
                  <a:lnTo>
                    <a:pt x="389" y="36"/>
                  </a:lnTo>
                  <a:lnTo>
                    <a:pt x="395" y="42"/>
                  </a:lnTo>
                  <a:lnTo>
                    <a:pt x="401" y="42"/>
                  </a:lnTo>
                  <a:lnTo>
                    <a:pt x="413" y="47"/>
                  </a:lnTo>
                  <a:lnTo>
                    <a:pt x="419" y="42"/>
                  </a:lnTo>
                  <a:lnTo>
                    <a:pt x="443" y="36"/>
                  </a:lnTo>
                  <a:lnTo>
                    <a:pt x="467" y="24"/>
                  </a:lnTo>
                  <a:lnTo>
                    <a:pt x="485" y="12"/>
                  </a:lnTo>
                  <a:lnTo>
                    <a:pt x="515" y="6"/>
                  </a:lnTo>
                  <a:lnTo>
                    <a:pt x="545" y="24"/>
                  </a:lnTo>
                  <a:lnTo>
                    <a:pt x="587" y="47"/>
                  </a:lnTo>
                  <a:lnTo>
                    <a:pt x="605" y="59"/>
                  </a:lnTo>
                  <a:lnTo>
                    <a:pt x="617" y="65"/>
                  </a:lnTo>
                  <a:lnTo>
                    <a:pt x="629" y="77"/>
                  </a:lnTo>
                  <a:lnTo>
                    <a:pt x="635" y="83"/>
                  </a:lnTo>
                  <a:lnTo>
                    <a:pt x="629" y="83"/>
                  </a:lnTo>
                  <a:lnTo>
                    <a:pt x="617" y="77"/>
                  </a:lnTo>
                  <a:lnTo>
                    <a:pt x="599" y="77"/>
                  </a:lnTo>
                  <a:lnTo>
                    <a:pt x="581" y="77"/>
                  </a:lnTo>
                  <a:lnTo>
                    <a:pt x="569" y="77"/>
                  </a:lnTo>
                  <a:lnTo>
                    <a:pt x="551" y="83"/>
                  </a:lnTo>
                  <a:lnTo>
                    <a:pt x="545" y="83"/>
                  </a:lnTo>
                  <a:lnTo>
                    <a:pt x="539" y="89"/>
                  </a:lnTo>
                  <a:lnTo>
                    <a:pt x="527" y="95"/>
                  </a:lnTo>
                  <a:lnTo>
                    <a:pt x="521" y="100"/>
                  </a:lnTo>
                  <a:lnTo>
                    <a:pt x="515" y="100"/>
                  </a:lnTo>
                  <a:lnTo>
                    <a:pt x="509" y="95"/>
                  </a:lnTo>
                  <a:lnTo>
                    <a:pt x="503" y="95"/>
                  </a:lnTo>
                  <a:lnTo>
                    <a:pt x="497" y="95"/>
                  </a:lnTo>
                  <a:lnTo>
                    <a:pt x="485" y="89"/>
                  </a:lnTo>
                  <a:lnTo>
                    <a:pt x="467" y="89"/>
                  </a:lnTo>
                  <a:lnTo>
                    <a:pt x="461" y="89"/>
                  </a:lnTo>
                  <a:lnTo>
                    <a:pt x="455" y="95"/>
                  </a:lnTo>
                  <a:lnTo>
                    <a:pt x="443" y="100"/>
                  </a:lnTo>
                  <a:lnTo>
                    <a:pt x="425" y="106"/>
                  </a:lnTo>
                  <a:lnTo>
                    <a:pt x="413" y="112"/>
                  </a:lnTo>
                  <a:lnTo>
                    <a:pt x="407" y="118"/>
                  </a:lnTo>
                  <a:lnTo>
                    <a:pt x="401" y="118"/>
                  </a:lnTo>
                  <a:lnTo>
                    <a:pt x="395" y="124"/>
                  </a:lnTo>
                  <a:lnTo>
                    <a:pt x="389" y="124"/>
                  </a:lnTo>
                  <a:lnTo>
                    <a:pt x="377" y="124"/>
                  </a:lnTo>
                  <a:lnTo>
                    <a:pt x="371" y="124"/>
                  </a:lnTo>
                  <a:lnTo>
                    <a:pt x="365" y="118"/>
                  </a:lnTo>
                  <a:lnTo>
                    <a:pt x="359" y="118"/>
                  </a:lnTo>
                  <a:lnTo>
                    <a:pt x="353" y="124"/>
                  </a:lnTo>
                  <a:lnTo>
                    <a:pt x="347" y="130"/>
                  </a:lnTo>
                  <a:lnTo>
                    <a:pt x="347" y="136"/>
                  </a:lnTo>
                  <a:lnTo>
                    <a:pt x="341" y="136"/>
                  </a:lnTo>
                  <a:lnTo>
                    <a:pt x="335" y="136"/>
                  </a:lnTo>
                  <a:lnTo>
                    <a:pt x="329" y="136"/>
                  </a:lnTo>
                  <a:lnTo>
                    <a:pt x="323" y="142"/>
                  </a:lnTo>
                  <a:lnTo>
                    <a:pt x="317" y="136"/>
                  </a:lnTo>
                  <a:lnTo>
                    <a:pt x="311" y="136"/>
                  </a:lnTo>
                  <a:lnTo>
                    <a:pt x="305" y="136"/>
                  </a:lnTo>
                  <a:lnTo>
                    <a:pt x="299" y="136"/>
                  </a:lnTo>
                  <a:lnTo>
                    <a:pt x="293" y="130"/>
                  </a:lnTo>
                  <a:lnTo>
                    <a:pt x="287" y="124"/>
                  </a:lnTo>
                  <a:lnTo>
                    <a:pt x="281" y="118"/>
                  </a:lnTo>
                  <a:lnTo>
                    <a:pt x="275" y="124"/>
                  </a:lnTo>
                  <a:lnTo>
                    <a:pt x="269" y="124"/>
                  </a:lnTo>
                  <a:lnTo>
                    <a:pt x="263" y="130"/>
                  </a:lnTo>
                  <a:lnTo>
                    <a:pt x="257" y="130"/>
                  </a:lnTo>
                  <a:lnTo>
                    <a:pt x="251" y="130"/>
                  </a:lnTo>
                  <a:lnTo>
                    <a:pt x="245" y="130"/>
                  </a:lnTo>
                  <a:lnTo>
                    <a:pt x="239" y="124"/>
                  </a:lnTo>
                  <a:lnTo>
                    <a:pt x="233" y="124"/>
                  </a:lnTo>
                  <a:lnTo>
                    <a:pt x="221" y="118"/>
                  </a:lnTo>
                  <a:lnTo>
                    <a:pt x="209" y="112"/>
                  </a:lnTo>
                  <a:lnTo>
                    <a:pt x="197" y="106"/>
                  </a:lnTo>
                  <a:lnTo>
                    <a:pt x="179" y="100"/>
                  </a:lnTo>
                  <a:lnTo>
                    <a:pt x="173" y="95"/>
                  </a:lnTo>
                  <a:lnTo>
                    <a:pt x="161" y="89"/>
                  </a:lnTo>
                  <a:lnTo>
                    <a:pt x="155" y="89"/>
                  </a:lnTo>
                  <a:lnTo>
                    <a:pt x="149" y="95"/>
                  </a:lnTo>
                  <a:lnTo>
                    <a:pt x="144" y="95"/>
                  </a:lnTo>
                  <a:lnTo>
                    <a:pt x="132" y="95"/>
                  </a:lnTo>
                  <a:lnTo>
                    <a:pt x="120" y="106"/>
                  </a:lnTo>
                  <a:lnTo>
                    <a:pt x="114" y="100"/>
                  </a:lnTo>
                  <a:lnTo>
                    <a:pt x="108" y="95"/>
                  </a:lnTo>
                  <a:lnTo>
                    <a:pt x="102" y="95"/>
                  </a:lnTo>
                  <a:lnTo>
                    <a:pt x="96" y="89"/>
                  </a:lnTo>
                  <a:lnTo>
                    <a:pt x="78" y="83"/>
                  </a:lnTo>
                  <a:lnTo>
                    <a:pt x="66" y="77"/>
                  </a:lnTo>
                  <a:lnTo>
                    <a:pt x="48" y="77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2" y="83"/>
                  </a:lnTo>
                  <a:lnTo>
                    <a:pt x="6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4C4C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790" y="709"/>
              <a:ext cx="210" cy="160"/>
            </a:xfrm>
            <a:custGeom>
              <a:avLst/>
              <a:gdLst>
                <a:gd name="T0" fmla="*/ 0 w 209"/>
                <a:gd name="T1" fmla="*/ 159 h 159"/>
                <a:gd name="T2" fmla="*/ 0 w 209"/>
                <a:gd name="T3" fmla="*/ 153 h 159"/>
                <a:gd name="T4" fmla="*/ 6 w 209"/>
                <a:gd name="T5" fmla="*/ 118 h 159"/>
                <a:gd name="T6" fmla="*/ 6 w 209"/>
                <a:gd name="T7" fmla="*/ 83 h 159"/>
                <a:gd name="T8" fmla="*/ 6 w 209"/>
                <a:gd name="T9" fmla="*/ 41 h 159"/>
                <a:gd name="T10" fmla="*/ 6 w 209"/>
                <a:gd name="T11" fmla="*/ 35 h 159"/>
                <a:gd name="T12" fmla="*/ 6 w 209"/>
                <a:gd name="T13" fmla="*/ 30 h 159"/>
                <a:gd name="T14" fmla="*/ 60 w 209"/>
                <a:gd name="T15" fmla="*/ 77 h 159"/>
                <a:gd name="T16" fmla="*/ 102 w 209"/>
                <a:gd name="T17" fmla="*/ 106 h 159"/>
                <a:gd name="T18" fmla="*/ 120 w 209"/>
                <a:gd name="T19" fmla="*/ 136 h 159"/>
                <a:gd name="T20" fmla="*/ 120 w 209"/>
                <a:gd name="T21" fmla="*/ 136 h 159"/>
                <a:gd name="T22" fmla="*/ 120 w 209"/>
                <a:gd name="T23" fmla="*/ 118 h 159"/>
                <a:gd name="T24" fmla="*/ 66 w 209"/>
                <a:gd name="T25" fmla="*/ 65 h 159"/>
                <a:gd name="T26" fmla="*/ 12 w 209"/>
                <a:gd name="T27" fmla="*/ 24 h 159"/>
                <a:gd name="T28" fmla="*/ 12 w 209"/>
                <a:gd name="T29" fmla="*/ 18 h 159"/>
                <a:gd name="T30" fmla="*/ 18 w 209"/>
                <a:gd name="T31" fmla="*/ 18 h 159"/>
                <a:gd name="T32" fmla="*/ 30 w 209"/>
                <a:gd name="T33" fmla="*/ 24 h 159"/>
                <a:gd name="T34" fmla="*/ 72 w 209"/>
                <a:gd name="T35" fmla="*/ 47 h 159"/>
                <a:gd name="T36" fmla="*/ 156 w 209"/>
                <a:gd name="T37" fmla="*/ 83 h 159"/>
                <a:gd name="T38" fmla="*/ 174 w 209"/>
                <a:gd name="T39" fmla="*/ 88 h 159"/>
                <a:gd name="T40" fmla="*/ 186 w 209"/>
                <a:gd name="T41" fmla="*/ 100 h 159"/>
                <a:gd name="T42" fmla="*/ 198 w 209"/>
                <a:gd name="T43" fmla="*/ 112 h 159"/>
                <a:gd name="T44" fmla="*/ 209 w 209"/>
                <a:gd name="T45" fmla="*/ 130 h 159"/>
                <a:gd name="T46" fmla="*/ 209 w 209"/>
                <a:gd name="T47" fmla="*/ 153 h 159"/>
                <a:gd name="T48" fmla="*/ 209 w 209"/>
                <a:gd name="T49" fmla="*/ 141 h 159"/>
                <a:gd name="T50" fmla="*/ 209 w 209"/>
                <a:gd name="T51" fmla="*/ 124 h 159"/>
                <a:gd name="T52" fmla="*/ 198 w 209"/>
                <a:gd name="T53" fmla="*/ 106 h 159"/>
                <a:gd name="T54" fmla="*/ 186 w 209"/>
                <a:gd name="T55" fmla="*/ 88 h 159"/>
                <a:gd name="T56" fmla="*/ 168 w 209"/>
                <a:gd name="T57" fmla="*/ 83 h 159"/>
                <a:gd name="T58" fmla="*/ 144 w 209"/>
                <a:gd name="T59" fmla="*/ 71 h 159"/>
                <a:gd name="T60" fmla="*/ 6 w 209"/>
                <a:gd name="T61" fmla="*/ 0 h 159"/>
                <a:gd name="T62" fmla="*/ 6 w 209"/>
                <a:gd name="T63" fmla="*/ 12 h 159"/>
                <a:gd name="T64" fmla="*/ 0 w 209"/>
                <a:gd name="T65" fmla="*/ 12 h 159"/>
                <a:gd name="T66" fmla="*/ 0 w 209"/>
                <a:gd name="T67" fmla="*/ 30 h 159"/>
                <a:gd name="T68" fmla="*/ 0 w 209"/>
                <a:gd name="T69" fmla="*/ 30 h 159"/>
                <a:gd name="T70" fmla="*/ 0 w 209"/>
                <a:gd name="T71" fmla="*/ 65 h 159"/>
                <a:gd name="T72" fmla="*/ 0 w 209"/>
                <a:gd name="T73" fmla="*/ 94 h 159"/>
                <a:gd name="T74" fmla="*/ 0 w 209"/>
                <a:gd name="T75" fmla="*/ 124 h 1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9"/>
                <a:gd name="T115" fmla="*/ 0 h 159"/>
                <a:gd name="T116" fmla="*/ 209 w 209"/>
                <a:gd name="T117" fmla="*/ 159 h 15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9" h="159">
                  <a:moveTo>
                    <a:pt x="0" y="136"/>
                  </a:moveTo>
                  <a:lnTo>
                    <a:pt x="0" y="159"/>
                  </a:lnTo>
                  <a:lnTo>
                    <a:pt x="0" y="153"/>
                  </a:lnTo>
                  <a:lnTo>
                    <a:pt x="0" y="141"/>
                  </a:lnTo>
                  <a:lnTo>
                    <a:pt x="6" y="118"/>
                  </a:lnTo>
                  <a:lnTo>
                    <a:pt x="6" y="100"/>
                  </a:lnTo>
                  <a:lnTo>
                    <a:pt x="6" y="83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35"/>
                  </a:lnTo>
                  <a:lnTo>
                    <a:pt x="6" y="30"/>
                  </a:lnTo>
                  <a:lnTo>
                    <a:pt x="36" y="53"/>
                  </a:lnTo>
                  <a:lnTo>
                    <a:pt x="60" y="77"/>
                  </a:lnTo>
                  <a:lnTo>
                    <a:pt x="90" y="94"/>
                  </a:lnTo>
                  <a:lnTo>
                    <a:pt x="102" y="106"/>
                  </a:lnTo>
                  <a:lnTo>
                    <a:pt x="120" y="118"/>
                  </a:lnTo>
                  <a:lnTo>
                    <a:pt x="120" y="136"/>
                  </a:lnTo>
                  <a:lnTo>
                    <a:pt x="120" y="130"/>
                  </a:lnTo>
                  <a:lnTo>
                    <a:pt x="120" y="118"/>
                  </a:lnTo>
                  <a:lnTo>
                    <a:pt x="96" y="94"/>
                  </a:lnTo>
                  <a:lnTo>
                    <a:pt x="66" y="65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42" y="30"/>
                  </a:lnTo>
                  <a:lnTo>
                    <a:pt x="72" y="47"/>
                  </a:lnTo>
                  <a:lnTo>
                    <a:pt x="126" y="77"/>
                  </a:lnTo>
                  <a:lnTo>
                    <a:pt x="156" y="83"/>
                  </a:lnTo>
                  <a:lnTo>
                    <a:pt x="168" y="88"/>
                  </a:lnTo>
                  <a:lnTo>
                    <a:pt x="174" y="88"/>
                  </a:lnTo>
                  <a:lnTo>
                    <a:pt x="174" y="94"/>
                  </a:lnTo>
                  <a:lnTo>
                    <a:pt x="186" y="100"/>
                  </a:lnTo>
                  <a:lnTo>
                    <a:pt x="192" y="106"/>
                  </a:lnTo>
                  <a:lnTo>
                    <a:pt x="198" y="112"/>
                  </a:lnTo>
                  <a:lnTo>
                    <a:pt x="203" y="124"/>
                  </a:lnTo>
                  <a:lnTo>
                    <a:pt x="209" y="130"/>
                  </a:lnTo>
                  <a:lnTo>
                    <a:pt x="209" y="136"/>
                  </a:lnTo>
                  <a:lnTo>
                    <a:pt x="209" y="153"/>
                  </a:lnTo>
                  <a:lnTo>
                    <a:pt x="209" y="147"/>
                  </a:lnTo>
                  <a:lnTo>
                    <a:pt x="209" y="141"/>
                  </a:lnTo>
                  <a:lnTo>
                    <a:pt x="209" y="130"/>
                  </a:lnTo>
                  <a:lnTo>
                    <a:pt x="209" y="124"/>
                  </a:lnTo>
                  <a:lnTo>
                    <a:pt x="203" y="112"/>
                  </a:lnTo>
                  <a:lnTo>
                    <a:pt x="198" y="106"/>
                  </a:lnTo>
                  <a:lnTo>
                    <a:pt x="192" y="94"/>
                  </a:lnTo>
                  <a:lnTo>
                    <a:pt x="186" y="88"/>
                  </a:lnTo>
                  <a:lnTo>
                    <a:pt x="180" y="83"/>
                  </a:lnTo>
                  <a:lnTo>
                    <a:pt x="168" y="83"/>
                  </a:lnTo>
                  <a:lnTo>
                    <a:pt x="156" y="77"/>
                  </a:lnTo>
                  <a:lnTo>
                    <a:pt x="144" y="71"/>
                  </a:lnTo>
                  <a:lnTo>
                    <a:pt x="132" y="65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30"/>
                  </a:lnTo>
                  <a:lnTo>
                    <a:pt x="0" y="53"/>
                  </a:lnTo>
                  <a:lnTo>
                    <a:pt x="0" y="65"/>
                  </a:lnTo>
                  <a:lnTo>
                    <a:pt x="0" y="77"/>
                  </a:lnTo>
                  <a:lnTo>
                    <a:pt x="0" y="94"/>
                  </a:lnTo>
                  <a:lnTo>
                    <a:pt x="0" y="112"/>
                  </a:lnTo>
                  <a:lnTo>
                    <a:pt x="0" y="124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790" y="703"/>
              <a:ext cx="7" cy="19"/>
            </a:xfrm>
            <a:custGeom>
              <a:avLst/>
              <a:gdLst>
                <a:gd name="T0" fmla="*/ 0 w 6"/>
                <a:gd name="T1" fmla="*/ 0 h 18"/>
                <a:gd name="T2" fmla="*/ 0 w 6"/>
                <a:gd name="T3" fmla="*/ 18 h 18"/>
                <a:gd name="T4" fmla="*/ 0 w 6"/>
                <a:gd name="T5" fmla="*/ 18 h 18"/>
                <a:gd name="T6" fmla="*/ 0 w 6"/>
                <a:gd name="T7" fmla="*/ 18 h 18"/>
                <a:gd name="T8" fmla="*/ 6 w 6"/>
                <a:gd name="T9" fmla="*/ 18 h 18"/>
                <a:gd name="T10" fmla="*/ 6 w 6"/>
                <a:gd name="T11" fmla="*/ 18 h 18"/>
                <a:gd name="T12" fmla="*/ 6 w 6"/>
                <a:gd name="T13" fmla="*/ 12 h 18"/>
                <a:gd name="T14" fmla="*/ 0 w 6"/>
                <a:gd name="T15" fmla="*/ 6 h 18"/>
                <a:gd name="T16" fmla="*/ 0 w 6"/>
                <a:gd name="T17" fmla="*/ 6 h 18"/>
                <a:gd name="T18" fmla="*/ 0 w 6"/>
                <a:gd name="T19" fmla="*/ 0 h 18"/>
                <a:gd name="T20" fmla="*/ 0 w 6"/>
                <a:gd name="T21" fmla="*/ 0 h 18"/>
                <a:gd name="T22" fmla="*/ 6 w 6"/>
                <a:gd name="T23" fmla="*/ 0 h 18"/>
                <a:gd name="T24" fmla="*/ 0 w 6"/>
                <a:gd name="T25" fmla="*/ 0 h 18"/>
                <a:gd name="T26" fmla="*/ 0 w 6"/>
                <a:gd name="T27" fmla="*/ 0 h 18"/>
                <a:gd name="T28" fmla="*/ 0 w 6"/>
                <a:gd name="T29" fmla="*/ 0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18"/>
                <a:gd name="T47" fmla="*/ 6 w 6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671" y="703"/>
              <a:ext cx="119" cy="131"/>
            </a:xfrm>
            <a:custGeom>
              <a:avLst/>
              <a:gdLst>
                <a:gd name="T0" fmla="*/ 120 w 120"/>
                <a:gd name="T1" fmla="*/ 18 h 130"/>
                <a:gd name="T2" fmla="*/ 120 w 120"/>
                <a:gd name="T3" fmla="*/ 0 h 130"/>
                <a:gd name="T4" fmla="*/ 120 w 120"/>
                <a:gd name="T5" fmla="*/ 0 h 130"/>
                <a:gd name="T6" fmla="*/ 114 w 120"/>
                <a:gd name="T7" fmla="*/ 0 h 130"/>
                <a:gd name="T8" fmla="*/ 120 w 120"/>
                <a:gd name="T9" fmla="*/ 6 h 130"/>
                <a:gd name="T10" fmla="*/ 120 w 120"/>
                <a:gd name="T11" fmla="*/ 6 h 130"/>
                <a:gd name="T12" fmla="*/ 114 w 120"/>
                <a:gd name="T13" fmla="*/ 12 h 130"/>
                <a:gd name="T14" fmla="*/ 102 w 120"/>
                <a:gd name="T15" fmla="*/ 18 h 130"/>
                <a:gd name="T16" fmla="*/ 90 w 120"/>
                <a:gd name="T17" fmla="*/ 24 h 130"/>
                <a:gd name="T18" fmla="*/ 66 w 120"/>
                <a:gd name="T19" fmla="*/ 41 h 130"/>
                <a:gd name="T20" fmla="*/ 42 w 120"/>
                <a:gd name="T21" fmla="*/ 59 h 130"/>
                <a:gd name="T22" fmla="*/ 24 w 120"/>
                <a:gd name="T23" fmla="*/ 71 h 130"/>
                <a:gd name="T24" fmla="*/ 12 w 120"/>
                <a:gd name="T25" fmla="*/ 83 h 130"/>
                <a:gd name="T26" fmla="*/ 6 w 120"/>
                <a:gd name="T27" fmla="*/ 94 h 130"/>
                <a:gd name="T28" fmla="*/ 6 w 120"/>
                <a:gd name="T29" fmla="*/ 100 h 130"/>
                <a:gd name="T30" fmla="*/ 6 w 120"/>
                <a:gd name="T31" fmla="*/ 106 h 130"/>
                <a:gd name="T32" fmla="*/ 6 w 120"/>
                <a:gd name="T33" fmla="*/ 106 h 130"/>
                <a:gd name="T34" fmla="*/ 0 w 120"/>
                <a:gd name="T35" fmla="*/ 112 h 130"/>
                <a:gd name="T36" fmla="*/ 0 w 120"/>
                <a:gd name="T37" fmla="*/ 106 h 130"/>
                <a:gd name="T38" fmla="*/ 6 w 120"/>
                <a:gd name="T39" fmla="*/ 106 h 130"/>
                <a:gd name="T40" fmla="*/ 0 w 120"/>
                <a:gd name="T41" fmla="*/ 112 h 130"/>
                <a:gd name="T42" fmla="*/ 0 w 120"/>
                <a:gd name="T43" fmla="*/ 130 h 130"/>
                <a:gd name="T44" fmla="*/ 6 w 120"/>
                <a:gd name="T45" fmla="*/ 130 h 130"/>
                <a:gd name="T46" fmla="*/ 6 w 120"/>
                <a:gd name="T47" fmla="*/ 130 h 130"/>
                <a:gd name="T48" fmla="*/ 6 w 120"/>
                <a:gd name="T49" fmla="*/ 130 h 130"/>
                <a:gd name="T50" fmla="*/ 6 w 120"/>
                <a:gd name="T51" fmla="*/ 130 h 130"/>
                <a:gd name="T52" fmla="*/ 12 w 120"/>
                <a:gd name="T53" fmla="*/ 124 h 130"/>
                <a:gd name="T54" fmla="*/ 18 w 120"/>
                <a:gd name="T55" fmla="*/ 124 h 130"/>
                <a:gd name="T56" fmla="*/ 24 w 120"/>
                <a:gd name="T57" fmla="*/ 124 h 130"/>
                <a:gd name="T58" fmla="*/ 24 w 120"/>
                <a:gd name="T59" fmla="*/ 124 h 130"/>
                <a:gd name="T60" fmla="*/ 24 w 120"/>
                <a:gd name="T61" fmla="*/ 124 h 130"/>
                <a:gd name="T62" fmla="*/ 30 w 120"/>
                <a:gd name="T63" fmla="*/ 124 h 130"/>
                <a:gd name="T64" fmla="*/ 30 w 120"/>
                <a:gd name="T65" fmla="*/ 118 h 130"/>
                <a:gd name="T66" fmla="*/ 36 w 120"/>
                <a:gd name="T67" fmla="*/ 112 h 130"/>
                <a:gd name="T68" fmla="*/ 42 w 120"/>
                <a:gd name="T69" fmla="*/ 94 h 130"/>
                <a:gd name="T70" fmla="*/ 48 w 120"/>
                <a:gd name="T71" fmla="*/ 77 h 130"/>
                <a:gd name="T72" fmla="*/ 54 w 120"/>
                <a:gd name="T73" fmla="*/ 65 h 130"/>
                <a:gd name="T74" fmla="*/ 66 w 120"/>
                <a:gd name="T75" fmla="*/ 53 h 130"/>
                <a:gd name="T76" fmla="*/ 78 w 120"/>
                <a:gd name="T77" fmla="*/ 47 h 130"/>
                <a:gd name="T78" fmla="*/ 84 w 120"/>
                <a:gd name="T79" fmla="*/ 36 h 130"/>
                <a:gd name="T80" fmla="*/ 96 w 120"/>
                <a:gd name="T81" fmla="*/ 30 h 130"/>
                <a:gd name="T82" fmla="*/ 108 w 120"/>
                <a:gd name="T83" fmla="*/ 24 h 130"/>
                <a:gd name="T84" fmla="*/ 114 w 120"/>
                <a:gd name="T85" fmla="*/ 24 h 130"/>
                <a:gd name="T86" fmla="*/ 114 w 120"/>
                <a:gd name="T87" fmla="*/ 24 h 130"/>
                <a:gd name="T88" fmla="*/ 120 w 120"/>
                <a:gd name="T89" fmla="*/ 18 h 13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130"/>
                <a:gd name="T137" fmla="*/ 120 w 120"/>
                <a:gd name="T138" fmla="*/ 130 h 13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130">
                  <a:moveTo>
                    <a:pt x="120" y="18"/>
                  </a:moveTo>
                  <a:lnTo>
                    <a:pt x="120" y="0"/>
                  </a:lnTo>
                  <a:lnTo>
                    <a:pt x="114" y="0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2" y="18"/>
                  </a:lnTo>
                  <a:lnTo>
                    <a:pt x="90" y="24"/>
                  </a:lnTo>
                  <a:lnTo>
                    <a:pt x="66" y="41"/>
                  </a:lnTo>
                  <a:lnTo>
                    <a:pt x="42" y="59"/>
                  </a:lnTo>
                  <a:lnTo>
                    <a:pt x="24" y="71"/>
                  </a:lnTo>
                  <a:lnTo>
                    <a:pt x="12" y="83"/>
                  </a:lnTo>
                  <a:lnTo>
                    <a:pt x="6" y="94"/>
                  </a:lnTo>
                  <a:lnTo>
                    <a:pt x="6" y="100"/>
                  </a:lnTo>
                  <a:lnTo>
                    <a:pt x="6" y="106"/>
                  </a:lnTo>
                  <a:lnTo>
                    <a:pt x="0" y="112"/>
                  </a:lnTo>
                  <a:lnTo>
                    <a:pt x="0" y="106"/>
                  </a:lnTo>
                  <a:lnTo>
                    <a:pt x="6" y="106"/>
                  </a:lnTo>
                  <a:lnTo>
                    <a:pt x="0" y="112"/>
                  </a:lnTo>
                  <a:lnTo>
                    <a:pt x="0" y="130"/>
                  </a:lnTo>
                  <a:lnTo>
                    <a:pt x="6" y="130"/>
                  </a:lnTo>
                  <a:lnTo>
                    <a:pt x="12" y="124"/>
                  </a:lnTo>
                  <a:lnTo>
                    <a:pt x="18" y="124"/>
                  </a:lnTo>
                  <a:lnTo>
                    <a:pt x="24" y="124"/>
                  </a:lnTo>
                  <a:lnTo>
                    <a:pt x="30" y="124"/>
                  </a:lnTo>
                  <a:lnTo>
                    <a:pt x="30" y="118"/>
                  </a:lnTo>
                  <a:lnTo>
                    <a:pt x="36" y="112"/>
                  </a:lnTo>
                  <a:lnTo>
                    <a:pt x="42" y="94"/>
                  </a:lnTo>
                  <a:lnTo>
                    <a:pt x="48" y="77"/>
                  </a:lnTo>
                  <a:lnTo>
                    <a:pt x="54" y="65"/>
                  </a:lnTo>
                  <a:lnTo>
                    <a:pt x="66" y="53"/>
                  </a:lnTo>
                  <a:lnTo>
                    <a:pt x="78" y="47"/>
                  </a:lnTo>
                  <a:lnTo>
                    <a:pt x="84" y="36"/>
                  </a:lnTo>
                  <a:lnTo>
                    <a:pt x="96" y="30"/>
                  </a:lnTo>
                  <a:lnTo>
                    <a:pt x="108" y="24"/>
                  </a:lnTo>
                  <a:lnTo>
                    <a:pt x="114" y="24"/>
                  </a:lnTo>
                  <a:lnTo>
                    <a:pt x="120" y="18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779" y="723"/>
              <a:ext cx="11" cy="17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0 h 18"/>
                <a:gd name="T4" fmla="*/ 6 w 12"/>
                <a:gd name="T5" fmla="*/ 6 h 18"/>
                <a:gd name="T6" fmla="*/ 6 w 12"/>
                <a:gd name="T7" fmla="*/ 6 h 18"/>
                <a:gd name="T8" fmla="*/ 6 w 12"/>
                <a:gd name="T9" fmla="*/ 6 h 18"/>
                <a:gd name="T10" fmla="*/ 0 w 12"/>
                <a:gd name="T11" fmla="*/ 6 h 18"/>
                <a:gd name="T12" fmla="*/ 6 w 12"/>
                <a:gd name="T13" fmla="*/ 6 h 18"/>
                <a:gd name="T14" fmla="*/ 6 w 12"/>
                <a:gd name="T15" fmla="*/ 12 h 18"/>
                <a:gd name="T16" fmla="*/ 6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18"/>
                <a:gd name="T35" fmla="*/ 12 w 12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18">
                  <a:moveTo>
                    <a:pt x="12" y="18"/>
                  </a:move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786" y="740"/>
              <a:ext cx="4" cy="23"/>
            </a:xfrm>
            <a:custGeom>
              <a:avLst/>
              <a:gdLst>
                <a:gd name="T0" fmla="*/ 6 w 6"/>
                <a:gd name="T1" fmla="*/ 23 h 23"/>
                <a:gd name="T2" fmla="*/ 6 w 6"/>
                <a:gd name="T3" fmla="*/ 0 h 23"/>
                <a:gd name="T4" fmla="*/ 0 w 6"/>
                <a:gd name="T5" fmla="*/ 5 h 23"/>
                <a:gd name="T6" fmla="*/ 0 w 6"/>
                <a:gd name="T7" fmla="*/ 17 h 23"/>
                <a:gd name="T8" fmla="*/ 6 w 6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3"/>
                <a:gd name="T17" fmla="*/ 6 w 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3">
                  <a:moveTo>
                    <a:pt x="6" y="23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17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786" y="846"/>
              <a:ext cx="4" cy="23"/>
            </a:xfrm>
            <a:custGeom>
              <a:avLst/>
              <a:gdLst>
                <a:gd name="T0" fmla="*/ 6 w 6"/>
                <a:gd name="T1" fmla="*/ 23 h 23"/>
                <a:gd name="T2" fmla="*/ 6 w 6"/>
                <a:gd name="T3" fmla="*/ 0 h 23"/>
                <a:gd name="T4" fmla="*/ 0 w 6"/>
                <a:gd name="T5" fmla="*/ 5 h 23"/>
                <a:gd name="T6" fmla="*/ 0 w 6"/>
                <a:gd name="T7" fmla="*/ 23 h 23"/>
                <a:gd name="T8" fmla="*/ 0 w 6"/>
                <a:gd name="T9" fmla="*/ 23 h 23"/>
                <a:gd name="T10" fmla="*/ 0 w 6"/>
                <a:gd name="T11" fmla="*/ 23 h 23"/>
                <a:gd name="T12" fmla="*/ 0 w 6"/>
                <a:gd name="T13" fmla="*/ 23 h 23"/>
                <a:gd name="T14" fmla="*/ 6 w 6"/>
                <a:gd name="T15" fmla="*/ 23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23"/>
                <a:gd name="T26" fmla="*/ 6 w 6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23">
                  <a:moveTo>
                    <a:pt x="6" y="23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23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580" y="909"/>
              <a:ext cx="13" cy="31"/>
            </a:xfrm>
            <a:custGeom>
              <a:avLst/>
              <a:gdLst>
                <a:gd name="T0" fmla="*/ 6 w 12"/>
                <a:gd name="T1" fmla="*/ 0 h 30"/>
                <a:gd name="T2" fmla="*/ 0 w 12"/>
                <a:gd name="T3" fmla="*/ 12 h 30"/>
                <a:gd name="T4" fmla="*/ 6 w 12"/>
                <a:gd name="T5" fmla="*/ 24 h 30"/>
                <a:gd name="T6" fmla="*/ 6 w 12"/>
                <a:gd name="T7" fmla="*/ 24 h 30"/>
                <a:gd name="T8" fmla="*/ 6 w 12"/>
                <a:gd name="T9" fmla="*/ 30 h 30"/>
                <a:gd name="T10" fmla="*/ 6 w 12"/>
                <a:gd name="T11" fmla="*/ 30 h 30"/>
                <a:gd name="T12" fmla="*/ 6 w 12"/>
                <a:gd name="T13" fmla="*/ 30 h 30"/>
                <a:gd name="T14" fmla="*/ 6 w 12"/>
                <a:gd name="T15" fmla="*/ 30 h 30"/>
                <a:gd name="T16" fmla="*/ 12 w 12"/>
                <a:gd name="T17" fmla="*/ 24 h 30"/>
                <a:gd name="T18" fmla="*/ 12 w 12"/>
                <a:gd name="T19" fmla="*/ 24 h 30"/>
                <a:gd name="T20" fmla="*/ 12 w 12"/>
                <a:gd name="T21" fmla="*/ 24 h 30"/>
                <a:gd name="T22" fmla="*/ 12 w 12"/>
                <a:gd name="T23" fmla="*/ 12 h 30"/>
                <a:gd name="T24" fmla="*/ 12 w 12"/>
                <a:gd name="T25" fmla="*/ 0 h 30"/>
                <a:gd name="T26" fmla="*/ 6 w 12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30"/>
                <a:gd name="T44" fmla="*/ 12 w 12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30">
                  <a:moveTo>
                    <a:pt x="6" y="0"/>
                  </a:moveTo>
                  <a:lnTo>
                    <a:pt x="0" y="12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18" y="740"/>
              <a:ext cx="53" cy="94"/>
            </a:xfrm>
            <a:custGeom>
              <a:avLst/>
              <a:gdLst>
                <a:gd name="T0" fmla="*/ 54 w 54"/>
                <a:gd name="T1" fmla="*/ 76 h 94"/>
                <a:gd name="T2" fmla="*/ 54 w 54"/>
                <a:gd name="T3" fmla="*/ 70 h 94"/>
                <a:gd name="T4" fmla="*/ 42 w 54"/>
                <a:gd name="T5" fmla="*/ 53 h 94"/>
                <a:gd name="T6" fmla="*/ 30 w 54"/>
                <a:gd name="T7" fmla="*/ 41 h 94"/>
                <a:gd name="T8" fmla="*/ 24 w 54"/>
                <a:gd name="T9" fmla="*/ 29 h 94"/>
                <a:gd name="T10" fmla="*/ 24 w 54"/>
                <a:gd name="T11" fmla="*/ 17 h 94"/>
                <a:gd name="T12" fmla="*/ 18 w 54"/>
                <a:gd name="T13" fmla="*/ 5 h 94"/>
                <a:gd name="T14" fmla="*/ 18 w 54"/>
                <a:gd name="T15" fmla="*/ 0 h 94"/>
                <a:gd name="T16" fmla="*/ 12 w 54"/>
                <a:gd name="T17" fmla="*/ 0 h 94"/>
                <a:gd name="T18" fmla="*/ 12 w 54"/>
                <a:gd name="T19" fmla="*/ 0 h 94"/>
                <a:gd name="T20" fmla="*/ 6 w 54"/>
                <a:gd name="T21" fmla="*/ 0 h 94"/>
                <a:gd name="T22" fmla="*/ 6 w 54"/>
                <a:gd name="T23" fmla="*/ 0 h 94"/>
                <a:gd name="T24" fmla="*/ 6 w 54"/>
                <a:gd name="T25" fmla="*/ 0 h 94"/>
                <a:gd name="T26" fmla="*/ 0 w 54"/>
                <a:gd name="T27" fmla="*/ 5 h 94"/>
                <a:gd name="T28" fmla="*/ 6 w 54"/>
                <a:gd name="T29" fmla="*/ 35 h 94"/>
                <a:gd name="T30" fmla="*/ 12 w 54"/>
                <a:gd name="T31" fmla="*/ 47 h 94"/>
                <a:gd name="T32" fmla="*/ 18 w 54"/>
                <a:gd name="T33" fmla="*/ 58 h 94"/>
                <a:gd name="T34" fmla="*/ 30 w 54"/>
                <a:gd name="T35" fmla="*/ 70 h 94"/>
                <a:gd name="T36" fmla="*/ 42 w 54"/>
                <a:gd name="T37" fmla="*/ 82 h 94"/>
                <a:gd name="T38" fmla="*/ 54 w 54"/>
                <a:gd name="T39" fmla="*/ 94 h 94"/>
                <a:gd name="T40" fmla="*/ 54 w 54"/>
                <a:gd name="T41" fmla="*/ 88 h 94"/>
                <a:gd name="T42" fmla="*/ 54 w 54"/>
                <a:gd name="T43" fmla="*/ 82 h 94"/>
                <a:gd name="T44" fmla="*/ 54 w 54"/>
                <a:gd name="T45" fmla="*/ 76 h 94"/>
                <a:gd name="T46" fmla="*/ 54 w 54"/>
                <a:gd name="T47" fmla="*/ 76 h 94"/>
                <a:gd name="T48" fmla="*/ 54 w 54"/>
                <a:gd name="T49" fmla="*/ 94 h 94"/>
                <a:gd name="T50" fmla="*/ 54 w 54"/>
                <a:gd name="T51" fmla="*/ 94 h 94"/>
                <a:gd name="T52" fmla="*/ 54 w 54"/>
                <a:gd name="T53" fmla="*/ 88 h 94"/>
                <a:gd name="T54" fmla="*/ 54 w 54"/>
                <a:gd name="T55" fmla="*/ 82 h 94"/>
                <a:gd name="T56" fmla="*/ 54 w 54"/>
                <a:gd name="T57" fmla="*/ 76 h 94"/>
                <a:gd name="T58" fmla="*/ 54 w 54"/>
                <a:gd name="T59" fmla="*/ 76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"/>
                <a:gd name="T91" fmla="*/ 0 h 94"/>
                <a:gd name="T92" fmla="*/ 54 w 54"/>
                <a:gd name="T93" fmla="*/ 94 h 9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" h="94">
                  <a:moveTo>
                    <a:pt x="54" y="76"/>
                  </a:moveTo>
                  <a:lnTo>
                    <a:pt x="54" y="70"/>
                  </a:lnTo>
                  <a:lnTo>
                    <a:pt x="42" y="53"/>
                  </a:lnTo>
                  <a:lnTo>
                    <a:pt x="30" y="41"/>
                  </a:lnTo>
                  <a:lnTo>
                    <a:pt x="24" y="29"/>
                  </a:lnTo>
                  <a:lnTo>
                    <a:pt x="24" y="17"/>
                  </a:lnTo>
                  <a:lnTo>
                    <a:pt x="18" y="5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6" y="35"/>
                  </a:lnTo>
                  <a:lnTo>
                    <a:pt x="12" y="47"/>
                  </a:lnTo>
                  <a:lnTo>
                    <a:pt x="18" y="58"/>
                  </a:lnTo>
                  <a:lnTo>
                    <a:pt x="30" y="70"/>
                  </a:lnTo>
                  <a:lnTo>
                    <a:pt x="42" y="82"/>
                  </a:lnTo>
                  <a:lnTo>
                    <a:pt x="54" y="94"/>
                  </a:lnTo>
                  <a:lnTo>
                    <a:pt x="54" y="88"/>
                  </a:lnTo>
                  <a:lnTo>
                    <a:pt x="54" y="82"/>
                  </a:lnTo>
                  <a:lnTo>
                    <a:pt x="54" y="76"/>
                  </a:lnTo>
                  <a:lnTo>
                    <a:pt x="54" y="94"/>
                  </a:lnTo>
                  <a:lnTo>
                    <a:pt x="54" y="88"/>
                  </a:lnTo>
                  <a:lnTo>
                    <a:pt x="54" y="82"/>
                  </a:lnTo>
                  <a:lnTo>
                    <a:pt x="54" y="76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503" y="740"/>
              <a:ext cx="53" cy="94"/>
            </a:xfrm>
            <a:custGeom>
              <a:avLst/>
              <a:gdLst>
                <a:gd name="T0" fmla="*/ 0 w 54"/>
                <a:gd name="T1" fmla="*/ 76 h 94"/>
                <a:gd name="T2" fmla="*/ 0 w 54"/>
                <a:gd name="T3" fmla="*/ 94 h 94"/>
                <a:gd name="T4" fmla="*/ 0 w 54"/>
                <a:gd name="T5" fmla="*/ 94 h 94"/>
                <a:gd name="T6" fmla="*/ 0 w 54"/>
                <a:gd name="T7" fmla="*/ 88 h 94"/>
                <a:gd name="T8" fmla="*/ 0 w 54"/>
                <a:gd name="T9" fmla="*/ 82 h 94"/>
                <a:gd name="T10" fmla="*/ 0 w 54"/>
                <a:gd name="T11" fmla="*/ 76 h 94"/>
                <a:gd name="T12" fmla="*/ 0 w 54"/>
                <a:gd name="T13" fmla="*/ 76 h 94"/>
                <a:gd name="T14" fmla="*/ 0 w 54"/>
                <a:gd name="T15" fmla="*/ 70 h 94"/>
                <a:gd name="T16" fmla="*/ 12 w 54"/>
                <a:gd name="T17" fmla="*/ 53 h 94"/>
                <a:gd name="T18" fmla="*/ 24 w 54"/>
                <a:gd name="T19" fmla="*/ 41 h 94"/>
                <a:gd name="T20" fmla="*/ 30 w 54"/>
                <a:gd name="T21" fmla="*/ 29 h 94"/>
                <a:gd name="T22" fmla="*/ 36 w 54"/>
                <a:gd name="T23" fmla="*/ 17 h 94"/>
                <a:gd name="T24" fmla="*/ 36 w 54"/>
                <a:gd name="T25" fmla="*/ 5 h 94"/>
                <a:gd name="T26" fmla="*/ 42 w 54"/>
                <a:gd name="T27" fmla="*/ 0 h 94"/>
                <a:gd name="T28" fmla="*/ 42 w 54"/>
                <a:gd name="T29" fmla="*/ 0 h 94"/>
                <a:gd name="T30" fmla="*/ 48 w 54"/>
                <a:gd name="T31" fmla="*/ 0 h 94"/>
                <a:gd name="T32" fmla="*/ 48 w 54"/>
                <a:gd name="T33" fmla="*/ 0 h 94"/>
                <a:gd name="T34" fmla="*/ 54 w 54"/>
                <a:gd name="T35" fmla="*/ 0 h 94"/>
                <a:gd name="T36" fmla="*/ 54 w 54"/>
                <a:gd name="T37" fmla="*/ 0 h 94"/>
                <a:gd name="T38" fmla="*/ 54 w 54"/>
                <a:gd name="T39" fmla="*/ 5 h 94"/>
                <a:gd name="T40" fmla="*/ 54 w 54"/>
                <a:gd name="T41" fmla="*/ 35 h 94"/>
                <a:gd name="T42" fmla="*/ 48 w 54"/>
                <a:gd name="T43" fmla="*/ 47 h 94"/>
                <a:gd name="T44" fmla="*/ 42 w 54"/>
                <a:gd name="T45" fmla="*/ 58 h 94"/>
                <a:gd name="T46" fmla="*/ 24 w 54"/>
                <a:gd name="T47" fmla="*/ 70 h 94"/>
                <a:gd name="T48" fmla="*/ 12 w 54"/>
                <a:gd name="T49" fmla="*/ 82 h 94"/>
                <a:gd name="T50" fmla="*/ 0 w 54"/>
                <a:gd name="T51" fmla="*/ 94 h 94"/>
                <a:gd name="T52" fmla="*/ 0 w 54"/>
                <a:gd name="T53" fmla="*/ 88 h 94"/>
                <a:gd name="T54" fmla="*/ 0 w 54"/>
                <a:gd name="T55" fmla="*/ 82 h 94"/>
                <a:gd name="T56" fmla="*/ 0 w 54"/>
                <a:gd name="T57" fmla="*/ 76 h 94"/>
                <a:gd name="T58" fmla="*/ 0 w 54"/>
                <a:gd name="T59" fmla="*/ 76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"/>
                <a:gd name="T91" fmla="*/ 0 h 94"/>
                <a:gd name="T92" fmla="*/ 54 w 54"/>
                <a:gd name="T93" fmla="*/ 94 h 9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" h="94">
                  <a:moveTo>
                    <a:pt x="0" y="76"/>
                  </a:moveTo>
                  <a:lnTo>
                    <a:pt x="0" y="94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12" y="53"/>
                  </a:lnTo>
                  <a:lnTo>
                    <a:pt x="24" y="41"/>
                  </a:lnTo>
                  <a:lnTo>
                    <a:pt x="30" y="29"/>
                  </a:lnTo>
                  <a:lnTo>
                    <a:pt x="36" y="17"/>
                  </a:lnTo>
                  <a:lnTo>
                    <a:pt x="36" y="5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5"/>
                  </a:lnTo>
                  <a:lnTo>
                    <a:pt x="54" y="35"/>
                  </a:lnTo>
                  <a:lnTo>
                    <a:pt x="48" y="47"/>
                  </a:lnTo>
                  <a:lnTo>
                    <a:pt x="42" y="58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390" y="703"/>
              <a:ext cx="113" cy="131"/>
            </a:xfrm>
            <a:custGeom>
              <a:avLst/>
              <a:gdLst>
                <a:gd name="T0" fmla="*/ 113 w 113"/>
                <a:gd name="T1" fmla="*/ 112 h 130"/>
                <a:gd name="T2" fmla="*/ 113 w 113"/>
                <a:gd name="T3" fmla="*/ 106 h 130"/>
                <a:gd name="T4" fmla="*/ 113 w 113"/>
                <a:gd name="T5" fmla="*/ 106 h 130"/>
                <a:gd name="T6" fmla="*/ 113 w 113"/>
                <a:gd name="T7" fmla="*/ 112 h 130"/>
                <a:gd name="T8" fmla="*/ 113 w 113"/>
                <a:gd name="T9" fmla="*/ 130 h 130"/>
                <a:gd name="T10" fmla="*/ 113 w 113"/>
                <a:gd name="T11" fmla="*/ 130 h 130"/>
                <a:gd name="T12" fmla="*/ 113 w 113"/>
                <a:gd name="T13" fmla="*/ 130 h 130"/>
                <a:gd name="T14" fmla="*/ 107 w 113"/>
                <a:gd name="T15" fmla="*/ 130 h 130"/>
                <a:gd name="T16" fmla="*/ 107 w 113"/>
                <a:gd name="T17" fmla="*/ 130 h 130"/>
                <a:gd name="T18" fmla="*/ 101 w 113"/>
                <a:gd name="T19" fmla="*/ 124 h 130"/>
                <a:gd name="T20" fmla="*/ 95 w 113"/>
                <a:gd name="T21" fmla="*/ 124 h 130"/>
                <a:gd name="T22" fmla="*/ 95 w 113"/>
                <a:gd name="T23" fmla="*/ 124 h 130"/>
                <a:gd name="T24" fmla="*/ 89 w 113"/>
                <a:gd name="T25" fmla="*/ 124 h 130"/>
                <a:gd name="T26" fmla="*/ 89 w 113"/>
                <a:gd name="T27" fmla="*/ 124 h 130"/>
                <a:gd name="T28" fmla="*/ 89 w 113"/>
                <a:gd name="T29" fmla="*/ 124 h 130"/>
                <a:gd name="T30" fmla="*/ 83 w 113"/>
                <a:gd name="T31" fmla="*/ 118 h 130"/>
                <a:gd name="T32" fmla="*/ 83 w 113"/>
                <a:gd name="T33" fmla="*/ 112 h 130"/>
                <a:gd name="T34" fmla="*/ 77 w 113"/>
                <a:gd name="T35" fmla="*/ 94 h 130"/>
                <a:gd name="T36" fmla="*/ 71 w 113"/>
                <a:gd name="T37" fmla="*/ 77 h 130"/>
                <a:gd name="T38" fmla="*/ 59 w 113"/>
                <a:gd name="T39" fmla="*/ 65 h 130"/>
                <a:gd name="T40" fmla="*/ 53 w 113"/>
                <a:gd name="T41" fmla="*/ 53 h 130"/>
                <a:gd name="T42" fmla="*/ 41 w 113"/>
                <a:gd name="T43" fmla="*/ 47 h 130"/>
                <a:gd name="T44" fmla="*/ 29 w 113"/>
                <a:gd name="T45" fmla="*/ 36 h 130"/>
                <a:gd name="T46" fmla="*/ 18 w 113"/>
                <a:gd name="T47" fmla="*/ 30 h 130"/>
                <a:gd name="T48" fmla="*/ 6 w 113"/>
                <a:gd name="T49" fmla="*/ 24 h 130"/>
                <a:gd name="T50" fmla="*/ 6 w 113"/>
                <a:gd name="T51" fmla="*/ 24 h 130"/>
                <a:gd name="T52" fmla="*/ 6 w 113"/>
                <a:gd name="T53" fmla="*/ 24 h 130"/>
                <a:gd name="T54" fmla="*/ 0 w 113"/>
                <a:gd name="T55" fmla="*/ 18 h 130"/>
                <a:gd name="T56" fmla="*/ 0 w 113"/>
                <a:gd name="T57" fmla="*/ 36 h 130"/>
                <a:gd name="T58" fmla="*/ 0 w 113"/>
                <a:gd name="T59" fmla="*/ 30 h 130"/>
                <a:gd name="T60" fmla="*/ 0 w 113"/>
                <a:gd name="T61" fmla="*/ 30 h 130"/>
                <a:gd name="T62" fmla="*/ 0 w 113"/>
                <a:gd name="T63" fmla="*/ 30 h 130"/>
                <a:gd name="T64" fmla="*/ 6 w 113"/>
                <a:gd name="T65" fmla="*/ 24 h 130"/>
                <a:gd name="T66" fmla="*/ 6 w 113"/>
                <a:gd name="T67" fmla="*/ 24 h 130"/>
                <a:gd name="T68" fmla="*/ 6 w 113"/>
                <a:gd name="T69" fmla="*/ 24 h 130"/>
                <a:gd name="T70" fmla="*/ 6 w 113"/>
                <a:gd name="T71" fmla="*/ 24 h 130"/>
                <a:gd name="T72" fmla="*/ 0 w 113"/>
                <a:gd name="T73" fmla="*/ 24 h 130"/>
                <a:gd name="T74" fmla="*/ 0 w 113"/>
                <a:gd name="T75" fmla="*/ 18 h 130"/>
                <a:gd name="T76" fmla="*/ 0 w 113"/>
                <a:gd name="T77" fmla="*/ 0 h 130"/>
                <a:gd name="T78" fmla="*/ 0 w 113"/>
                <a:gd name="T79" fmla="*/ 0 h 130"/>
                <a:gd name="T80" fmla="*/ 0 w 113"/>
                <a:gd name="T81" fmla="*/ 0 h 130"/>
                <a:gd name="T82" fmla="*/ 0 w 113"/>
                <a:gd name="T83" fmla="*/ 6 h 130"/>
                <a:gd name="T84" fmla="*/ 0 w 113"/>
                <a:gd name="T85" fmla="*/ 6 h 130"/>
                <a:gd name="T86" fmla="*/ 0 w 113"/>
                <a:gd name="T87" fmla="*/ 12 h 130"/>
                <a:gd name="T88" fmla="*/ 12 w 113"/>
                <a:gd name="T89" fmla="*/ 18 h 130"/>
                <a:gd name="T90" fmla="*/ 24 w 113"/>
                <a:gd name="T91" fmla="*/ 24 h 130"/>
                <a:gd name="T92" fmla="*/ 53 w 113"/>
                <a:gd name="T93" fmla="*/ 41 h 130"/>
                <a:gd name="T94" fmla="*/ 77 w 113"/>
                <a:gd name="T95" fmla="*/ 59 h 130"/>
                <a:gd name="T96" fmla="*/ 89 w 113"/>
                <a:gd name="T97" fmla="*/ 71 h 130"/>
                <a:gd name="T98" fmla="*/ 101 w 113"/>
                <a:gd name="T99" fmla="*/ 83 h 130"/>
                <a:gd name="T100" fmla="*/ 107 w 113"/>
                <a:gd name="T101" fmla="*/ 94 h 130"/>
                <a:gd name="T102" fmla="*/ 113 w 113"/>
                <a:gd name="T103" fmla="*/ 100 h 130"/>
                <a:gd name="T104" fmla="*/ 113 w 113"/>
                <a:gd name="T105" fmla="*/ 106 h 130"/>
                <a:gd name="T106" fmla="*/ 113 w 113"/>
                <a:gd name="T107" fmla="*/ 106 h 130"/>
                <a:gd name="T108" fmla="*/ 113 w 113"/>
                <a:gd name="T109" fmla="*/ 112 h 1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3"/>
                <a:gd name="T166" fmla="*/ 0 h 130"/>
                <a:gd name="T167" fmla="*/ 113 w 113"/>
                <a:gd name="T168" fmla="*/ 130 h 1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3" h="130">
                  <a:moveTo>
                    <a:pt x="113" y="112"/>
                  </a:moveTo>
                  <a:lnTo>
                    <a:pt x="113" y="106"/>
                  </a:lnTo>
                  <a:lnTo>
                    <a:pt x="113" y="112"/>
                  </a:lnTo>
                  <a:lnTo>
                    <a:pt x="113" y="130"/>
                  </a:lnTo>
                  <a:lnTo>
                    <a:pt x="107" y="130"/>
                  </a:lnTo>
                  <a:lnTo>
                    <a:pt x="101" y="124"/>
                  </a:lnTo>
                  <a:lnTo>
                    <a:pt x="95" y="124"/>
                  </a:lnTo>
                  <a:lnTo>
                    <a:pt x="89" y="124"/>
                  </a:lnTo>
                  <a:lnTo>
                    <a:pt x="83" y="118"/>
                  </a:lnTo>
                  <a:lnTo>
                    <a:pt x="83" y="112"/>
                  </a:lnTo>
                  <a:lnTo>
                    <a:pt x="77" y="94"/>
                  </a:lnTo>
                  <a:lnTo>
                    <a:pt x="71" y="77"/>
                  </a:lnTo>
                  <a:lnTo>
                    <a:pt x="59" y="65"/>
                  </a:lnTo>
                  <a:lnTo>
                    <a:pt x="53" y="53"/>
                  </a:lnTo>
                  <a:lnTo>
                    <a:pt x="41" y="47"/>
                  </a:lnTo>
                  <a:lnTo>
                    <a:pt x="29" y="36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24" y="24"/>
                  </a:lnTo>
                  <a:lnTo>
                    <a:pt x="53" y="41"/>
                  </a:lnTo>
                  <a:lnTo>
                    <a:pt x="77" y="59"/>
                  </a:lnTo>
                  <a:lnTo>
                    <a:pt x="89" y="71"/>
                  </a:lnTo>
                  <a:lnTo>
                    <a:pt x="101" y="83"/>
                  </a:lnTo>
                  <a:lnTo>
                    <a:pt x="107" y="94"/>
                  </a:lnTo>
                  <a:lnTo>
                    <a:pt x="113" y="100"/>
                  </a:lnTo>
                  <a:lnTo>
                    <a:pt x="113" y="106"/>
                  </a:lnTo>
                  <a:lnTo>
                    <a:pt x="113" y="112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390" y="846"/>
              <a:ext cx="7" cy="29"/>
            </a:xfrm>
            <a:custGeom>
              <a:avLst/>
              <a:gdLst>
                <a:gd name="T0" fmla="*/ 0 w 6"/>
                <a:gd name="T1" fmla="*/ 0 h 29"/>
                <a:gd name="T2" fmla="*/ 0 w 6"/>
                <a:gd name="T3" fmla="*/ 23 h 29"/>
                <a:gd name="T4" fmla="*/ 0 w 6"/>
                <a:gd name="T5" fmla="*/ 29 h 29"/>
                <a:gd name="T6" fmla="*/ 0 w 6"/>
                <a:gd name="T7" fmla="*/ 29 h 29"/>
                <a:gd name="T8" fmla="*/ 6 w 6"/>
                <a:gd name="T9" fmla="*/ 23 h 29"/>
                <a:gd name="T10" fmla="*/ 6 w 6"/>
                <a:gd name="T11" fmla="*/ 23 h 29"/>
                <a:gd name="T12" fmla="*/ 0 w 6"/>
                <a:gd name="T13" fmla="*/ 5 h 29"/>
                <a:gd name="T14" fmla="*/ 0 w 6"/>
                <a:gd name="T15" fmla="*/ 0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29"/>
                <a:gd name="T26" fmla="*/ 6 w 6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29">
                  <a:moveTo>
                    <a:pt x="0" y="0"/>
                  </a:moveTo>
                  <a:lnTo>
                    <a:pt x="0" y="23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390" y="740"/>
              <a:ext cx="0" cy="23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23 h 23"/>
                <a:gd name="T4" fmla="*/ 0 w 1"/>
                <a:gd name="T5" fmla="*/ 17 h 23"/>
                <a:gd name="T6" fmla="*/ 0 w 1"/>
                <a:gd name="T7" fmla="*/ 5 h 23"/>
                <a:gd name="T8" fmla="*/ 0 w 1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3"/>
                <a:gd name="T17" fmla="*/ 1 w 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3">
                  <a:moveTo>
                    <a:pt x="0" y="0"/>
                  </a:moveTo>
                  <a:lnTo>
                    <a:pt x="0" y="23"/>
                  </a:lnTo>
                  <a:lnTo>
                    <a:pt x="0" y="17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174" y="703"/>
              <a:ext cx="216" cy="166"/>
            </a:xfrm>
            <a:custGeom>
              <a:avLst/>
              <a:gdLst>
                <a:gd name="T0" fmla="*/ 216 w 216"/>
                <a:gd name="T1" fmla="*/ 0 h 165"/>
                <a:gd name="T2" fmla="*/ 210 w 216"/>
                <a:gd name="T3" fmla="*/ 0 h 165"/>
                <a:gd name="T4" fmla="*/ 210 w 216"/>
                <a:gd name="T5" fmla="*/ 0 h 165"/>
                <a:gd name="T6" fmla="*/ 210 w 216"/>
                <a:gd name="T7" fmla="*/ 6 h 165"/>
                <a:gd name="T8" fmla="*/ 210 w 216"/>
                <a:gd name="T9" fmla="*/ 6 h 165"/>
                <a:gd name="T10" fmla="*/ 210 w 216"/>
                <a:gd name="T11" fmla="*/ 18 h 165"/>
                <a:gd name="T12" fmla="*/ 210 w 216"/>
                <a:gd name="T13" fmla="*/ 18 h 165"/>
                <a:gd name="T14" fmla="*/ 216 w 216"/>
                <a:gd name="T15" fmla="*/ 18 h 165"/>
                <a:gd name="T16" fmla="*/ 216 w 216"/>
                <a:gd name="T17" fmla="*/ 36 h 165"/>
                <a:gd name="T18" fmla="*/ 216 w 216"/>
                <a:gd name="T19" fmla="*/ 59 h 165"/>
                <a:gd name="T20" fmla="*/ 216 w 216"/>
                <a:gd name="T21" fmla="*/ 83 h 165"/>
                <a:gd name="T22" fmla="*/ 210 w 216"/>
                <a:gd name="T23" fmla="*/ 118 h 165"/>
                <a:gd name="T24" fmla="*/ 216 w 216"/>
                <a:gd name="T25" fmla="*/ 142 h 165"/>
                <a:gd name="T26" fmla="*/ 216 w 216"/>
                <a:gd name="T27" fmla="*/ 165 h 165"/>
                <a:gd name="T28" fmla="*/ 210 w 216"/>
                <a:gd name="T29" fmla="*/ 147 h 165"/>
                <a:gd name="T30" fmla="*/ 204 w 216"/>
                <a:gd name="T31" fmla="*/ 106 h 165"/>
                <a:gd name="T32" fmla="*/ 210 w 216"/>
                <a:gd name="T33" fmla="*/ 53 h 165"/>
                <a:gd name="T34" fmla="*/ 210 w 216"/>
                <a:gd name="T35" fmla="*/ 41 h 165"/>
                <a:gd name="T36" fmla="*/ 204 w 216"/>
                <a:gd name="T37" fmla="*/ 36 h 165"/>
                <a:gd name="T38" fmla="*/ 180 w 216"/>
                <a:gd name="T39" fmla="*/ 59 h 165"/>
                <a:gd name="T40" fmla="*/ 120 w 216"/>
                <a:gd name="T41" fmla="*/ 100 h 165"/>
                <a:gd name="T42" fmla="*/ 96 w 216"/>
                <a:gd name="T43" fmla="*/ 124 h 165"/>
                <a:gd name="T44" fmla="*/ 90 w 216"/>
                <a:gd name="T45" fmla="*/ 142 h 165"/>
                <a:gd name="T46" fmla="*/ 90 w 216"/>
                <a:gd name="T47" fmla="*/ 142 h 165"/>
                <a:gd name="T48" fmla="*/ 90 w 216"/>
                <a:gd name="T49" fmla="*/ 124 h 165"/>
                <a:gd name="T50" fmla="*/ 150 w 216"/>
                <a:gd name="T51" fmla="*/ 71 h 165"/>
                <a:gd name="T52" fmla="*/ 198 w 216"/>
                <a:gd name="T53" fmla="*/ 30 h 165"/>
                <a:gd name="T54" fmla="*/ 198 w 216"/>
                <a:gd name="T55" fmla="*/ 24 h 165"/>
                <a:gd name="T56" fmla="*/ 198 w 216"/>
                <a:gd name="T57" fmla="*/ 24 h 165"/>
                <a:gd name="T58" fmla="*/ 180 w 216"/>
                <a:gd name="T59" fmla="*/ 30 h 165"/>
                <a:gd name="T60" fmla="*/ 138 w 216"/>
                <a:gd name="T61" fmla="*/ 53 h 165"/>
                <a:gd name="T62" fmla="*/ 60 w 216"/>
                <a:gd name="T63" fmla="*/ 89 h 165"/>
                <a:gd name="T64" fmla="*/ 42 w 216"/>
                <a:gd name="T65" fmla="*/ 94 h 165"/>
                <a:gd name="T66" fmla="*/ 24 w 216"/>
                <a:gd name="T67" fmla="*/ 106 h 165"/>
                <a:gd name="T68" fmla="*/ 12 w 216"/>
                <a:gd name="T69" fmla="*/ 118 h 165"/>
                <a:gd name="T70" fmla="*/ 6 w 216"/>
                <a:gd name="T71" fmla="*/ 136 h 165"/>
                <a:gd name="T72" fmla="*/ 0 w 216"/>
                <a:gd name="T73" fmla="*/ 159 h 165"/>
                <a:gd name="T74" fmla="*/ 0 w 216"/>
                <a:gd name="T75" fmla="*/ 147 h 165"/>
                <a:gd name="T76" fmla="*/ 6 w 216"/>
                <a:gd name="T77" fmla="*/ 130 h 165"/>
                <a:gd name="T78" fmla="*/ 12 w 216"/>
                <a:gd name="T79" fmla="*/ 112 h 165"/>
                <a:gd name="T80" fmla="*/ 24 w 216"/>
                <a:gd name="T81" fmla="*/ 94 h 165"/>
                <a:gd name="T82" fmla="*/ 48 w 216"/>
                <a:gd name="T83" fmla="*/ 89 h 165"/>
                <a:gd name="T84" fmla="*/ 72 w 216"/>
                <a:gd name="T85" fmla="*/ 77 h 165"/>
                <a:gd name="T86" fmla="*/ 210 w 216"/>
                <a:gd name="T87" fmla="*/ 6 h 165"/>
                <a:gd name="T88" fmla="*/ 210 w 216"/>
                <a:gd name="T89" fmla="*/ 18 h 165"/>
                <a:gd name="T90" fmla="*/ 210 w 216"/>
                <a:gd name="T91" fmla="*/ 18 h 16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16"/>
                <a:gd name="T139" fmla="*/ 0 h 165"/>
                <a:gd name="T140" fmla="*/ 216 w 216"/>
                <a:gd name="T141" fmla="*/ 165 h 16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16" h="165">
                  <a:moveTo>
                    <a:pt x="216" y="18"/>
                  </a:moveTo>
                  <a:lnTo>
                    <a:pt x="216" y="0"/>
                  </a:lnTo>
                  <a:lnTo>
                    <a:pt x="210" y="0"/>
                  </a:lnTo>
                  <a:lnTo>
                    <a:pt x="210" y="6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16" y="18"/>
                  </a:lnTo>
                  <a:lnTo>
                    <a:pt x="216" y="36"/>
                  </a:lnTo>
                  <a:lnTo>
                    <a:pt x="216" y="59"/>
                  </a:lnTo>
                  <a:lnTo>
                    <a:pt x="216" y="71"/>
                  </a:lnTo>
                  <a:lnTo>
                    <a:pt x="216" y="83"/>
                  </a:lnTo>
                  <a:lnTo>
                    <a:pt x="210" y="100"/>
                  </a:lnTo>
                  <a:lnTo>
                    <a:pt x="210" y="118"/>
                  </a:lnTo>
                  <a:lnTo>
                    <a:pt x="216" y="130"/>
                  </a:lnTo>
                  <a:lnTo>
                    <a:pt x="216" y="142"/>
                  </a:lnTo>
                  <a:lnTo>
                    <a:pt x="216" y="165"/>
                  </a:lnTo>
                  <a:lnTo>
                    <a:pt x="210" y="159"/>
                  </a:lnTo>
                  <a:lnTo>
                    <a:pt x="210" y="147"/>
                  </a:lnTo>
                  <a:lnTo>
                    <a:pt x="210" y="130"/>
                  </a:lnTo>
                  <a:lnTo>
                    <a:pt x="204" y="106"/>
                  </a:lnTo>
                  <a:lnTo>
                    <a:pt x="204" y="89"/>
                  </a:lnTo>
                  <a:lnTo>
                    <a:pt x="210" y="53"/>
                  </a:lnTo>
                  <a:lnTo>
                    <a:pt x="210" y="47"/>
                  </a:lnTo>
                  <a:lnTo>
                    <a:pt x="210" y="41"/>
                  </a:lnTo>
                  <a:lnTo>
                    <a:pt x="204" y="41"/>
                  </a:lnTo>
                  <a:lnTo>
                    <a:pt x="204" y="36"/>
                  </a:lnTo>
                  <a:lnTo>
                    <a:pt x="180" y="59"/>
                  </a:lnTo>
                  <a:lnTo>
                    <a:pt x="150" y="83"/>
                  </a:lnTo>
                  <a:lnTo>
                    <a:pt x="120" y="100"/>
                  </a:lnTo>
                  <a:lnTo>
                    <a:pt x="108" y="112"/>
                  </a:lnTo>
                  <a:lnTo>
                    <a:pt x="96" y="124"/>
                  </a:lnTo>
                  <a:lnTo>
                    <a:pt x="96" y="142"/>
                  </a:lnTo>
                  <a:lnTo>
                    <a:pt x="90" y="142"/>
                  </a:lnTo>
                  <a:lnTo>
                    <a:pt x="90" y="136"/>
                  </a:lnTo>
                  <a:lnTo>
                    <a:pt x="90" y="124"/>
                  </a:lnTo>
                  <a:lnTo>
                    <a:pt x="120" y="100"/>
                  </a:lnTo>
                  <a:lnTo>
                    <a:pt x="150" y="71"/>
                  </a:lnTo>
                  <a:lnTo>
                    <a:pt x="198" y="36"/>
                  </a:lnTo>
                  <a:lnTo>
                    <a:pt x="198" y="30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0"/>
                  </a:lnTo>
                  <a:lnTo>
                    <a:pt x="174" y="36"/>
                  </a:lnTo>
                  <a:lnTo>
                    <a:pt x="138" y="53"/>
                  </a:lnTo>
                  <a:lnTo>
                    <a:pt x="84" y="83"/>
                  </a:lnTo>
                  <a:lnTo>
                    <a:pt x="60" y="89"/>
                  </a:lnTo>
                  <a:lnTo>
                    <a:pt x="48" y="94"/>
                  </a:lnTo>
                  <a:lnTo>
                    <a:pt x="42" y="94"/>
                  </a:lnTo>
                  <a:lnTo>
                    <a:pt x="36" y="100"/>
                  </a:lnTo>
                  <a:lnTo>
                    <a:pt x="24" y="106"/>
                  </a:lnTo>
                  <a:lnTo>
                    <a:pt x="18" y="112"/>
                  </a:lnTo>
                  <a:lnTo>
                    <a:pt x="12" y="118"/>
                  </a:lnTo>
                  <a:lnTo>
                    <a:pt x="6" y="130"/>
                  </a:lnTo>
                  <a:lnTo>
                    <a:pt x="6" y="136"/>
                  </a:lnTo>
                  <a:lnTo>
                    <a:pt x="6" y="142"/>
                  </a:lnTo>
                  <a:lnTo>
                    <a:pt x="0" y="159"/>
                  </a:lnTo>
                  <a:lnTo>
                    <a:pt x="0" y="153"/>
                  </a:lnTo>
                  <a:lnTo>
                    <a:pt x="0" y="147"/>
                  </a:lnTo>
                  <a:lnTo>
                    <a:pt x="0" y="136"/>
                  </a:lnTo>
                  <a:lnTo>
                    <a:pt x="6" y="130"/>
                  </a:lnTo>
                  <a:lnTo>
                    <a:pt x="6" y="118"/>
                  </a:lnTo>
                  <a:lnTo>
                    <a:pt x="12" y="112"/>
                  </a:lnTo>
                  <a:lnTo>
                    <a:pt x="18" y="100"/>
                  </a:lnTo>
                  <a:lnTo>
                    <a:pt x="24" y="94"/>
                  </a:lnTo>
                  <a:lnTo>
                    <a:pt x="36" y="89"/>
                  </a:lnTo>
                  <a:lnTo>
                    <a:pt x="48" y="89"/>
                  </a:lnTo>
                  <a:lnTo>
                    <a:pt x="60" y="83"/>
                  </a:lnTo>
                  <a:lnTo>
                    <a:pt x="72" y="77"/>
                  </a:lnTo>
                  <a:lnTo>
                    <a:pt x="84" y="71"/>
                  </a:lnTo>
                  <a:lnTo>
                    <a:pt x="210" y="6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16" y="18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580" y="909"/>
              <a:ext cx="13" cy="31"/>
            </a:xfrm>
            <a:custGeom>
              <a:avLst/>
              <a:gdLst>
                <a:gd name="T0" fmla="*/ 6 w 12"/>
                <a:gd name="T1" fmla="*/ 0 h 30"/>
                <a:gd name="T2" fmla="*/ 0 w 12"/>
                <a:gd name="T3" fmla="*/ 12 h 30"/>
                <a:gd name="T4" fmla="*/ 6 w 12"/>
                <a:gd name="T5" fmla="*/ 24 h 30"/>
                <a:gd name="T6" fmla="*/ 6 w 12"/>
                <a:gd name="T7" fmla="*/ 24 h 30"/>
                <a:gd name="T8" fmla="*/ 6 w 12"/>
                <a:gd name="T9" fmla="*/ 30 h 30"/>
                <a:gd name="T10" fmla="*/ 6 w 12"/>
                <a:gd name="T11" fmla="*/ 30 h 30"/>
                <a:gd name="T12" fmla="*/ 6 w 12"/>
                <a:gd name="T13" fmla="*/ 30 h 30"/>
                <a:gd name="T14" fmla="*/ 6 w 12"/>
                <a:gd name="T15" fmla="*/ 30 h 30"/>
                <a:gd name="T16" fmla="*/ 12 w 12"/>
                <a:gd name="T17" fmla="*/ 24 h 30"/>
                <a:gd name="T18" fmla="*/ 12 w 12"/>
                <a:gd name="T19" fmla="*/ 24 h 30"/>
                <a:gd name="T20" fmla="*/ 12 w 12"/>
                <a:gd name="T21" fmla="*/ 24 h 30"/>
                <a:gd name="T22" fmla="*/ 12 w 12"/>
                <a:gd name="T23" fmla="*/ 12 h 30"/>
                <a:gd name="T24" fmla="*/ 12 w 12"/>
                <a:gd name="T25" fmla="*/ 0 h 30"/>
                <a:gd name="T26" fmla="*/ 6 w 12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30"/>
                <a:gd name="T44" fmla="*/ 12 w 12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30">
                  <a:moveTo>
                    <a:pt x="6" y="0"/>
                  </a:moveTo>
                  <a:lnTo>
                    <a:pt x="0" y="12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779" y="709"/>
              <a:ext cx="221" cy="160"/>
            </a:xfrm>
            <a:custGeom>
              <a:avLst/>
              <a:gdLst>
                <a:gd name="T0" fmla="*/ 6 w 221"/>
                <a:gd name="T1" fmla="*/ 18 h 159"/>
                <a:gd name="T2" fmla="*/ 6 w 221"/>
                <a:gd name="T3" fmla="*/ 24 h 159"/>
                <a:gd name="T4" fmla="*/ 12 w 221"/>
                <a:gd name="T5" fmla="*/ 30 h 159"/>
                <a:gd name="T6" fmla="*/ 6 w 221"/>
                <a:gd name="T7" fmla="*/ 47 h 159"/>
                <a:gd name="T8" fmla="*/ 12 w 221"/>
                <a:gd name="T9" fmla="*/ 77 h 159"/>
                <a:gd name="T10" fmla="*/ 12 w 221"/>
                <a:gd name="T11" fmla="*/ 112 h 159"/>
                <a:gd name="T12" fmla="*/ 6 w 221"/>
                <a:gd name="T13" fmla="*/ 141 h 159"/>
                <a:gd name="T14" fmla="*/ 6 w 221"/>
                <a:gd name="T15" fmla="*/ 159 h 159"/>
                <a:gd name="T16" fmla="*/ 6 w 221"/>
                <a:gd name="T17" fmla="*/ 159 h 159"/>
                <a:gd name="T18" fmla="*/ 12 w 221"/>
                <a:gd name="T19" fmla="*/ 153 h 159"/>
                <a:gd name="T20" fmla="*/ 18 w 221"/>
                <a:gd name="T21" fmla="*/ 118 h 159"/>
                <a:gd name="T22" fmla="*/ 18 w 221"/>
                <a:gd name="T23" fmla="*/ 83 h 159"/>
                <a:gd name="T24" fmla="*/ 18 w 221"/>
                <a:gd name="T25" fmla="*/ 41 h 159"/>
                <a:gd name="T26" fmla="*/ 18 w 221"/>
                <a:gd name="T27" fmla="*/ 35 h 159"/>
                <a:gd name="T28" fmla="*/ 18 w 221"/>
                <a:gd name="T29" fmla="*/ 30 h 159"/>
                <a:gd name="T30" fmla="*/ 72 w 221"/>
                <a:gd name="T31" fmla="*/ 77 h 159"/>
                <a:gd name="T32" fmla="*/ 114 w 221"/>
                <a:gd name="T33" fmla="*/ 106 h 159"/>
                <a:gd name="T34" fmla="*/ 132 w 221"/>
                <a:gd name="T35" fmla="*/ 136 h 159"/>
                <a:gd name="T36" fmla="*/ 132 w 221"/>
                <a:gd name="T37" fmla="*/ 136 h 159"/>
                <a:gd name="T38" fmla="*/ 132 w 221"/>
                <a:gd name="T39" fmla="*/ 118 h 159"/>
                <a:gd name="T40" fmla="*/ 78 w 221"/>
                <a:gd name="T41" fmla="*/ 65 h 159"/>
                <a:gd name="T42" fmla="*/ 24 w 221"/>
                <a:gd name="T43" fmla="*/ 24 h 159"/>
                <a:gd name="T44" fmla="*/ 24 w 221"/>
                <a:gd name="T45" fmla="*/ 18 h 159"/>
                <a:gd name="T46" fmla="*/ 30 w 221"/>
                <a:gd name="T47" fmla="*/ 18 h 159"/>
                <a:gd name="T48" fmla="*/ 42 w 221"/>
                <a:gd name="T49" fmla="*/ 24 h 159"/>
                <a:gd name="T50" fmla="*/ 84 w 221"/>
                <a:gd name="T51" fmla="*/ 47 h 159"/>
                <a:gd name="T52" fmla="*/ 168 w 221"/>
                <a:gd name="T53" fmla="*/ 83 h 159"/>
                <a:gd name="T54" fmla="*/ 186 w 221"/>
                <a:gd name="T55" fmla="*/ 88 h 159"/>
                <a:gd name="T56" fmla="*/ 198 w 221"/>
                <a:gd name="T57" fmla="*/ 100 h 159"/>
                <a:gd name="T58" fmla="*/ 210 w 221"/>
                <a:gd name="T59" fmla="*/ 112 h 159"/>
                <a:gd name="T60" fmla="*/ 221 w 221"/>
                <a:gd name="T61" fmla="*/ 130 h 159"/>
                <a:gd name="T62" fmla="*/ 221 w 221"/>
                <a:gd name="T63" fmla="*/ 153 h 159"/>
                <a:gd name="T64" fmla="*/ 221 w 221"/>
                <a:gd name="T65" fmla="*/ 141 h 159"/>
                <a:gd name="T66" fmla="*/ 221 w 221"/>
                <a:gd name="T67" fmla="*/ 124 h 159"/>
                <a:gd name="T68" fmla="*/ 210 w 221"/>
                <a:gd name="T69" fmla="*/ 106 h 159"/>
                <a:gd name="T70" fmla="*/ 198 w 221"/>
                <a:gd name="T71" fmla="*/ 88 h 159"/>
                <a:gd name="T72" fmla="*/ 180 w 221"/>
                <a:gd name="T73" fmla="*/ 83 h 159"/>
                <a:gd name="T74" fmla="*/ 156 w 221"/>
                <a:gd name="T75" fmla="*/ 71 h 159"/>
                <a:gd name="T76" fmla="*/ 18 w 221"/>
                <a:gd name="T77" fmla="*/ 0 h 159"/>
                <a:gd name="T78" fmla="*/ 18 w 221"/>
                <a:gd name="T79" fmla="*/ 12 h 159"/>
                <a:gd name="T80" fmla="*/ 12 w 221"/>
                <a:gd name="T81" fmla="*/ 12 h 159"/>
                <a:gd name="T82" fmla="*/ 6 w 221"/>
                <a:gd name="T83" fmla="*/ 18 h 159"/>
                <a:gd name="T84" fmla="*/ 0 w 221"/>
                <a:gd name="T85" fmla="*/ 18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1"/>
                <a:gd name="T130" fmla="*/ 0 h 159"/>
                <a:gd name="T131" fmla="*/ 221 w 221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1" h="159">
                  <a:moveTo>
                    <a:pt x="0" y="18"/>
                  </a:moveTo>
                  <a:lnTo>
                    <a:pt x="6" y="18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5"/>
                  </a:lnTo>
                  <a:lnTo>
                    <a:pt x="6" y="47"/>
                  </a:lnTo>
                  <a:lnTo>
                    <a:pt x="12" y="65"/>
                  </a:lnTo>
                  <a:lnTo>
                    <a:pt x="12" y="77"/>
                  </a:lnTo>
                  <a:lnTo>
                    <a:pt x="12" y="94"/>
                  </a:lnTo>
                  <a:lnTo>
                    <a:pt x="12" y="112"/>
                  </a:lnTo>
                  <a:lnTo>
                    <a:pt x="12" y="124"/>
                  </a:lnTo>
                  <a:lnTo>
                    <a:pt x="6" y="141"/>
                  </a:lnTo>
                  <a:lnTo>
                    <a:pt x="6" y="159"/>
                  </a:lnTo>
                  <a:lnTo>
                    <a:pt x="12" y="159"/>
                  </a:lnTo>
                  <a:lnTo>
                    <a:pt x="12" y="153"/>
                  </a:lnTo>
                  <a:lnTo>
                    <a:pt x="12" y="141"/>
                  </a:lnTo>
                  <a:lnTo>
                    <a:pt x="18" y="118"/>
                  </a:lnTo>
                  <a:lnTo>
                    <a:pt x="18" y="100"/>
                  </a:lnTo>
                  <a:lnTo>
                    <a:pt x="18" y="83"/>
                  </a:lnTo>
                  <a:lnTo>
                    <a:pt x="18" y="47"/>
                  </a:lnTo>
                  <a:lnTo>
                    <a:pt x="18" y="41"/>
                  </a:lnTo>
                  <a:lnTo>
                    <a:pt x="18" y="35"/>
                  </a:lnTo>
                  <a:lnTo>
                    <a:pt x="18" y="30"/>
                  </a:lnTo>
                  <a:lnTo>
                    <a:pt x="48" y="53"/>
                  </a:lnTo>
                  <a:lnTo>
                    <a:pt x="72" y="77"/>
                  </a:lnTo>
                  <a:lnTo>
                    <a:pt x="102" y="94"/>
                  </a:lnTo>
                  <a:lnTo>
                    <a:pt x="114" y="106"/>
                  </a:lnTo>
                  <a:lnTo>
                    <a:pt x="132" y="118"/>
                  </a:lnTo>
                  <a:lnTo>
                    <a:pt x="132" y="136"/>
                  </a:lnTo>
                  <a:lnTo>
                    <a:pt x="132" y="130"/>
                  </a:lnTo>
                  <a:lnTo>
                    <a:pt x="132" y="118"/>
                  </a:lnTo>
                  <a:lnTo>
                    <a:pt x="108" y="94"/>
                  </a:lnTo>
                  <a:lnTo>
                    <a:pt x="78" y="65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54" y="30"/>
                  </a:lnTo>
                  <a:lnTo>
                    <a:pt x="84" y="47"/>
                  </a:lnTo>
                  <a:lnTo>
                    <a:pt x="138" y="77"/>
                  </a:lnTo>
                  <a:lnTo>
                    <a:pt x="168" y="83"/>
                  </a:lnTo>
                  <a:lnTo>
                    <a:pt x="180" y="88"/>
                  </a:lnTo>
                  <a:lnTo>
                    <a:pt x="186" y="88"/>
                  </a:lnTo>
                  <a:lnTo>
                    <a:pt x="186" y="94"/>
                  </a:lnTo>
                  <a:lnTo>
                    <a:pt x="198" y="100"/>
                  </a:lnTo>
                  <a:lnTo>
                    <a:pt x="204" y="106"/>
                  </a:lnTo>
                  <a:lnTo>
                    <a:pt x="210" y="112"/>
                  </a:lnTo>
                  <a:lnTo>
                    <a:pt x="215" y="124"/>
                  </a:lnTo>
                  <a:lnTo>
                    <a:pt x="221" y="130"/>
                  </a:lnTo>
                  <a:lnTo>
                    <a:pt x="221" y="136"/>
                  </a:lnTo>
                  <a:lnTo>
                    <a:pt x="221" y="153"/>
                  </a:lnTo>
                  <a:lnTo>
                    <a:pt x="221" y="147"/>
                  </a:lnTo>
                  <a:lnTo>
                    <a:pt x="221" y="141"/>
                  </a:lnTo>
                  <a:lnTo>
                    <a:pt x="221" y="130"/>
                  </a:lnTo>
                  <a:lnTo>
                    <a:pt x="221" y="124"/>
                  </a:lnTo>
                  <a:lnTo>
                    <a:pt x="215" y="112"/>
                  </a:lnTo>
                  <a:lnTo>
                    <a:pt x="210" y="106"/>
                  </a:lnTo>
                  <a:lnTo>
                    <a:pt x="204" y="94"/>
                  </a:lnTo>
                  <a:lnTo>
                    <a:pt x="198" y="88"/>
                  </a:lnTo>
                  <a:lnTo>
                    <a:pt x="192" y="83"/>
                  </a:lnTo>
                  <a:lnTo>
                    <a:pt x="180" y="83"/>
                  </a:lnTo>
                  <a:lnTo>
                    <a:pt x="168" y="77"/>
                  </a:lnTo>
                  <a:lnTo>
                    <a:pt x="156" y="71"/>
                  </a:lnTo>
                  <a:lnTo>
                    <a:pt x="144" y="65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671" y="703"/>
              <a:ext cx="126" cy="131"/>
            </a:xfrm>
            <a:custGeom>
              <a:avLst/>
              <a:gdLst>
                <a:gd name="T0" fmla="*/ 0 w 126"/>
                <a:gd name="T1" fmla="*/ 130 h 130"/>
                <a:gd name="T2" fmla="*/ 0 w 126"/>
                <a:gd name="T3" fmla="*/ 124 h 130"/>
                <a:gd name="T4" fmla="*/ 0 w 126"/>
                <a:gd name="T5" fmla="*/ 118 h 130"/>
                <a:gd name="T6" fmla="*/ 0 w 126"/>
                <a:gd name="T7" fmla="*/ 112 h 130"/>
                <a:gd name="T8" fmla="*/ 6 w 126"/>
                <a:gd name="T9" fmla="*/ 106 h 130"/>
                <a:gd name="T10" fmla="*/ 6 w 126"/>
                <a:gd name="T11" fmla="*/ 106 h 130"/>
                <a:gd name="T12" fmla="*/ 6 w 126"/>
                <a:gd name="T13" fmla="*/ 100 h 130"/>
                <a:gd name="T14" fmla="*/ 6 w 126"/>
                <a:gd name="T15" fmla="*/ 94 h 130"/>
                <a:gd name="T16" fmla="*/ 12 w 126"/>
                <a:gd name="T17" fmla="*/ 83 h 130"/>
                <a:gd name="T18" fmla="*/ 24 w 126"/>
                <a:gd name="T19" fmla="*/ 71 h 130"/>
                <a:gd name="T20" fmla="*/ 42 w 126"/>
                <a:gd name="T21" fmla="*/ 59 h 130"/>
                <a:gd name="T22" fmla="*/ 66 w 126"/>
                <a:gd name="T23" fmla="*/ 41 h 130"/>
                <a:gd name="T24" fmla="*/ 90 w 126"/>
                <a:gd name="T25" fmla="*/ 24 h 130"/>
                <a:gd name="T26" fmla="*/ 102 w 126"/>
                <a:gd name="T27" fmla="*/ 18 h 130"/>
                <a:gd name="T28" fmla="*/ 114 w 126"/>
                <a:gd name="T29" fmla="*/ 12 h 130"/>
                <a:gd name="T30" fmla="*/ 120 w 126"/>
                <a:gd name="T31" fmla="*/ 6 h 130"/>
                <a:gd name="T32" fmla="*/ 120 w 126"/>
                <a:gd name="T33" fmla="*/ 6 h 130"/>
                <a:gd name="T34" fmla="*/ 114 w 126"/>
                <a:gd name="T35" fmla="*/ 0 h 130"/>
                <a:gd name="T36" fmla="*/ 120 w 126"/>
                <a:gd name="T37" fmla="*/ 0 h 130"/>
                <a:gd name="T38" fmla="*/ 120 w 126"/>
                <a:gd name="T39" fmla="*/ 0 h 130"/>
                <a:gd name="T40" fmla="*/ 120 w 126"/>
                <a:gd name="T41" fmla="*/ 0 h 130"/>
                <a:gd name="T42" fmla="*/ 126 w 126"/>
                <a:gd name="T43" fmla="*/ 0 h 130"/>
                <a:gd name="T44" fmla="*/ 120 w 126"/>
                <a:gd name="T45" fmla="*/ 0 h 130"/>
                <a:gd name="T46" fmla="*/ 120 w 126"/>
                <a:gd name="T47" fmla="*/ 0 h 130"/>
                <a:gd name="T48" fmla="*/ 120 w 126"/>
                <a:gd name="T49" fmla="*/ 6 h 130"/>
                <a:gd name="T50" fmla="*/ 120 w 126"/>
                <a:gd name="T51" fmla="*/ 6 h 130"/>
                <a:gd name="T52" fmla="*/ 126 w 126"/>
                <a:gd name="T53" fmla="*/ 12 h 130"/>
                <a:gd name="T54" fmla="*/ 126 w 126"/>
                <a:gd name="T55" fmla="*/ 18 h 130"/>
                <a:gd name="T56" fmla="*/ 126 w 126"/>
                <a:gd name="T57" fmla="*/ 18 h 130"/>
                <a:gd name="T58" fmla="*/ 120 w 126"/>
                <a:gd name="T59" fmla="*/ 18 h 130"/>
                <a:gd name="T60" fmla="*/ 120 w 126"/>
                <a:gd name="T61" fmla="*/ 18 h 130"/>
                <a:gd name="T62" fmla="*/ 114 w 126"/>
                <a:gd name="T63" fmla="*/ 24 h 130"/>
                <a:gd name="T64" fmla="*/ 114 w 126"/>
                <a:gd name="T65" fmla="*/ 24 h 130"/>
                <a:gd name="T66" fmla="*/ 108 w 126"/>
                <a:gd name="T67" fmla="*/ 24 h 130"/>
                <a:gd name="T68" fmla="*/ 96 w 126"/>
                <a:gd name="T69" fmla="*/ 30 h 130"/>
                <a:gd name="T70" fmla="*/ 84 w 126"/>
                <a:gd name="T71" fmla="*/ 36 h 130"/>
                <a:gd name="T72" fmla="*/ 78 w 126"/>
                <a:gd name="T73" fmla="*/ 47 h 130"/>
                <a:gd name="T74" fmla="*/ 66 w 126"/>
                <a:gd name="T75" fmla="*/ 53 h 130"/>
                <a:gd name="T76" fmla="*/ 54 w 126"/>
                <a:gd name="T77" fmla="*/ 65 h 130"/>
                <a:gd name="T78" fmla="*/ 48 w 126"/>
                <a:gd name="T79" fmla="*/ 77 h 130"/>
                <a:gd name="T80" fmla="*/ 42 w 126"/>
                <a:gd name="T81" fmla="*/ 94 h 130"/>
                <a:gd name="T82" fmla="*/ 36 w 126"/>
                <a:gd name="T83" fmla="*/ 112 h 130"/>
                <a:gd name="T84" fmla="*/ 30 w 126"/>
                <a:gd name="T85" fmla="*/ 118 h 130"/>
                <a:gd name="T86" fmla="*/ 30 w 126"/>
                <a:gd name="T87" fmla="*/ 124 h 130"/>
                <a:gd name="T88" fmla="*/ 24 w 126"/>
                <a:gd name="T89" fmla="*/ 124 h 130"/>
                <a:gd name="T90" fmla="*/ 24 w 126"/>
                <a:gd name="T91" fmla="*/ 124 h 130"/>
                <a:gd name="T92" fmla="*/ 24 w 126"/>
                <a:gd name="T93" fmla="*/ 124 h 130"/>
                <a:gd name="T94" fmla="*/ 18 w 126"/>
                <a:gd name="T95" fmla="*/ 124 h 130"/>
                <a:gd name="T96" fmla="*/ 12 w 126"/>
                <a:gd name="T97" fmla="*/ 124 h 130"/>
                <a:gd name="T98" fmla="*/ 6 w 126"/>
                <a:gd name="T99" fmla="*/ 130 h 130"/>
                <a:gd name="T100" fmla="*/ 6 w 126"/>
                <a:gd name="T101" fmla="*/ 130 h 130"/>
                <a:gd name="T102" fmla="*/ 6 w 126"/>
                <a:gd name="T103" fmla="*/ 130 h 130"/>
                <a:gd name="T104" fmla="*/ 6 w 126"/>
                <a:gd name="T105" fmla="*/ 130 h 130"/>
                <a:gd name="T106" fmla="*/ 0 w 126"/>
                <a:gd name="T107" fmla="*/ 130 h 13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6"/>
                <a:gd name="T163" fmla="*/ 0 h 130"/>
                <a:gd name="T164" fmla="*/ 126 w 126"/>
                <a:gd name="T165" fmla="*/ 130 h 13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6" h="130">
                  <a:moveTo>
                    <a:pt x="0" y="130"/>
                  </a:moveTo>
                  <a:lnTo>
                    <a:pt x="0" y="124"/>
                  </a:lnTo>
                  <a:lnTo>
                    <a:pt x="0" y="118"/>
                  </a:lnTo>
                  <a:lnTo>
                    <a:pt x="0" y="112"/>
                  </a:lnTo>
                  <a:lnTo>
                    <a:pt x="6" y="106"/>
                  </a:lnTo>
                  <a:lnTo>
                    <a:pt x="6" y="100"/>
                  </a:lnTo>
                  <a:lnTo>
                    <a:pt x="6" y="94"/>
                  </a:lnTo>
                  <a:lnTo>
                    <a:pt x="12" y="83"/>
                  </a:lnTo>
                  <a:lnTo>
                    <a:pt x="24" y="71"/>
                  </a:lnTo>
                  <a:lnTo>
                    <a:pt x="42" y="59"/>
                  </a:lnTo>
                  <a:lnTo>
                    <a:pt x="66" y="41"/>
                  </a:lnTo>
                  <a:lnTo>
                    <a:pt x="90" y="24"/>
                  </a:lnTo>
                  <a:lnTo>
                    <a:pt x="102" y="18"/>
                  </a:lnTo>
                  <a:lnTo>
                    <a:pt x="114" y="12"/>
                  </a:lnTo>
                  <a:lnTo>
                    <a:pt x="120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08" y="24"/>
                  </a:lnTo>
                  <a:lnTo>
                    <a:pt x="96" y="30"/>
                  </a:lnTo>
                  <a:lnTo>
                    <a:pt x="84" y="36"/>
                  </a:lnTo>
                  <a:lnTo>
                    <a:pt x="78" y="47"/>
                  </a:lnTo>
                  <a:lnTo>
                    <a:pt x="66" y="53"/>
                  </a:lnTo>
                  <a:lnTo>
                    <a:pt x="54" y="65"/>
                  </a:lnTo>
                  <a:lnTo>
                    <a:pt x="48" y="77"/>
                  </a:lnTo>
                  <a:lnTo>
                    <a:pt x="42" y="94"/>
                  </a:lnTo>
                  <a:lnTo>
                    <a:pt x="36" y="112"/>
                  </a:lnTo>
                  <a:lnTo>
                    <a:pt x="30" y="118"/>
                  </a:lnTo>
                  <a:lnTo>
                    <a:pt x="30" y="124"/>
                  </a:lnTo>
                  <a:lnTo>
                    <a:pt x="24" y="124"/>
                  </a:lnTo>
                  <a:lnTo>
                    <a:pt x="18" y="124"/>
                  </a:lnTo>
                  <a:lnTo>
                    <a:pt x="12" y="124"/>
                  </a:lnTo>
                  <a:lnTo>
                    <a:pt x="6" y="130"/>
                  </a:lnTo>
                  <a:lnTo>
                    <a:pt x="0" y="13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618" y="740"/>
              <a:ext cx="60" cy="94"/>
            </a:xfrm>
            <a:custGeom>
              <a:avLst/>
              <a:gdLst>
                <a:gd name="T0" fmla="*/ 12 w 60"/>
                <a:gd name="T1" fmla="*/ 0 h 94"/>
                <a:gd name="T2" fmla="*/ 18 w 60"/>
                <a:gd name="T3" fmla="*/ 0 h 94"/>
                <a:gd name="T4" fmla="*/ 18 w 60"/>
                <a:gd name="T5" fmla="*/ 5 h 94"/>
                <a:gd name="T6" fmla="*/ 24 w 60"/>
                <a:gd name="T7" fmla="*/ 17 h 94"/>
                <a:gd name="T8" fmla="*/ 24 w 60"/>
                <a:gd name="T9" fmla="*/ 29 h 94"/>
                <a:gd name="T10" fmla="*/ 30 w 60"/>
                <a:gd name="T11" fmla="*/ 41 h 94"/>
                <a:gd name="T12" fmla="*/ 42 w 60"/>
                <a:gd name="T13" fmla="*/ 53 h 94"/>
                <a:gd name="T14" fmla="*/ 60 w 60"/>
                <a:gd name="T15" fmla="*/ 70 h 94"/>
                <a:gd name="T16" fmla="*/ 54 w 60"/>
                <a:gd name="T17" fmla="*/ 76 h 94"/>
                <a:gd name="T18" fmla="*/ 54 w 60"/>
                <a:gd name="T19" fmla="*/ 82 h 94"/>
                <a:gd name="T20" fmla="*/ 54 w 60"/>
                <a:gd name="T21" fmla="*/ 88 h 94"/>
                <a:gd name="T22" fmla="*/ 54 w 60"/>
                <a:gd name="T23" fmla="*/ 94 h 94"/>
                <a:gd name="T24" fmla="*/ 42 w 60"/>
                <a:gd name="T25" fmla="*/ 82 h 94"/>
                <a:gd name="T26" fmla="*/ 30 w 60"/>
                <a:gd name="T27" fmla="*/ 70 h 94"/>
                <a:gd name="T28" fmla="*/ 18 w 60"/>
                <a:gd name="T29" fmla="*/ 58 h 94"/>
                <a:gd name="T30" fmla="*/ 12 w 60"/>
                <a:gd name="T31" fmla="*/ 47 h 94"/>
                <a:gd name="T32" fmla="*/ 6 w 60"/>
                <a:gd name="T33" fmla="*/ 35 h 94"/>
                <a:gd name="T34" fmla="*/ 0 w 60"/>
                <a:gd name="T35" fmla="*/ 5 h 94"/>
                <a:gd name="T36" fmla="*/ 6 w 60"/>
                <a:gd name="T37" fmla="*/ 0 h 94"/>
                <a:gd name="T38" fmla="*/ 6 w 60"/>
                <a:gd name="T39" fmla="*/ 0 h 94"/>
                <a:gd name="T40" fmla="*/ 6 w 60"/>
                <a:gd name="T41" fmla="*/ 0 h 94"/>
                <a:gd name="T42" fmla="*/ 12 w 60"/>
                <a:gd name="T43" fmla="*/ 0 h 94"/>
                <a:gd name="T44" fmla="*/ 12 w 60"/>
                <a:gd name="T45" fmla="*/ 0 h 9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94"/>
                <a:gd name="T71" fmla="*/ 60 w 60"/>
                <a:gd name="T72" fmla="*/ 94 h 9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94">
                  <a:moveTo>
                    <a:pt x="12" y="0"/>
                  </a:moveTo>
                  <a:lnTo>
                    <a:pt x="18" y="0"/>
                  </a:lnTo>
                  <a:lnTo>
                    <a:pt x="18" y="5"/>
                  </a:lnTo>
                  <a:lnTo>
                    <a:pt x="24" y="17"/>
                  </a:lnTo>
                  <a:lnTo>
                    <a:pt x="24" y="29"/>
                  </a:lnTo>
                  <a:lnTo>
                    <a:pt x="30" y="41"/>
                  </a:lnTo>
                  <a:lnTo>
                    <a:pt x="42" y="53"/>
                  </a:lnTo>
                  <a:lnTo>
                    <a:pt x="60" y="70"/>
                  </a:lnTo>
                  <a:lnTo>
                    <a:pt x="54" y="76"/>
                  </a:lnTo>
                  <a:lnTo>
                    <a:pt x="54" y="82"/>
                  </a:lnTo>
                  <a:lnTo>
                    <a:pt x="54" y="88"/>
                  </a:lnTo>
                  <a:lnTo>
                    <a:pt x="54" y="94"/>
                  </a:lnTo>
                  <a:lnTo>
                    <a:pt x="42" y="82"/>
                  </a:lnTo>
                  <a:lnTo>
                    <a:pt x="30" y="70"/>
                  </a:lnTo>
                  <a:lnTo>
                    <a:pt x="18" y="58"/>
                  </a:lnTo>
                  <a:lnTo>
                    <a:pt x="12" y="47"/>
                  </a:lnTo>
                  <a:lnTo>
                    <a:pt x="6" y="35"/>
                  </a:ln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74" y="709"/>
              <a:ext cx="223" cy="166"/>
            </a:xfrm>
            <a:custGeom>
              <a:avLst/>
              <a:gdLst>
                <a:gd name="T0" fmla="*/ 222 w 222"/>
                <a:gd name="T1" fmla="*/ 18 h 165"/>
                <a:gd name="T2" fmla="*/ 216 w 222"/>
                <a:gd name="T3" fmla="*/ 24 h 165"/>
                <a:gd name="T4" fmla="*/ 216 w 222"/>
                <a:gd name="T5" fmla="*/ 30 h 165"/>
                <a:gd name="T6" fmla="*/ 216 w 222"/>
                <a:gd name="T7" fmla="*/ 47 h 165"/>
                <a:gd name="T8" fmla="*/ 216 w 222"/>
                <a:gd name="T9" fmla="*/ 77 h 165"/>
                <a:gd name="T10" fmla="*/ 210 w 222"/>
                <a:gd name="T11" fmla="*/ 112 h 165"/>
                <a:gd name="T12" fmla="*/ 216 w 222"/>
                <a:gd name="T13" fmla="*/ 141 h 165"/>
                <a:gd name="T14" fmla="*/ 222 w 222"/>
                <a:gd name="T15" fmla="*/ 159 h 165"/>
                <a:gd name="T16" fmla="*/ 216 w 222"/>
                <a:gd name="T17" fmla="*/ 165 h 165"/>
                <a:gd name="T18" fmla="*/ 210 w 222"/>
                <a:gd name="T19" fmla="*/ 153 h 165"/>
                <a:gd name="T20" fmla="*/ 210 w 222"/>
                <a:gd name="T21" fmla="*/ 124 h 165"/>
                <a:gd name="T22" fmla="*/ 204 w 222"/>
                <a:gd name="T23" fmla="*/ 83 h 165"/>
                <a:gd name="T24" fmla="*/ 210 w 222"/>
                <a:gd name="T25" fmla="*/ 41 h 165"/>
                <a:gd name="T26" fmla="*/ 204 w 222"/>
                <a:gd name="T27" fmla="*/ 35 h 165"/>
                <a:gd name="T28" fmla="*/ 204 w 222"/>
                <a:gd name="T29" fmla="*/ 30 h 165"/>
                <a:gd name="T30" fmla="*/ 150 w 222"/>
                <a:gd name="T31" fmla="*/ 77 h 165"/>
                <a:gd name="T32" fmla="*/ 108 w 222"/>
                <a:gd name="T33" fmla="*/ 106 h 165"/>
                <a:gd name="T34" fmla="*/ 96 w 222"/>
                <a:gd name="T35" fmla="*/ 136 h 165"/>
                <a:gd name="T36" fmla="*/ 90 w 222"/>
                <a:gd name="T37" fmla="*/ 136 h 165"/>
                <a:gd name="T38" fmla="*/ 90 w 222"/>
                <a:gd name="T39" fmla="*/ 130 h 165"/>
                <a:gd name="T40" fmla="*/ 120 w 222"/>
                <a:gd name="T41" fmla="*/ 94 h 165"/>
                <a:gd name="T42" fmla="*/ 198 w 222"/>
                <a:gd name="T43" fmla="*/ 30 h 165"/>
                <a:gd name="T44" fmla="*/ 198 w 222"/>
                <a:gd name="T45" fmla="*/ 24 h 165"/>
                <a:gd name="T46" fmla="*/ 198 w 222"/>
                <a:gd name="T47" fmla="*/ 18 h 165"/>
                <a:gd name="T48" fmla="*/ 192 w 222"/>
                <a:gd name="T49" fmla="*/ 24 h 165"/>
                <a:gd name="T50" fmla="*/ 174 w 222"/>
                <a:gd name="T51" fmla="*/ 30 h 165"/>
                <a:gd name="T52" fmla="*/ 84 w 222"/>
                <a:gd name="T53" fmla="*/ 77 h 165"/>
                <a:gd name="T54" fmla="*/ 48 w 222"/>
                <a:gd name="T55" fmla="*/ 88 h 165"/>
                <a:gd name="T56" fmla="*/ 36 w 222"/>
                <a:gd name="T57" fmla="*/ 94 h 165"/>
                <a:gd name="T58" fmla="*/ 18 w 222"/>
                <a:gd name="T59" fmla="*/ 106 h 165"/>
                <a:gd name="T60" fmla="*/ 6 w 222"/>
                <a:gd name="T61" fmla="*/ 124 h 165"/>
                <a:gd name="T62" fmla="*/ 6 w 222"/>
                <a:gd name="T63" fmla="*/ 136 h 165"/>
                <a:gd name="T64" fmla="*/ 0 w 222"/>
                <a:gd name="T65" fmla="*/ 147 h 165"/>
                <a:gd name="T66" fmla="*/ 0 w 222"/>
                <a:gd name="T67" fmla="*/ 130 h 165"/>
                <a:gd name="T68" fmla="*/ 6 w 222"/>
                <a:gd name="T69" fmla="*/ 112 h 165"/>
                <a:gd name="T70" fmla="*/ 18 w 222"/>
                <a:gd name="T71" fmla="*/ 94 h 165"/>
                <a:gd name="T72" fmla="*/ 36 w 222"/>
                <a:gd name="T73" fmla="*/ 83 h 165"/>
                <a:gd name="T74" fmla="*/ 60 w 222"/>
                <a:gd name="T75" fmla="*/ 77 h 165"/>
                <a:gd name="T76" fmla="*/ 84 w 222"/>
                <a:gd name="T77" fmla="*/ 65 h 165"/>
                <a:gd name="T78" fmla="*/ 210 w 222"/>
                <a:gd name="T79" fmla="*/ 6 h 165"/>
                <a:gd name="T80" fmla="*/ 210 w 222"/>
                <a:gd name="T81" fmla="*/ 12 h 165"/>
                <a:gd name="T82" fmla="*/ 216 w 222"/>
                <a:gd name="T83" fmla="*/ 18 h 165"/>
                <a:gd name="T84" fmla="*/ 222 w 222"/>
                <a:gd name="T85" fmla="*/ 18 h 1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2"/>
                <a:gd name="T130" fmla="*/ 0 h 165"/>
                <a:gd name="T131" fmla="*/ 222 w 222"/>
                <a:gd name="T132" fmla="*/ 165 h 1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2" h="165">
                  <a:moveTo>
                    <a:pt x="222" y="18"/>
                  </a:moveTo>
                  <a:lnTo>
                    <a:pt x="222" y="18"/>
                  </a:lnTo>
                  <a:lnTo>
                    <a:pt x="216" y="24"/>
                  </a:lnTo>
                  <a:lnTo>
                    <a:pt x="216" y="30"/>
                  </a:lnTo>
                  <a:lnTo>
                    <a:pt x="216" y="35"/>
                  </a:lnTo>
                  <a:lnTo>
                    <a:pt x="216" y="47"/>
                  </a:lnTo>
                  <a:lnTo>
                    <a:pt x="216" y="65"/>
                  </a:lnTo>
                  <a:lnTo>
                    <a:pt x="216" y="77"/>
                  </a:lnTo>
                  <a:lnTo>
                    <a:pt x="210" y="94"/>
                  </a:lnTo>
                  <a:lnTo>
                    <a:pt x="210" y="112"/>
                  </a:lnTo>
                  <a:lnTo>
                    <a:pt x="216" y="124"/>
                  </a:lnTo>
                  <a:lnTo>
                    <a:pt x="216" y="141"/>
                  </a:lnTo>
                  <a:lnTo>
                    <a:pt x="222" y="159"/>
                  </a:lnTo>
                  <a:lnTo>
                    <a:pt x="216" y="165"/>
                  </a:lnTo>
                  <a:lnTo>
                    <a:pt x="216" y="159"/>
                  </a:lnTo>
                  <a:lnTo>
                    <a:pt x="210" y="153"/>
                  </a:lnTo>
                  <a:lnTo>
                    <a:pt x="210" y="141"/>
                  </a:lnTo>
                  <a:lnTo>
                    <a:pt x="210" y="124"/>
                  </a:lnTo>
                  <a:lnTo>
                    <a:pt x="204" y="100"/>
                  </a:lnTo>
                  <a:lnTo>
                    <a:pt x="204" y="83"/>
                  </a:lnTo>
                  <a:lnTo>
                    <a:pt x="210" y="47"/>
                  </a:lnTo>
                  <a:lnTo>
                    <a:pt x="210" y="41"/>
                  </a:lnTo>
                  <a:lnTo>
                    <a:pt x="210" y="35"/>
                  </a:lnTo>
                  <a:lnTo>
                    <a:pt x="204" y="35"/>
                  </a:lnTo>
                  <a:lnTo>
                    <a:pt x="204" y="30"/>
                  </a:lnTo>
                  <a:lnTo>
                    <a:pt x="180" y="53"/>
                  </a:lnTo>
                  <a:lnTo>
                    <a:pt x="150" y="77"/>
                  </a:lnTo>
                  <a:lnTo>
                    <a:pt x="120" y="94"/>
                  </a:lnTo>
                  <a:lnTo>
                    <a:pt x="108" y="106"/>
                  </a:lnTo>
                  <a:lnTo>
                    <a:pt x="96" y="118"/>
                  </a:lnTo>
                  <a:lnTo>
                    <a:pt x="96" y="136"/>
                  </a:lnTo>
                  <a:lnTo>
                    <a:pt x="90" y="136"/>
                  </a:lnTo>
                  <a:lnTo>
                    <a:pt x="90" y="130"/>
                  </a:lnTo>
                  <a:lnTo>
                    <a:pt x="90" y="118"/>
                  </a:lnTo>
                  <a:lnTo>
                    <a:pt x="120" y="94"/>
                  </a:lnTo>
                  <a:lnTo>
                    <a:pt x="150" y="65"/>
                  </a:lnTo>
                  <a:lnTo>
                    <a:pt x="198" y="30"/>
                  </a:lnTo>
                  <a:lnTo>
                    <a:pt x="198" y="24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0" y="24"/>
                  </a:lnTo>
                  <a:lnTo>
                    <a:pt x="174" y="30"/>
                  </a:lnTo>
                  <a:lnTo>
                    <a:pt x="138" y="47"/>
                  </a:lnTo>
                  <a:lnTo>
                    <a:pt x="84" y="77"/>
                  </a:lnTo>
                  <a:lnTo>
                    <a:pt x="60" y="83"/>
                  </a:lnTo>
                  <a:lnTo>
                    <a:pt x="48" y="88"/>
                  </a:lnTo>
                  <a:lnTo>
                    <a:pt x="42" y="88"/>
                  </a:lnTo>
                  <a:lnTo>
                    <a:pt x="36" y="94"/>
                  </a:lnTo>
                  <a:lnTo>
                    <a:pt x="24" y="100"/>
                  </a:lnTo>
                  <a:lnTo>
                    <a:pt x="18" y="106"/>
                  </a:lnTo>
                  <a:lnTo>
                    <a:pt x="12" y="112"/>
                  </a:lnTo>
                  <a:lnTo>
                    <a:pt x="6" y="124"/>
                  </a:lnTo>
                  <a:lnTo>
                    <a:pt x="6" y="130"/>
                  </a:lnTo>
                  <a:lnTo>
                    <a:pt x="6" y="136"/>
                  </a:lnTo>
                  <a:lnTo>
                    <a:pt x="0" y="153"/>
                  </a:lnTo>
                  <a:lnTo>
                    <a:pt x="0" y="147"/>
                  </a:lnTo>
                  <a:lnTo>
                    <a:pt x="0" y="141"/>
                  </a:lnTo>
                  <a:lnTo>
                    <a:pt x="0" y="130"/>
                  </a:lnTo>
                  <a:lnTo>
                    <a:pt x="6" y="124"/>
                  </a:lnTo>
                  <a:lnTo>
                    <a:pt x="6" y="112"/>
                  </a:lnTo>
                  <a:lnTo>
                    <a:pt x="12" y="106"/>
                  </a:lnTo>
                  <a:lnTo>
                    <a:pt x="18" y="94"/>
                  </a:lnTo>
                  <a:lnTo>
                    <a:pt x="24" y="88"/>
                  </a:lnTo>
                  <a:lnTo>
                    <a:pt x="36" y="83"/>
                  </a:lnTo>
                  <a:lnTo>
                    <a:pt x="48" y="83"/>
                  </a:lnTo>
                  <a:lnTo>
                    <a:pt x="60" y="77"/>
                  </a:lnTo>
                  <a:lnTo>
                    <a:pt x="72" y="71"/>
                  </a:lnTo>
                  <a:lnTo>
                    <a:pt x="84" y="65"/>
                  </a:lnTo>
                  <a:lnTo>
                    <a:pt x="210" y="0"/>
                  </a:lnTo>
                  <a:lnTo>
                    <a:pt x="210" y="6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22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auto">
            <a:xfrm>
              <a:off x="384" y="703"/>
              <a:ext cx="119" cy="131"/>
            </a:xfrm>
            <a:custGeom>
              <a:avLst/>
              <a:gdLst>
                <a:gd name="T0" fmla="*/ 119 w 119"/>
                <a:gd name="T1" fmla="*/ 130 h 130"/>
                <a:gd name="T2" fmla="*/ 119 w 119"/>
                <a:gd name="T3" fmla="*/ 124 h 130"/>
                <a:gd name="T4" fmla="*/ 119 w 119"/>
                <a:gd name="T5" fmla="*/ 118 h 130"/>
                <a:gd name="T6" fmla="*/ 119 w 119"/>
                <a:gd name="T7" fmla="*/ 112 h 130"/>
                <a:gd name="T8" fmla="*/ 119 w 119"/>
                <a:gd name="T9" fmla="*/ 106 h 130"/>
                <a:gd name="T10" fmla="*/ 119 w 119"/>
                <a:gd name="T11" fmla="*/ 106 h 130"/>
                <a:gd name="T12" fmla="*/ 119 w 119"/>
                <a:gd name="T13" fmla="*/ 100 h 130"/>
                <a:gd name="T14" fmla="*/ 113 w 119"/>
                <a:gd name="T15" fmla="*/ 94 h 130"/>
                <a:gd name="T16" fmla="*/ 107 w 119"/>
                <a:gd name="T17" fmla="*/ 83 h 130"/>
                <a:gd name="T18" fmla="*/ 95 w 119"/>
                <a:gd name="T19" fmla="*/ 71 h 130"/>
                <a:gd name="T20" fmla="*/ 83 w 119"/>
                <a:gd name="T21" fmla="*/ 59 h 130"/>
                <a:gd name="T22" fmla="*/ 59 w 119"/>
                <a:gd name="T23" fmla="*/ 41 h 130"/>
                <a:gd name="T24" fmla="*/ 30 w 119"/>
                <a:gd name="T25" fmla="*/ 24 h 130"/>
                <a:gd name="T26" fmla="*/ 18 w 119"/>
                <a:gd name="T27" fmla="*/ 18 h 130"/>
                <a:gd name="T28" fmla="*/ 6 w 119"/>
                <a:gd name="T29" fmla="*/ 12 h 130"/>
                <a:gd name="T30" fmla="*/ 6 w 119"/>
                <a:gd name="T31" fmla="*/ 6 h 130"/>
                <a:gd name="T32" fmla="*/ 6 w 119"/>
                <a:gd name="T33" fmla="*/ 6 h 130"/>
                <a:gd name="T34" fmla="*/ 6 w 119"/>
                <a:gd name="T35" fmla="*/ 0 h 130"/>
                <a:gd name="T36" fmla="*/ 6 w 119"/>
                <a:gd name="T37" fmla="*/ 0 h 130"/>
                <a:gd name="T38" fmla="*/ 6 w 119"/>
                <a:gd name="T39" fmla="*/ 0 h 130"/>
                <a:gd name="T40" fmla="*/ 0 w 119"/>
                <a:gd name="T41" fmla="*/ 0 h 130"/>
                <a:gd name="T42" fmla="*/ 0 w 119"/>
                <a:gd name="T43" fmla="*/ 0 h 130"/>
                <a:gd name="T44" fmla="*/ 0 w 119"/>
                <a:gd name="T45" fmla="*/ 0 h 130"/>
                <a:gd name="T46" fmla="*/ 0 w 119"/>
                <a:gd name="T47" fmla="*/ 0 h 130"/>
                <a:gd name="T48" fmla="*/ 0 w 119"/>
                <a:gd name="T49" fmla="*/ 6 h 130"/>
                <a:gd name="T50" fmla="*/ 0 w 119"/>
                <a:gd name="T51" fmla="*/ 6 h 130"/>
                <a:gd name="T52" fmla="*/ 0 w 119"/>
                <a:gd name="T53" fmla="*/ 6 h 130"/>
                <a:gd name="T54" fmla="*/ 0 w 119"/>
                <a:gd name="T55" fmla="*/ 12 h 130"/>
                <a:gd name="T56" fmla="*/ 0 w 119"/>
                <a:gd name="T57" fmla="*/ 18 h 130"/>
                <a:gd name="T58" fmla="*/ 0 w 119"/>
                <a:gd name="T59" fmla="*/ 18 h 130"/>
                <a:gd name="T60" fmla="*/ 0 w 119"/>
                <a:gd name="T61" fmla="*/ 18 h 130"/>
                <a:gd name="T62" fmla="*/ 6 w 119"/>
                <a:gd name="T63" fmla="*/ 18 h 130"/>
                <a:gd name="T64" fmla="*/ 12 w 119"/>
                <a:gd name="T65" fmla="*/ 24 h 130"/>
                <a:gd name="T66" fmla="*/ 12 w 119"/>
                <a:gd name="T67" fmla="*/ 24 h 130"/>
                <a:gd name="T68" fmla="*/ 12 w 119"/>
                <a:gd name="T69" fmla="*/ 24 h 130"/>
                <a:gd name="T70" fmla="*/ 24 w 119"/>
                <a:gd name="T71" fmla="*/ 30 h 130"/>
                <a:gd name="T72" fmla="*/ 35 w 119"/>
                <a:gd name="T73" fmla="*/ 36 h 130"/>
                <a:gd name="T74" fmla="*/ 47 w 119"/>
                <a:gd name="T75" fmla="*/ 47 h 130"/>
                <a:gd name="T76" fmla="*/ 59 w 119"/>
                <a:gd name="T77" fmla="*/ 53 h 130"/>
                <a:gd name="T78" fmla="*/ 65 w 119"/>
                <a:gd name="T79" fmla="*/ 65 h 130"/>
                <a:gd name="T80" fmla="*/ 77 w 119"/>
                <a:gd name="T81" fmla="*/ 77 h 130"/>
                <a:gd name="T82" fmla="*/ 83 w 119"/>
                <a:gd name="T83" fmla="*/ 94 h 130"/>
                <a:gd name="T84" fmla="*/ 89 w 119"/>
                <a:gd name="T85" fmla="*/ 112 h 130"/>
                <a:gd name="T86" fmla="*/ 89 w 119"/>
                <a:gd name="T87" fmla="*/ 118 h 130"/>
                <a:gd name="T88" fmla="*/ 95 w 119"/>
                <a:gd name="T89" fmla="*/ 124 h 130"/>
                <a:gd name="T90" fmla="*/ 95 w 119"/>
                <a:gd name="T91" fmla="*/ 124 h 130"/>
                <a:gd name="T92" fmla="*/ 95 w 119"/>
                <a:gd name="T93" fmla="*/ 124 h 130"/>
                <a:gd name="T94" fmla="*/ 101 w 119"/>
                <a:gd name="T95" fmla="*/ 124 h 130"/>
                <a:gd name="T96" fmla="*/ 101 w 119"/>
                <a:gd name="T97" fmla="*/ 124 h 130"/>
                <a:gd name="T98" fmla="*/ 107 w 119"/>
                <a:gd name="T99" fmla="*/ 124 h 130"/>
                <a:gd name="T100" fmla="*/ 113 w 119"/>
                <a:gd name="T101" fmla="*/ 130 h 130"/>
                <a:gd name="T102" fmla="*/ 113 w 119"/>
                <a:gd name="T103" fmla="*/ 130 h 130"/>
                <a:gd name="T104" fmla="*/ 119 w 119"/>
                <a:gd name="T105" fmla="*/ 130 h 130"/>
                <a:gd name="T106" fmla="*/ 119 w 119"/>
                <a:gd name="T107" fmla="*/ 130 h 130"/>
                <a:gd name="T108" fmla="*/ 119 w 119"/>
                <a:gd name="T109" fmla="*/ 130 h 1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9"/>
                <a:gd name="T166" fmla="*/ 0 h 130"/>
                <a:gd name="T167" fmla="*/ 119 w 119"/>
                <a:gd name="T168" fmla="*/ 130 h 1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9" h="130">
                  <a:moveTo>
                    <a:pt x="119" y="130"/>
                  </a:moveTo>
                  <a:lnTo>
                    <a:pt x="119" y="124"/>
                  </a:lnTo>
                  <a:lnTo>
                    <a:pt x="119" y="118"/>
                  </a:lnTo>
                  <a:lnTo>
                    <a:pt x="119" y="112"/>
                  </a:lnTo>
                  <a:lnTo>
                    <a:pt x="119" y="106"/>
                  </a:lnTo>
                  <a:lnTo>
                    <a:pt x="119" y="100"/>
                  </a:lnTo>
                  <a:lnTo>
                    <a:pt x="113" y="94"/>
                  </a:lnTo>
                  <a:lnTo>
                    <a:pt x="107" y="83"/>
                  </a:lnTo>
                  <a:lnTo>
                    <a:pt x="95" y="71"/>
                  </a:lnTo>
                  <a:lnTo>
                    <a:pt x="83" y="59"/>
                  </a:lnTo>
                  <a:lnTo>
                    <a:pt x="59" y="41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24" y="30"/>
                  </a:lnTo>
                  <a:lnTo>
                    <a:pt x="35" y="36"/>
                  </a:lnTo>
                  <a:lnTo>
                    <a:pt x="47" y="47"/>
                  </a:lnTo>
                  <a:lnTo>
                    <a:pt x="59" y="53"/>
                  </a:lnTo>
                  <a:lnTo>
                    <a:pt x="65" y="65"/>
                  </a:lnTo>
                  <a:lnTo>
                    <a:pt x="77" y="77"/>
                  </a:lnTo>
                  <a:lnTo>
                    <a:pt x="83" y="94"/>
                  </a:lnTo>
                  <a:lnTo>
                    <a:pt x="89" y="112"/>
                  </a:lnTo>
                  <a:lnTo>
                    <a:pt x="89" y="118"/>
                  </a:lnTo>
                  <a:lnTo>
                    <a:pt x="95" y="124"/>
                  </a:lnTo>
                  <a:lnTo>
                    <a:pt x="101" y="124"/>
                  </a:lnTo>
                  <a:lnTo>
                    <a:pt x="107" y="124"/>
                  </a:lnTo>
                  <a:lnTo>
                    <a:pt x="113" y="130"/>
                  </a:lnTo>
                  <a:lnTo>
                    <a:pt x="119" y="13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503" y="740"/>
              <a:ext cx="53" cy="94"/>
            </a:xfrm>
            <a:custGeom>
              <a:avLst/>
              <a:gdLst>
                <a:gd name="T0" fmla="*/ 42 w 54"/>
                <a:gd name="T1" fmla="*/ 0 h 94"/>
                <a:gd name="T2" fmla="*/ 42 w 54"/>
                <a:gd name="T3" fmla="*/ 0 h 94"/>
                <a:gd name="T4" fmla="*/ 36 w 54"/>
                <a:gd name="T5" fmla="*/ 5 h 94"/>
                <a:gd name="T6" fmla="*/ 36 w 54"/>
                <a:gd name="T7" fmla="*/ 17 h 94"/>
                <a:gd name="T8" fmla="*/ 30 w 54"/>
                <a:gd name="T9" fmla="*/ 29 h 94"/>
                <a:gd name="T10" fmla="*/ 24 w 54"/>
                <a:gd name="T11" fmla="*/ 41 h 94"/>
                <a:gd name="T12" fmla="*/ 12 w 54"/>
                <a:gd name="T13" fmla="*/ 53 h 94"/>
                <a:gd name="T14" fmla="*/ 0 w 54"/>
                <a:gd name="T15" fmla="*/ 70 h 94"/>
                <a:gd name="T16" fmla="*/ 0 w 54"/>
                <a:gd name="T17" fmla="*/ 76 h 94"/>
                <a:gd name="T18" fmla="*/ 0 w 54"/>
                <a:gd name="T19" fmla="*/ 82 h 94"/>
                <a:gd name="T20" fmla="*/ 0 w 54"/>
                <a:gd name="T21" fmla="*/ 88 h 94"/>
                <a:gd name="T22" fmla="*/ 0 w 54"/>
                <a:gd name="T23" fmla="*/ 94 h 94"/>
                <a:gd name="T24" fmla="*/ 12 w 54"/>
                <a:gd name="T25" fmla="*/ 82 h 94"/>
                <a:gd name="T26" fmla="*/ 24 w 54"/>
                <a:gd name="T27" fmla="*/ 70 h 94"/>
                <a:gd name="T28" fmla="*/ 42 w 54"/>
                <a:gd name="T29" fmla="*/ 58 h 94"/>
                <a:gd name="T30" fmla="*/ 48 w 54"/>
                <a:gd name="T31" fmla="*/ 47 h 94"/>
                <a:gd name="T32" fmla="*/ 54 w 54"/>
                <a:gd name="T33" fmla="*/ 35 h 94"/>
                <a:gd name="T34" fmla="*/ 54 w 54"/>
                <a:gd name="T35" fmla="*/ 5 h 94"/>
                <a:gd name="T36" fmla="*/ 54 w 54"/>
                <a:gd name="T37" fmla="*/ 0 h 94"/>
                <a:gd name="T38" fmla="*/ 54 w 54"/>
                <a:gd name="T39" fmla="*/ 0 h 94"/>
                <a:gd name="T40" fmla="*/ 48 w 54"/>
                <a:gd name="T41" fmla="*/ 0 h 94"/>
                <a:gd name="T42" fmla="*/ 48 w 54"/>
                <a:gd name="T43" fmla="*/ 0 h 94"/>
                <a:gd name="T44" fmla="*/ 42 w 54"/>
                <a:gd name="T45" fmla="*/ 0 h 9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4"/>
                <a:gd name="T70" fmla="*/ 0 h 94"/>
                <a:gd name="T71" fmla="*/ 54 w 54"/>
                <a:gd name="T72" fmla="*/ 94 h 9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4" h="94">
                  <a:moveTo>
                    <a:pt x="42" y="0"/>
                  </a:moveTo>
                  <a:lnTo>
                    <a:pt x="42" y="0"/>
                  </a:lnTo>
                  <a:lnTo>
                    <a:pt x="36" y="5"/>
                  </a:lnTo>
                  <a:lnTo>
                    <a:pt x="36" y="17"/>
                  </a:lnTo>
                  <a:lnTo>
                    <a:pt x="30" y="29"/>
                  </a:lnTo>
                  <a:lnTo>
                    <a:pt x="24" y="41"/>
                  </a:lnTo>
                  <a:lnTo>
                    <a:pt x="12" y="53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0" y="88"/>
                  </a:lnTo>
                  <a:lnTo>
                    <a:pt x="0" y="94"/>
                  </a:lnTo>
                  <a:lnTo>
                    <a:pt x="12" y="82"/>
                  </a:lnTo>
                  <a:lnTo>
                    <a:pt x="24" y="70"/>
                  </a:lnTo>
                  <a:lnTo>
                    <a:pt x="42" y="58"/>
                  </a:lnTo>
                  <a:lnTo>
                    <a:pt x="48" y="47"/>
                  </a:lnTo>
                  <a:lnTo>
                    <a:pt x="54" y="35"/>
                  </a:lnTo>
                  <a:lnTo>
                    <a:pt x="54" y="5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514" y="663"/>
              <a:ext cx="146" cy="283"/>
            </a:xfrm>
            <a:custGeom>
              <a:avLst/>
              <a:gdLst>
                <a:gd name="T0" fmla="*/ 126 w 144"/>
                <a:gd name="T1" fmla="*/ 194 h 283"/>
                <a:gd name="T2" fmla="*/ 132 w 144"/>
                <a:gd name="T3" fmla="*/ 206 h 283"/>
                <a:gd name="T4" fmla="*/ 132 w 144"/>
                <a:gd name="T5" fmla="*/ 247 h 283"/>
                <a:gd name="T6" fmla="*/ 138 w 144"/>
                <a:gd name="T7" fmla="*/ 265 h 283"/>
                <a:gd name="T8" fmla="*/ 144 w 144"/>
                <a:gd name="T9" fmla="*/ 271 h 283"/>
                <a:gd name="T10" fmla="*/ 144 w 144"/>
                <a:gd name="T11" fmla="*/ 277 h 283"/>
                <a:gd name="T12" fmla="*/ 144 w 144"/>
                <a:gd name="T13" fmla="*/ 283 h 283"/>
                <a:gd name="T14" fmla="*/ 132 w 144"/>
                <a:gd name="T15" fmla="*/ 271 h 283"/>
                <a:gd name="T16" fmla="*/ 120 w 144"/>
                <a:gd name="T17" fmla="*/ 259 h 283"/>
                <a:gd name="T18" fmla="*/ 108 w 144"/>
                <a:gd name="T19" fmla="*/ 253 h 283"/>
                <a:gd name="T20" fmla="*/ 102 w 144"/>
                <a:gd name="T21" fmla="*/ 247 h 283"/>
                <a:gd name="T22" fmla="*/ 120 w 144"/>
                <a:gd name="T23" fmla="*/ 247 h 283"/>
                <a:gd name="T24" fmla="*/ 120 w 144"/>
                <a:gd name="T25" fmla="*/ 224 h 283"/>
                <a:gd name="T26" fmla="*/ 114 w 144"/>
                <a:gd name="T27" fmla="*/ 200 h 283"/>
                <a:gd name="T28" fmla="*/ 90 w 144"/>
                <a:gd name="T29" fmla="*/ 212 h 283"/>
                <a:gd name="T30" fmla="*/ 78 w 144"/>
                <a:gd name="T31" fmla="*/ 224 h 283"/>
                <a:gd name="T32" fmla="*/ 72 w 144"/>
                <a:gd name="T33" fmla="*/ 236 h 283"/>
                <a:gd name="T34" fmla="*/ 66 w 144"/>
                <a:gd name="T35" fmla="*/ 224 h 283"/>
                <a:gd name="T36" fmla="*/ 48 w 144"/>
                <a:gd name="T37" fmla="*/ 206 h 283"/>
                <a:gd name="T38" fmla="*/ 30 w 144"/>
                <a:gd name="T39" fmla="*/ 206 h 283"/>
                <a:gd name="T40" fmla="*/ 30 w 144"/>
                <a:gd name="T41" fmla="*/ 241 h 283"/>
                <a:gd name="T42" fmla="*/ 42 w 144"/>
                <a:gd name="T43" fmla="*/ 247 h 283"/>
                <a:gd name="T44" fmla="*/ 48 w 144"/>
                <a:gd name="T45" fmla="*/ 253 h 283"/>
                <a:gd name="T46" fmla="*/ 30 w 144"/>
                <a:gd name="T47" fmla="*/ 253 h 283"/>
                <a:gd name="T48" fmla="*/ 18 w 144"/>
                <a:gd name="T49" fmla="*/ 271 h 283"/>
                <a:gd name="T50" fmla="*/ 6 w 144"/>
                <a:gd name="T51" fmla="*/ 277 h 283"/>
                <a:gd name="T52" fmla="*/ 6 w 144"/>
                <a:gd name="T53" fmla="*/ 277 h 283"/>
                <a:gd name="T54" fmla="*/ 6 w 144"/>
                <a:gd name="T55" fmla="*/ 271 h 283"/>
                <a:gd name="T56" fmla="*/ 6 w 144"/>
                <a:gd name="T57" fmla="*/ 265 h 283"/>
                <a:gd name="T58" fmla="*/ 18 w 144"/>
                <a:gd name="T59" fmla="*/ 253 h 283"/>
                <a:gd name="T60" fmla="*/ 18 w 144"/>
                <a:gd name="T61" fmla="*/ 218 h 283"/>
                <a:gd name="T62" fmla="*/ 18 w 144"/>
                <a:gd name="T63" fmla="*/ 194 h 283"/>
                <a:gd name="T64" fmla="*/ 42 w 144"/>
                <a:gd name="T65" fmla="*/ 188 h 283"/>
                <a:gd name="T66" fmla="*/ 60 w 144"/>
                <a:gd name="T67" fmla="*/ 171 h 283"/>
                <a:gd name="T68" fmla="*/ 48 w 144"/>
                <a:gd name="T69" fmla="*/ 141 h 283"/>
                <a:gd name="T70" fmla="*/ 36 w 144"/>
                <a:gd name="T71" fmla="*/ 106 h 283"/>
                <a:gd name="T72" fmla="*/ 42 w 144"/>
                <a:gd name="T73" fmla="*/ 77 h 283"/>
                <a:gd name="T74" fmla="*/ 48 w 144"/>
                <a:gd name="T75" fmla="*/ 53 h 283"/>
                <a:gd name="T76" fmla="*/ 30 w 144"/>
                <a:gd name="T77" fmla="*/ 41 h 283"/>
                <a:gd name="T78" fmla="*/ 30 w 144"/>
                <a:gd name="T79" fmla="*/ 29 h 283"/>
                <a:gd name="T80" fmla="*/ 54 w 144"/>
                <a:gd name="T81" fmla="*/ 24 h 283"/>
                <a:gd name="T82" fmla="*/ 66 w 144"/>
                <a:gd name="T83" fmla="*/ 6 h 283"/>
                <a:gd name="T84" fmla="*/ 78 w 144"/>
                <a:gd name="T85" fmla="*/ 0 h 283"/>
                <a:gd name="T86" fmla="*/ 84 w 144"/>
                <a:gd name="T87" fmla="*/ 18 h 283"/>
                <a:gd name="T88" fmla="*/ 102 w 144"/>
                <a:gd name="T89" fmla="*/ 24 h 283"/>
                <a:gd name="T90" fmla="*/ 120 w 144"/>
                <a:gd name="T91" fmla="*/ 29 h 283"/>
                <a:gd name="T92" fmla="*/ 114 w 144"/>
                <a:gd name="T93" fmla="*/ 47 h 283"/>
                <a:gd name="T94" fmla="*/ 102 w 144"/>
                <a:gd name="T95" fmla="*/ 53 h 283"/>
                <a:gd name="T96" fmla="*/ 102 w 144"/>
                <a:gd name="T97" fmla="*/ 65 h 283"/>
                <a:gd name="T98" fmla="*/ 108 w 144"/>
                <a:gd name="T99" fmla="*/ 106 h 283"/>
                <a:gd name="T100" fmla="*/ 102 w 144"/>
                <a:gd name="T101" fmla="*/ 141 h 283"/>
                <a:gd name="T102" fmla="*/ 90 w 144"/>
                <a:gd name="T103" fmla="*/ 171 h 2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4"/>
                <a:gd name="T157" fmla="*/ 0 h 283"/>
                <a:gd name="T158" fmla="*/ 144 w 144"/>
                <a:gd name="T159" fmla="*/ 283 h 2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4" h="283">
                  <a:moveTo>
                    <a:pt x="108" y="188"/>
                  </a:moveTo>
                  <a:lnTo>
                    <a:pt x="120" y="188"/>
                  </a:lnTo>
                  <a:lnTo>
                    <a:pt x="126" y="194"/>
                  </a:lnTo>
                  <a:lnTo>
                    <a:pt x="132" y="194"/>
                  </a:lnTo>
                  <a:lnTo>
                    <a:pt x="132" y="200"/>
                  </a:lnTo>
                  <a:lnTo>
                    <a:pt x="132" y="206"/>
                  </a:lnTo>
                  <a:lnTo>
                    <a:pt x="132" y="218"/>
                  </a:lnTo>
                  <a:lnTo>
                    <a:pt x="132" y="230"/>
                  </a:lnTo>
                  <a:lnTo>
                    <a:pt x="132" y="241"/>
                  </a:lnTo>
                  <a:lnTo>
                    <a:pt x="132" y="247"/>
                  </a:lnTo>
                  <a:lnTo>
                    <a:pt x="132" y="253"/>
                  </a:lnTo>
                  <a:lnTo>
                    <a:pt x="132" y="259"/>
                  </a:lnTo>
                  <a:lnTo>
                    <a:pt x="138" y="259"/>
                  </a:lnTo>
                  <a:lnTo>
                    <a:pt x="138" y="265"/>
                  </a:lnTo>
                  <a:lnTo>
                    <a:pt x="144" y="265"/>
                  </a:lnTo>
                  <a:lnTo>
                    <a:pt x="144" y="271"/>
                  </a:lnTo>
                  <a:lnTo>
                    <a:pt x="144" y="277"/>
                  </a:lnTo>
                  <a:lnTo>
                    <a:pt x="144" y="283"/>
                  </a:lnTo>
                  <a:lnTo>
                    <a:pt x="138" y="277"/>
                  </a:lnTo>
                  <a:lnTo>
                    <a:pt x="132" y="277"/>
                  </a:lnTo>
                  <a:lnTo>
                    <a:pt x="132" y="271"/>
                  </a:lnTo>
                  <a:lnTo>
                    <a:pt x="126" y="265"/>
                  </a:lnTo>
                  <a:lnTo>
                    <a:pt x="126" y="259"/>
                  </a:lnTo>
                  <a:lnTo>
                    <a:pt x="120" y="259"/>
                  </a:lnTo>
                  <a:lnTo>
                    <a:pt x="120" y="253"/>
                  </a:lnTo>
                  <a:lnTo>
                    <a:pt x="114" y="253"/>
                  </a:lnTo>
                  <a:lnTo>
                    <a:pt x="108" y="253"/>
                  </a:lnTo>
                  <a:lnTo>
                    <a:pt x="102" y="253"/>
                  </a:lnTo>
                  <a:lnTo>
                    <a:pt x="102" y="247"/>
                  </a:lnTo>
                  <a:lnTo>
                    <a:pt x="108" y="247"/>
                  </a:lnTo>
                  <a:lnTo>
                    <a:pt x="114" y="247"/>
                  </a:lnTo>
                  <a:lnTo>
                    <a:pt x="120" y="247"/>
                  </a:lnTo>
                  <a:lnTo>
                    <a:pt x="120" y="241"/>
                  </a:lnTo>
                  <a:lnTo>
                    <a:pt x="120" y="236"/>
                  </a:lnTo>
                  <a:lnTo>
                    <a:pt x="120" y="224"/>
                  </a:lnTo>
                  <a:lnTo>
                    <a:pt x="120" y="212"/>
                  </a:lnTo>
                  <a:lnTo>
                    <a:pt x="120" y="206"/>
                  </a:lnTo>
                  <a:lnTo>
                    <a:pt x="120" y="200"/>
                  </a:lnTo>
                  <a:lnTo>
                    <a:pt x="114" y="200"/>
                  </a:lnTo>
                  <a:lnTo>
                    <a:pt x="108" y="206"/>
                  </a:lnTo>
                  <a:lnTo>
                    <a:pt x="102" y="206"/>
                  </a:lnTo>
                  <a:lnTo>
                    <a:pt x="96" y="212"/>
                  </a:lnTo>
                  <a:lnTo>
                    <a:pt x="90" y="212"/>
                  </a:lnTo>
                  <a:lnTo>
                    <a:pt x="84" y="218"/>
                  </a:lnTo>
                  <a:lnTo>
                    <a:pt x="84" y="224"/>
                  </a:lnTo>
                  <a:lnTo>
                    <a:pt x="78" y="224"/>
                  </a:lnTo>
                  <a:lnTo>
                    <a:pt x="78" y="230"/>
                  </a:lnTo>
                  <a:lnTo>
                    <a:pt x="78" y="236"/>
                  </a:lnTo>
                  <a:lnTo>
                    <a:pt x="72" y="236"/>
                  </a:lnTo>
                  <a:lnTo>
                    <a:pt x="72" y="230"/>
                  </a:lnTo>
                  <a:lnTo>
                    <a:pt x="66" y="230"/>
                  </a:lnTo>
                  <a:lnTo>
                    <a:pt x="66" y="224"/>
                  </a:lnTo>
                  <a:lnTo>
                    <a:pt x="66" y="218"/>
                  </a:lnTo>
                  <a:lnTo>
                    <a:pt x="60" y="212"/>
                  </a:lnTo>
                  <a:lnTo>
                    <a:pt x="54" y="212"/>
                  </a:lnTo>
                  <a:lnTo>
                    <a:pt x="48" y="206"/>
                  </a:lnTo>
                  <a:lnTo>
                    <a:pt x="42" y="206"/>
                  </a:lnTo>
                  <a:lnTo>
                    <a:pt x="36" y="200"/>
                  </a:lnTo>
                  <a:lnTo>
                    <a:pt x="30" y="200"/>
                  </a:lnTo>
                  <a:lnTo>
                    <a:pt x="30" y="206"/>
                  </a:lnTo>
                  <a:lnTo>
                    <a:pt x="30" y="212"/>
                  </a:lnTo>
                  <a:lnTo>
                    <a:pt x="30" y="224"/>
                  </a:lnTo>
                  <a:lnTo>
                    <a:pt x="30" y="236"/>
                  </a:lnTo>
                  <a:lnTo>
                    <a:pt x="30" y="241"/>
                  </a:lnTo>
                  <a:lnTo>
                    <a:pt x="30" y="247"/>
                  </a:lnTo>
                  <a:lnTo>
                    <a:pt x="36" y="247"/>
                  </a:lnTo>
                  <a:lnTo>
                    <a:pt x="42" y="247"/>
                  </a:lnTo>
                  <a:lnTo>
                    <a:pt x="48" y="247"/>
                  </a:lnTo>
                  <a:lnTo>
                    <a:pt x="48" y="253"/>
                  </a:lnTo>
                  <a:lnTo>
                    <a:pt x="42" y="253"/>
                  </a:lnTo>
                  <a:lnTo>
                    <a:pt x="36" y="253"/>
                  </a:lnTo>
                  <a:lnTo>
                    <a:pt x="30" y="253"/>
                  </a:lnTo>
                  <a:lnTo>
                    <a:pt x="30" y="259"/>
                  </a:lnTo>
                  <a:lnTo>
                    <a:pt x="24" y="259"/>
                  </a:lnTo>
                  <a:lnTo>
                    <a:pt x="24" y="265"/>
                  </a:lnTo>
                  <a:lnTo>
                    <a:pt x="18" y="271"/>
                  </a:lnTo>
                  <a:lnTo>
                    <a:pt x="12" y="277"/>
                  </a:lnTo>
                  <a:lnTo>
                    <a:pt x="6" y="277"/>
                  </a:lnTo>
                  <a:lnTo>
                    <a:pt x="6" y="283"/>
                  </a:lnTo>
                  <a:lnTo>
                    <a:pt x="6" y="277"/>
                  </a:lnTo>
                  <a:lnTo>
                    <a:pt x="6" y="271"/>
                  </a:lnTo>
                  <a:lnTo>
                    <a:pt x="0" y="271"/>
                  </a:lnTo>
                  <a:lnTo>
                    <a:pt x="6" y="265"/>
                  </a:lnTo>
                  <a:lnTo>
                    <a:pt x="12" y="265"/>
                  </a:lnTo>
                  <a:lnTo>
                    <a:pt x="12" y="259"/>
                  </a:lnTo>
                  <a:lnTo>
                    <a:pt x="18" y="259"/>
                  </a:lnTo>
                  <a:lnTo>
                    <a:pt x="18" y="253"/>
                  </a:lnTo>
                  <a:lnTo>
                    <a:pt x="18" y="247"/>
                  </a:lnTo>
                  <a:lnTo>
                    <a:pt x="18" y="241"/>
                  </a:lnTo>
                  <a:lnTo>
                    <a:pt x="18" y="230"/>
                  </a:lnTo>
                  <a:lnTo>
                    <a:pt x="18" y="218"/>
                  </a:lnTo>
                  <a:lnTo>
                    <a:pt x="18" y="206"/>
                  </a:lnTo>
                  <a:lnTo>
                    <a:pt x="18" y="200"/>
                  </a:lnTo>
                  <a:lnTo>
                    <a:pt x="18" y="194"/>
                  </a:lnTo>
                  <a:lnTo>
                    <a:pt x="24" y="194"/>
                  </a:lnTo>
                  <a:lnTo>
                    <a:pt x="24" y="188"/>
                  </a:lnTo>
                  <a:lnTo>
                    <a:pt x="30" y="188"/>
                  </a:lnTo>
                  <a:lnTo>
                    <a:pt x="42" y="188"/>
                  </a:lnTo>
                  <a:lnTo>
                    <a:pt x="48" y="188"/>
                  </a:lnTo>
                  <a:lnTo>
                    <a:pt x="54" y="188"/>
                  </a:lnTo>
                  <a:lnTo>
                    <a:pt x="60" y="171"/>
                  </a:lnTo>
                  <a:lnTo>
                    <a:pt x="54" y="165"/>
                  </a:lnTo>
                  <a:lnTo>
                    <a:pt x="54" y="159"/>
                  </a:lnTo>
                  <a:lnTo>
                    <a:pt x="48" y="153"/>
                  </a:lnTo>
                  <a:lnTo>
                    <a:pt x="48" y="141"/>
                  </a:lnTo>
                  <a:lnTo>
                    <a:pt x="42" y="141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36" y="106"/>
                  </a:lnTo>
                  <a:lnTo>
                    <a:pt x="36" y="94"/>
                  </a:lnTo>
                  <a:lnTo>
                    <a:pt x="42" y="88"/>
                  </a:lnTo>
                  <a:lnTo>
                    <a:pt x="42" y="82"/>
                  </a:lnTo>
                  <a:lnTo>
                    <a:pt x="42" y="77"/>
                  </a:lnTo>
                  <a:lnTo>
                    <a:pt x="48" y="65"/>
                  </a:lnTo>
                  <a:lnTo>
                    <a:pt x="48" y="53"/>
                  </a:lnTo>
                  <a:lnTo>
                    <a:pt x="42" y="53"/>
                  </a:lnTo>
                  <a:lnTo>
                    <a:pt x="36" y="47"/>
                  </a:lnTo>
                  <a:lnTo>
                    <a:pt x="30" y="41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36" y="29"/>
                  </a:lnTo>
                  <a:lnTo>
                    <a:pt x="42" y="29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29"/>
                  </a:lnTo>
                  <a:lnTo>
                    <a:pt x="66" y="12"/>
                  </a:lnTo>
                  <a:lnTo>
                    <a:pt x="66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4" y="29"/>
                  </a:lnTo>
                  <a:lnTo>
                    <a:pt x="90" y="24"/>
                  </a:lnTo>
                  <a:lnTo>
                    <a:pt x="102" y="24"/>
                  </a:lnTo>
                  <a:lnTo>
                    <a:pt x="108" y="29"/>
                  </a:lnTo>
                  <a:lnTo>
                    <a:pt x="114" y="29"/>
                  </a:lnTo>
                  <a:lnTo>
                    <a:pt x="120" y="29"/>
                  </a:lnTo>
                  <a:lnTo>
                    <a:pt x="120" y="35"/>
                  </a:lnTo>
                  <a:lnTo>
                    <a:pt x="120" y="41"/>
                  </a:lnTo>
                  <a:lnTo>
                    <a:pt x="114" y="47"/>
                  </a:lnTo>
                  <a:lnTo>
                    <a:pt x="108" y="53"/>
                  </a:lnTo>
                  <a:lnTo>
                    <a:pt x="102" y="53"/>
                  </a:lnTo>
                  <a:lnTo>
                    <a:pt x="96" y="53"/>
                  </a:lnTo>
                  <a:lnTo>
                    <a:pt x="102" y="59"/>
                  </a:lnTo>
                  <a:lnTo>
                    <a:pt x="102" y="65"/>
                  </a:lnTo>
                  <a:lnTo>
                    <a:pt x="108" y="77"/>
                  </a:lnTo>
                  <a:lnTo>
                    <a:pt x="108" y="82"/>
                  </a:lnTo>
                  <a:lnTo>
                    <a:pt x="108" y="88"/>
                  </a:lnTo>
                  <a:lnTo>
                    <a:pt x="108" y="106"/>
                  </a:lnTo>
                  <a:lnTo>
                    <a:pt x="108" y="124"/>
                  </a:lnTo>
                  <a:lnTo>
                    <a:pt x="108" y="135"/>
                  </a:lnTo>
                  <a:lnTo>
                    <a:pt x="102" y="135"/>
                  </a:lnTo>
                  <a:lnTo>
                    <a:pt x="102" y="141"/>
                  </a:lnTo>
                  <a:lnTo>
                    <a:pt x="96" y="153"/>
                  </a:lnTo>
                  <a:lnTo>
                    <a:pt x="90" y="159"/>
                  </a:lnTo>
                  <a:lnTo>
                    <a:pt x="90" y="165"/>
                  </a:lnTo>
                  <a:lnTo>
                    <a:pt x="90" y="171"/>
                  </a:lnTo>
                  <a:lnTo>
                    <a:pt x="90" y="188"/>
                  </a:lnTo>
                  <a:lnTo>
                    <a:pt x="108" y="188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auto">
            <a:xfrm>
              <a:off x="514" y="663"/>
              <a:ext cx="146" cy="283"/>
            </a:xfrm>
            <a:custGeom>
              <a:avLst/>
              <a:gdLst>
                <a:gd name="T0" fmla="*/ 126 w 144"/>
                <a:gd name="T1" fmla="*/ 194 h 283"/>
                <a:gd name="T2" fmla="*/ 132 w 144"/>
                <a:gd name="T3" fmla="*/ 206 h 283"/>
                <a:gd name="T4" fmla="*/ 132 w 144"/>
                <a:gd name="T5" fmla="*/ 247 h 283"/>
                <a:gd name="T6" fmla="*/ 138 w 144"/>
                <a:gd name="T7" fmla="*/ 265 h 283"/>
                <a:gd name="T8" fmla="*/ 144 w 144"/>
                <a:gd name="T9" fmla="*/ 271 h 283"/>
                <a:gd name="T10" fmla="*/ 144 w 144"/>
                <a:gd name="T11" fmla="*/ 277 h 283"/>
                <a:gd name="T12" fmla="*/ 144 w 144"/>
                <a:gd name="T13" fmla="*/ 283 h 283"/>
                <a:gd name="T14" fmla="*/ 132 w 144"/>
                <a:gd name="T15" fmla="*/ 271 h 283"/>
                <a:gd name="T16" fmla="*/ 120 w 144"/>
                <a:gd name="T17" fmla="*/ 259 h 283"/>
                <a:gd name="T18" fmla="*/ 108 w 144"/>
                <a:gd name="T19" fmla="*/ 253 h 283"/>
                <a:gd name="T20" fmla="*/ 102 w 144"/>
                <a:gd name="T21" fmla="*/ 247 h 283"/>
                <a:gd name="T22" fmla="*/ 120 w 144"/>
                <a:gd name="T23" fmla="*/ 247 h 283"/>
                <a:gd name="T24" fmla="*/ 120 w 144"/>
                <a:gd name="T25" fmla="*/ 224 h 283"/>
                <a:gd name="T26" fmla="*/ 114 w 144"/>
                <a:gd name="T27" fmla="*/ 200 h 283"/>
                <a:gd name="T28" fmla="*/ 90 w 144"/>
                <a:gd name="T29" fmla="*/ 212 h 283"/>
                <a:gd name="T30" fmla="*/ 78 w 144"/>
                <a:gd name="T31" fmla="*/ 224 h 283"/>
                <a:gd name="T32" fmla="*/ 72 w 144"/>
                <a:gd name="T33" fmla="*/ 236 h 283"/>
                <a:gd name="T34" fmla="*/ 66 w 144"/>
                <a:gd name="T35" fmla="*/ 224 h 283"/>
                <a:gd name="T36" fmla="*/ 48 w 144"/>
                <a:gd name="T37" fmla="*/ 206 h 283"/>
                <a:gd name="T38" fmla="*/ 30 w 144"/>
                <a:gd name="T39" fmla="*/ 206 h 283"/>
                <a:gd name="T40" fmla="*/ 30 w 144"/>
                <a:gd name="T41" fmla="*/ 241 h 283"/>
                <a:gd name="T42" fmla="*/ 42 w 144"/>
                <a:gd name="T43" fmla="*/ 247 h 283"/>
                <a:gd name="T44" fmla="*/ 48 w 144"/>
                <a:gd name="T45" fmla="*/ 253 h 283"/>
                <a:gd name="T46" fmla="*/ 30 w 144"/>
                <a:gd name="T47" fmla="*/ 253 h 283"/>
                <a:gd name="T48" fmla="*/ 18 w 144"/>
                <a:gd name="T49" fmla="*/ 271 h 283"/>
                <a:gd name="T50" fmla="*/ 6 w 144"/>
                <a:gd name="T51" fmla="*/ 277 h 283"/>
                <a:gd name="T52" fmla="*/ 6 w 144"/>
                <a:gd name="T53" fmla="*/ 277 h 283"/>
                <a:gd name="T54" fmla="*/ 6 w 144"/>
                <a:gd name="T55" fmla="*/ 271 h 283"/>
                <a:gd name="T56" fmla="*/ 6 w 144"/>
                <a:gd name="T57" fmla="*/ 265 h 283"/>
                <a:gd name="T58" fmla="*/ 18 w 144"/>
                <a:gd name="T59" fmla="*/ 253 h 283"/>
                <a:gd name="T60" fmla="*/ 18 w 144"/>
                <a:gd name="T61" fmla="*/ 218 h 283"/>
                <a:gd name="T62" fmla="*/ 18 w 144"/>
                <a:gd name="T63" fmla="*/ 194 h 283"/>
                <a:gd name="T64" fmla="*/ 42 w 144"/>
                <a:gd name="T65" fmla="*/ 188 h 283"/>
                <a:gd name="T66" fmla="*/ 60 w 144"/>
                <a:gd name="T67" fmla="*/ 171 h 283"/>
                <a:gd name="T68" fmla="*/ 48 w 144"/>
                <a:gd name="T69" fmla="*/ 141 h 283"/>
                <a:gd name="T70" fmla="*/ 36 w 144"/>
                <a:gd name="T71" fmla="*/ 106 h 283"/>
                <a:gd name="T72" fmla="*/ 42 w 144"/>
                <a:gd name="T73" fmla="*/ 77 h 283"/>
                <a:gd name="T74" fmla="*/ 48 w 144"/>
                <a:gd name="T75" fmla="*/ 53 h 283"/>
                <a:gd name="T76" fmla="*/ 30 w 144"/>
                <a:gd name="T77" fmla="*/ 41 h 283"/>
                <a:gd name="T78" fmla="*/ 30 w 144"/>
                <a:gd name="T79" fmla="*/ 29 h 283"/>
                <a:gd name="T80" fmla="*/ 54 w 144"/>
                <a:gd name="T81" fmla="*/ 24 h 283"/>
                <a:gd name="T82" fmla="*/ 66 w 144"/>
                <a:gd name="T83" fmla="*/ 6 h 283"/>
                <a:gd name="T84" fmla="*/ 78 w 144"/>
                <a:gd name="T85" fmla="*/ 0 h 283"/>
                <a:gd name="T86" fmla="*/ 84 w 144"/>
                <a:gd name="T87" fmla="*/ 18 h 283"/>
                <a:gd name="T88" fmla="*/ 102 w 144"/>
                <a:gd name="T89" fmla="*/ 24 h 283"/>
                <a:gd name="T90" fmla="*/ 120 w 144"/>
                <a:gd name="T91" fmla="*/ 29 h 283"/>
                <a:gd name="T92" fmla="*/ 114 w 144"/>
                <a:gd name="T93" fmla="*/ 47 h 283"/>
                <a:gd name="T94" fmla="*/ 102 w 144"/>
                <a:gd name="T95" fmla="*/ 53 h 283"/>
                <a:gd name="T96" fmla="*/ 102 w 144"/>
                <a:gd name="T97" fmla="*/ 65 h 283"/>
                <a:gd name="T98" fmla="*/ 108 w 144"/>
                <a:gd name="T99" fmla="*/ 106 h 283"/>
                <a:gd name="T100" fmla="*/ 102 w 144"/>
                <a:gd name="T101" fmla="*/ 141 h 283"/>
                <a:gd name="T102" fmla="*/ 90 w 144"/>
                <a:gd name="T103" fmla="*/ 171 h 2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4"/>
                <a:gd name="T157" fmla="*/ 0 h 283"/>
                <a:gd name="T158" fmla="*/ 144 w 144"/>
                <a:gd name="T159" fmla="*/ 283 h 2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4" h="283">
                  <a:moveTo>
                    <a:pt x="108" y="188"/>
                  </a:moveTo>
                  <a:lnTo>
                    <a:pt x="120" y="188"/>
                  </a:lnTo>
                  <a:lnTo>
                    <a:pt x="126" y="194"/>
                  </a:lnTo>
                  <a:lnTo>
                    <a:pt x="132" y="194"/>
                  </a:lnTo>
                  <a:lnTo>
                    <a:pt x="132" y="200"/>
                  </a:lnTo>
                  <a:lnTo>
                    <a:pt x="132" y="206"/>
                  </a:lnTo>
                  <a:lnTo>
                    <a:pt x="132" y="218"/>
                  </a:lnTo>
                  <a:lnTo>
                    <a:pt x="132" y="230"/>
                  </a:lnTo>
                  <a:lnTo>
                    <a:pt x="132" y="241"/>
                  </a:lnTo>
                  <a:lnTo>
                    <a:pt x="132" y="247"/>
                  </a:lnTo>
                  <a:lnTo>
                    <a:pt x="132" y="253"/>
                  </a:lnTo>
                  <a:lnTo>
                    <a:pt x="132" y="259"/>
                  </a:lnTo>
                  <a:lnTo>
                    <a:pt x="138" y="259"/>
                  </a:lnTo>
                  <a:lnTo>
                    <a:pt x="138" y="265"/>
                  </a:lnTo>
                  <a:lnTo>
                    <a:pt x="144" y="265"/>
                  </a:lnTo>
                  <a:lnTo>
                    <a:pt x="144" y="271"/>
                  </a:lnTo>
                  <a:lnTo>
                    <a:pt x="144" y="277"/>
                  </a:lnTo>
                  <a:lnTo>
                    <a:pt x="144" y="283"/>
                  </a:lnTo>
                  <a:lnTo>
                    <a:pt x="138" y="277"/>
                  </a:lnTo>
                  <a:lnTo>
                    <a:pt x="132" y="277"/>
                  </a:lnTo>
                  <a:lnTo>
                    <a:pt x="132" y="271"/>
                  </a:lnTo>
                  <a:lnTo>
                    <a:pt x="126" y="265"/>
                  </a:lnTo>
                  <a:lnTo>
                    <a:pt x="126" y="259"/>
                  </a:lnTo>
                  <a:lnTo>
                    <a:pt x="120" y="259"/>
                  </a:lnTo>
                  <a:lnTo>
                    <a:pt x="120" y="253"/>
                  </a:lnTo>
                  <a:lnTo>
                    <a:pt x="114" y="253"/>
                  </a:lnTo>
                  <a:lnTo>
                    <a:pt x="108" y="253"/>
                  </a:lnTo>
                  <a:lnTo>
                    <a:pt x="102" y="253"/>
                  </a:lnTo>
                  <a:lnTo>
                    <a:pt x="102" y="247"/>
                  </a:lnTo>
                  <a:lnTo>
                    <a:pt x="108" y="247"/>
                  </a:lnTo>
                  <a:lnTo>
                    <a:pt x="114" y="247"/>
                  </a:lnTo>
                  <a:lnTo>
                    <a:pt x="120" y="247"/>
                  </a:lnTo>
                  <a:lnTo>
                    <a:pt x="120" y="241"/>
                  </a:lnTo>
                  <a:lnTo>
                    <a:pt x="120" y="236"/>
                  </a:lnTo>
                  <a:lnTo>
                    <a:pt x="120" y="224"/>
                  </a:lnTo>
                  <a:lnTo>
                    <a:pt x="120" y="212"/>
                  </a:lnTo>
                  <a:lnTo>
                    <a:pt x="120" y="206"/>
                  </a:lnTo>
                  <a:lnTo>
                    <a:pt x="120" y="200"/>
                  </a:lnTo>
                  <a:lnTo>
                    <a:pt x="114" y="200"/>
                  </a:lnTo>
                  <a:lnTo>
                    <a:pt x="108" y="206"/>
                  </a:lnTo>
                  <a:lnTo>
                    <a:pt x="102" y="206"/>
                  </a:lnTo>
                  <a:lnTo>
                    <a:pt x="96" y="212"/>
                  </a:lnTo>
                  <a:lnTo>
                    <a:pt x="90" y="212"/>
                  </a:lnTo>
                  <a:lnTo>
                    <a:pt x="84" y="218"/>
                  </a:lnTo>
                  <a:lnTo>
                    <a:pt x="84" y="224"/>
                  </a:lnTo>
                  <a:lnTo>
                    <a:pt x="78" y="224"/>
                  </a:lnTo>
                  <a:lnTo>
                    <a:pt x="78" y="230"/>
                  </a:lnTo>
                  <a:lnTo>
                    <a:pt x="78" y="236"/>
                  </a:lnTo>
                  <a:lnTo>
                    <a:pt x="72" y="236"/>
                  </a:lnTo>
                  <a:lnTo>
                    <a:pt x="72" y="230"/>
                  </a:lnTo>
                  <a:lnTo>
                    <a:pt x="66" y="230"/>
                  </a:lnTo>
                  <a:lnTo>
                    <a:pt x="66" y="224"/>
                  </a:lnTo>
                  <a:lnTo>
                    <a:pt x="66" y="218"/>
                  </a:lnTo>
                  <a:lnTo>
                    <a:pt x="60" y="212"/>
                  </a:lnTo>
                  <a:lnTo>
                    <a:pt x="54" y="212"/>
                  </a:lnTo>
                  <a:lnTo>
                    <a:pt x="48" y="206"/>
                  </a:lnTo>
                  <a:lnTo>
                    <a:pt x="42" y="206"/>
                  </a:lnTo>
                  <a:lnTo>
                    <a:pt x="36" y="200"/>
                  </a:lnTo>
                  <a:lnTo>
                    <a:pt x="30" y="200"/>
                  </a:lnTo>
                  <a:lnTo>
                    <a:pt x="30" y="206"/>
                  </a:lnTo>
                  <a:lnTo>
                    <a:pt x="30" y="212"/>
                  </a:lnTo>
                  <a:lnTo>
                    <a:pt x="30" y="224"/>
                  </a:lnTo>
                  <a:lnTo>
                    <a:pt x="30" y="236"/>
                  </a:lnTo>
                  <a:lnTo>
                    <a:pt x="30" y="241"/>
                  </a:lnTo>
                  <a:lnTo>
                    <a:pt x="30" y="247"/>
                  </a:lnTo>
                  <a:lnTo>
                    <a:pt x="36" y="247"/>
                  </a:lnTo>
                  <a:lnTo>
                    <a:pt x="42" y="247"/>
                  </a:lnTo>
                  <a:lnTo>
                    <a:pt x="48" y="247"/>
                  </a:lnTo>
                  <a:lnTo>
                    <a:pt x="48" y="253"/>
                  </a:lnTo>
                  <a:lnTo>
                    <a:pt x="42" y="253"/>
                  </a:lnTo>
                  <a:lnTo>
                    <a:pt x="36" y="253"/>
                  </a:lnTo>
                  <a:lnTo>
                    <a:pt x="30" y="253"/>
                  </a:lnTo>
                  <a:lnTo>
                    <a:pt x="30" y="259"/>
                  </a:lnTo>
                  <a:lnTo>
                    <a:pt x="24" y="259"/>
                  </a:lnTo>
                  <a:lnTo>
                    <a:pt x="24" y="265"/>
                  </a:lnTo>
                  <a:lnTo>
                    <a:pt x="18" y="271"/>
                  </a:lnTo>
                  <a:lnTo>
                    <a:pt x="12" y="277"/>
                  </a:lnTo>
                  <a:lnTo>
                    <a:pt x="6" y="277"/>
                  </a:lnTo>
                  <a:lnTo>
                    <a:pt x="6" y="283"/>
                  </a:lnTo>
                  <a:lnTo>
                    <a:pt x="6" y="277"/>
                  </a:lnTo>
                  <a:lnTo>
                    <a:pt x="6" y="271"/>
                  </a:lnTo>
                  <a:lnTo>
                    <a:pt x="0" y="271"/>
                  </a:lnTo>
                  <a:lnTo>
                    <a:pt x="6" y="265"/>
                  </a:lnTo>
                  <a:lnTo>
                    <a:pt x="12" y="265"/>
                  </a:lnTo>
                  <a:lnTo>
                    <a:pt x="12" y="259"/>
                  </a:lnTo>
                  <a:lnTo>
                    <a:pt x="18" y="259"/>
                  </a:lnTo>
                  <a:lnTo>
                    <a:pt x="18" y="253"/>
                  </a:lnTo>
                  <a:lnTo>
                    <a:pt x="18" y="247"/>
                  </a:lnTo>
                  <a:lnTo>
                    <a:pt x="18" y="241"/>
                  </a:lnTo>
                  <a:lnTo>
                    <a:pt x="18" y="230"/>
                  </a:lnTo>
                  <a:lnTo>
                    <a:pt x="18" y="218"/>
                  </a:lnTo>
                  <a:lnTo>
                    <a:pt x="18" y="206"/>
                  </a:lnTo>
                  <a:lnTo>
                    <a:pt x="18" y="200"/>
                  </a:lnTo>
                  <a:lnTo>
                    <a:pt x="18" y="194"/>
                  </a:lnTo>
                  <a:lnTo>
                    <a:pt x="24" y="194"/>
                  </a:lnTo>
                  <a:lnTo>
                    <a:pt x="24" y="188"/>
                  </a:lnTo>
                  <a:lnTo>
                    <a:pt x="30" y="188"/>
                  </a:lnTo>
                  <a:lnTo>
                    <a:pt x="42" y="188"/>
                  </a:lnTo>
                  <a:lnTo>
                    <a:pt x="48" y="188"/>
                  </a:lnTo>
                  <a:lnTo>
                    <a:pt x="54" y="188"/>
                  </a:lnTo>
                  <a:lnTo>
                    <a:pt x="60" y="171"/>
                  </a:lnTo>
                  <a:lnTo>
                    <a:pt x="54" y="165"/>
                  </a:lnTo>
                  <a:lnTo>
                    <a:pt x="54" y="159"/>
                  </a:lnTo>
                  <a:lnTo>
                    <a:pt x="48" y="153"/>
                  </a:lnTo>
                  <a:lnTo>
                    <a:pt x="48" y="141"/>
                  </a:lnTo>
                  <a:lnTo>
                    <a:pt x="42" y="141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36" y="106"/>
                  </a:lnTo>
                  <a:lnTo>
                    <a:pt x="36" y="94"/>
                  </a:lnTo>
                  <a:lnTo>
                    <a:pt x="42" y="88"/>
                  </a:lnTo>
                  <a:lnTo>
                    <a:pt x="42" y="82"/>
                  </a:lnTo>
                  <a:lnTo>
                    <a:pt x="42" y="77"/>
                  </a:lnTo>
                  <a:lnTo>
                    <a:pt x="48" y="65"/>
                  </a:lnTo>
                  <a:lnTo>
                    <a:pt x="48" y="53"/>
                  </a:lnTo>
                  <a:lnTo>
                    <a:pt x="42" y="53"/>
                  </a:lnTo>
                  <a:lnTo>
                    <a:pt x="36" y="47"/>
                  </a:lnTo>
                  <a:lnTo>
                    <a:pt x="30" y="41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36" y="29"/>
                  </a:lnTo>
                  <a:lnTo>
                    <a:pt x="42" y="29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29"/>
                  </a:lnTo>
                  <a:lnTo>
                    <a:pt x="66" y="12"/>
                  </a:lnTo>
                  <a:lnTo>
                    <a:pt x="66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4" y="29"/>
                  </a:lnTo>
                  <a:lnTo>
                    <a:pt x="90" y="24"/>
                  </a:lnTo>
                  <a:lnTo>
                    <a:pt x="102" y="24"/>
                  </a:lnTo>
                  <a:lnTo>
                    <a:pt x="108" y="29"/>
                  </a:lnTo>
                  <a:lnTo>
                    <a:pt x="114" y="29"/>
                  </a:lnTo>
                  <a:lnTo>
                    <a:pt x="120" y="29"/>
                  </a:lnTo>
                  <a:lnTo>
                    <a:pt x="120" y="35"/>
                  </a:lnTo>
                  <a:lnTo>
                    <a:pt x="120" y="41"/>
                  </a:lnTo>
                  <a:lnTo>
                    <a:pt x="114" y="47"/>
                  </a:lnTo>
                  <a:lnTo>
                    <a:pt x="108" y="53"/>
                  </a:lnTo>
                  <a:lnTo>
                    <a:pt x="102" y="53"/>
                  </a:lnTo>
                  <a:lnTo>
                    <a:pt x="96" y="53"/>
                  </a:lnTo>
                  <a:lnTo>
                    <a:pt x="102" y="59"/>
                  </a:lnTo>
                  <a:lnTo>
                    <a:pt x="102" y="65"/>
                  </a:lnTo>
                  <a:lnTo>
                    <a:pt x="108" y="77"/>
                  </a:lnTo>
                  <a:lnTo>
                    <a:pt x="108" y="82"/>
                  </a:lnTo>
                  <a:lnTo>
                    <a:pt x="108" y="88"/>
                  </a:lnTo>
                  <a:lnTo>
                    <a:pt x="108" y="106"/>
                  </a:lnTo>
                  <a:lnTo>
                    <a:pt x="108" y="124"/>
                  </a:lnTo>
                  <a:lnTo>
                    <a:pt x="108" y="135"/>
                  </a:lnTo>
                  <a:lnTo>
                    <a:pt x="102" y="135"/>
                  </a:lnTo>
                  <a:lnTo>
                    <a:pt x="102" y="141"/>
                  </a:lnTo>
                  <a:lnTo>
                    <a:pt x="96" y="153"/>
                  </a:lnTo>
                  <a:lnTo>
                    <a:pt x="90" y="159"/>
                  </a:lnTo>
                  <a:lnTo>
                    <a:pt x="90" y="165"/>
                  </a:lnTo>
                  <a:lnTo>
                    <a:pt x="90" y="171"/>
                  </a:lnTo>
                  <a:lnTo>
                    <a:pt x="90" y="188"/>
                  </a:lnTo>
                  <a:lnTo>
                    <a:pt x="108" y="1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auto">
            <a:xfrm>
              <a:off x="598" y="692"/>
              <a:ext cx="31" cy="25"/>
            </a:xfrm>
            <a:custGeom>
              <a:avLst/>
              <a:gdLst>
                <a:gd name="T0" fmla="*/ 30 w 30"/>
                <a:gd name="T1" fmla="*/ 0 h 24"/>
                <a:gd name="T2" fmla="*/ 30 w 30"/>
                <a:gd name="T3" fmla="*/ 0 h 24"/>
                <a:gd name="T4" fmla="*/ 24 w 30"/>
                <a:gd name="T5" fmla="*/ 0 h 24"/>
                <a:gd name="T6" fmla="*/ 18 w 30"/>
                <a:gd name="T7" fmla="*/ 0 h 24"/>
                <a:gd name="T8" fmla="*/ 12 w 30"/>
                <a:gd name="T9" fmla="*/ 6 h 24"/>
                <a:gd name="T10" fmla="*/ 6 w 30"/>
                <a:gd name="T11" fmla="*/ 6 h 24"/>
                <a:gd name="T12" fmla="*/ 6 w 30"/>
                <a:gd name="T13" fmla="*/ 6 h 24"/>
                <a:gd name="T14" fmla="*/ 0 w 30"/>
                <a:gd name="T15" fmla="*/ 6 h 24"/>
                <a:gd name="T16" fmla="*/ 0 w 30"/>
                <a:gd name="T17" fmla="*/ 6 h 24"/>
                <a:gd name="T18" fmla="*/ 0 w 30"/>
                <a:gd name="T19" fmla="*/ 6 h 24"/>
                <a:gd name="T20" fmla="*/ 6 w 30"/>
                <a:gd name="T21" fmla="*/ 6 h 24"/>
                <a:gd name="T22" fmla="*/ 6 w 30"/>
                <a:gd name="T23" fmla="*/ 12 h 24"/>
                <a:gd name="T24" fmla="*/ 6 w 30"/>
                <a:gd name="T25" fmla="*/ 12 h 24"/>
                <a:gd name="T26" fmla="*/ 12 w 30"/>
                <a:gd name="T27" fmla="*/ 18 h 24"/>
                <a:gd name="T28" fmla="*/ 12 w 30"/>
                <a:gd name="T29" fmla="*/ 18 h 24"/>
                <a:gd name="T30" fmla="*/ 12 w 30"/>
                <a:gd name="T31" fmla="*/ 24 h 24"/>
                <a:gd name="T32" fmla="*/ 12 w 30"/>
                <a:gd name="T33" fmla="*/ 24 h 24"/>
                <a:gd name="T34" fmla="*/ 18 w 30"/>
                <a:gd name="T35" fmla="*/ 24 h 24"/>
                <a:gd name="T36" fmla="*/ 18 w 30"/>
                <a:gd name="T37" fmla="*/ 24 h 24"/>
                <a:gd name="T38" fmla="*/ 24 w 30"/>
                <a:gd name="T39" fmla="*/ 18 h 24"/>
                <a:gd name="T40" fmla="*/ 24 w 30"/>
                <a:gd name="T41" fmla="*/ 18 h 24"/>
                <a:gd name="T42" fmla="*/ 30 w 30"/>
                <a:gd name="T43" fmla="*/ 12 h 24"/>
                <a:gd name="T44" fmla="*/ 30 w 30"/>
                <a:gd name="T45" fmla="*/ 6 h 24"/>
                <a:gd name="T46" fmla="*/ 30 w 30"/>
                <a:gd name="T47" fmla="*/ 6 h 24"/>
                <a:gd name="T48" fmla="*/ 30 w 30"/>
                <a:gd name="T49" fmla="*/ 6 h 24"/>
                <a:gd name="T50" fmla="*/ 30 w 30"/>
                <a:gd name="T51" fmla="*/ 0 h 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"/>
                <a:gd name="T79" fmla="*/ 0 h 24"/>
                <a:gd name="T80" fmla="*/ 30 w 30"/>
                <a:gd name="T81" fmla="*/ 24 h 2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" h="24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A659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auto">
            <a:xfrm>
              <a:off x="545" y="692"/>
              <a:ext cx="31" cy="25"/>
            </a:xfrm>
            <a:custGeom>
              <a:avLst/>
              <a:gdLst>
                <a:gd name="T0" fmla="*/ 6 w 30"/>
                <a:gd name="T1" fmla="*/ 0 h 24"/>
                <a:gd name="T2" fmla="*/ 6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24 w 30"/>
                <a:gd name="T9" fmla="*/ 6 h 24"/>
                <a:gd name="T10" fmla="*/ 30 w 30"/>
                <a:gd name="T11" fmla="*/ 6 h 24"/>
                <a:gd name="T12" fmla="*/ 30 w 30"/>
                <a:gd name="T13" fmla="*/ 6 h 24"/>
                <a:gd name="T14" fmla="*/ 30 w 30"/>
                <a:gd name="T15" fmla="*/ 6 h 24"/>
                <a:gd name="T16" fmla="*/ 30 w 30"/>
                <a:gd name="T17" fmla="*/ 6 h 24"/>
                <a:gd name="T18" fmla="*/ 30 w 30"/>
                <a:gd name="T19" fmla="*/ 6 h 24"/>
                <a:gd name="T20" fmla="*/ 30 w 30"/>
                <a:gd name="T21" fmla="*/ 6 h 24"/>
                <a:gd name="T22" fmla="*/ 30 w 30"/>
                <a:gd name="T23" fmla="*/ 12 h 24"/>
                <a:gd name="T24" fmla="*/ 30 w 30"/>
                <a:gd name="T25" fmla="*/ 12 h 24"/>
                <a:gd name="T26" fmla="*/ 24 w 30"/>
                <a:gd name="T27" fmla="*/ 18 h 24"/>
                <a:gd name="T28" fmla="*/ 24 w 30"/>
                <a:gd name="T29" fmla="*/ 18 h 24"/>
                <a:gd name="T30" fmla="*/ 24 w 30"/>
                <a:gd name="T31" fmla="*/ 24 h 24"/>
                <a:gd name="T32" fmla="*/ 18 w 30"/>
                <a:gd name="T33" fmla="*/ 24 h 24"/>
                <a:gd name="T34" fmla="*/ 18 w 30"/>
                <a:gd name="T35" fmla="*/ 24 h 24"/>
                <a:gd name="T36" fmla="*/ 18 w 30"/>
                <a:gd name="T37" fmla="*/ 24 h 24"/>
                <a:gd name="T38" fmla="*/ 12 w 30"/>
                <a:gd name="T39" fmla="*/ 18 h 24"/>
                <a:gd name="T40" fmla="*/ 6 w 30"/>
                <a:gd name="T41" fmla="*/ 18 h 24"/>
                <a:gd name="T42" fmla="*/ 6 w 30"/>
                <a:gd name="T43" fmla="*/ 12 h 24"/>
                <a:gd name="T44" fmla="*/ 6 w 30"/>
                <a:gd name="T45" fmla="*/ 6 h 24"/>
                <a:gd name="T46" fmla="*/ 0 w 30"/>
                <a:gd name="T47" fmla="*/ 6 h 24"/>
                <a:gd name="T48" fmla="*/ 0 w 30"/>
                <a:gd name="T49" fmla="*/ 6 h 24"/>
                <a:gd name="T50" fmla="*/ 6 w 30"/>
                <a:gd name="T51" fmla="*/ 0 h 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"/>
                <a:gd name="T79" fmla="*/ 0 h 24"/>
                <a:gd name="T80" fmla="*/ 30 w 30"/>
                <a:gd name="T81" fmla="*/ 24 h 2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" h="24">
                  <a:moveTo>
                    <a:pt x="6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659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auto">
            <a:xfrm>
              <a:off x="598" y="7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auto">
            <a:xfrm>
              <a:off x="594" y="709"/>
              <a:ext cx="4" cy="8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auto">
            <a:xfrm>
              <a:off x="594" y="717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594" y="7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594" y="7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auto">
            <a:xfrm>
              <a:off x="594" y="7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auto">
            <a:xfrm>
              <a:off x="580" y="7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auto">
            <a:xfrm>
              <a:off x="580" y="7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auto">
            <a:xfrm>
              <a:off x="580" y="7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auto">
            <a:xfrm>
              <a:off x="587" y="703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auto">
            <a:xfrm>
              <a:off x="587" y="70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auto">
            <a:xfrm>
              <a:off x="587" y="7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auto">
            <a:xfrm>
              <a:off x="587" y="703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auto">
            <a:xfrm>
              <a:off x="587" y="70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587" y="7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auto">
            <a:xfrm>
              <a:off x="580" y="709"/>
              <a:ext cx="2" cy="8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auto">
            <a:xfrm>
              <a:off x="580" y="709"/>
              <a:ext cx="2" cy="8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auto">
            <a:xfrm>
              <a:off x="580" y="71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auto">
            <a:xfrm>
              <a:off x="598" y="709"/>
              <a:ext cx="2" cy="8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auto">
            <a:xfrm>
              <a:off x="598" y="717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auto">
            <a:xfrm>
              <a:off x="598" y="723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auto">
            <a:xfrm>
              <a:off x="605" y="723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auto">
            <a:xfrm>
              <a:off x="605" y="728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0 h 6"/>
                <a:gd name="T10" fmla="*/ 6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auto">
            <a:xfrm>
              <a:off x="611" y="73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598" y="723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598" y="723"/>
              <a:ext cx="7" cy="12"/>
            </a:xfrm>
            <a:custGeom>
              <a:avLst/>
              <a:gdLst>
                <a:gd name="T0" fmla="*/ 6 w 6"/>
                <a:gd name="T1" fmla="*/ 6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0 h 12"/>
                <a:gd name="T22" fmla="*/ 6 w 6"/>
                <a:gd name="T23" fmla="*/ 0 h 12"/>
                <a:gd name="T24" fmla="*/ 6 w 6"/>
                <a:gd name="T25" fmla="*/ 0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0 h 12"/>
                <a:gd name="T44" fmla="*/ 0 w 6"/>
                <a:gd name="T45" fmla="*/ 6 h 12"/>
                <a:gd name="T46" fmla="*/ 0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6 h 12"/>
                <a:gd name="T60" fmla="*/ 6 w 6"/>
                <a:gd name="T61" fmla="*/ 6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605" y="728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605" y="71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605" y="717"/>
              <a:ext cx="7" cy="12"/>
            </a:xfrm>
            <a:custGeom>
              <a:avLst/>
              <a:gdLst>
                <a:gd name="T0" fmla="*/ 6 w 6"/>
                <a:gd name="T1" fmla="*/ 6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0 w 6"/>
                <a:gd name="T23" fmla="*/ 6 h 12"/>
                <a:gd name="T24" fmla="*/ 0 w 6"/>
                <a:gd name="T25" fmla="*/ 0 h 12"/>
                <a:gd name="T26" fmla="*/ 0 w 6"/>
                <a:gd name="T27" fmla="*/ 0 h 12"/>
                <a:gd name="T28" fmla="*/ 0 w 6"/>
                <a:gd name="T29" fmla="*/ 0 h 12"/>
                <a:gd name="T30" fmla="*/ 0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6 w 6"/>
                <a:gd name="T61" fmla="*/ 6 h 12"/>
                <a:gd name="T62" fmla="*/ 6 w 6"/>
                <a:gd name="T63" fmla="*/ 6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611" y="72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598" y="709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598" y="709"/>
              <a:ext cx="7" cy="13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12 h 12"/>
                <a:gd name="T8" fmla="*/ 6 w 6"/>
                <a:gd name="T9" fmla="*/ 12 h 12"/>
                <a:gd name="T10" fmla="*/ 6 w 6"/>
                <a:gd name="T11" fmla="*/ 12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12 h 12"/>
                <a:gd name="T54" fmla="*/ 6 w 6"/>
                <a:gd name="T55" fmla="*/ 12 h 12"/>
                <a:gd name="T56" fmla="*/ 6 w 6"/>
                <a:gd name="T57" fmla="*/ 12 h 12"/>
                <a:gd name="T58" fmla="*/ 6 w 6"/>
                <a:gd name="T59" fmla="*/ 12 h 12"/>
                <a:gd name="T60" fmla="*/ 6 w 6"/>
                <a:gd name="T61" fmla="*/ 12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605" y="72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587" y="794"/>
              <a:ext cx="0" cy="4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0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0 h 5"/>
                <a:gd name="T38" fmla="*/ 0 w 1"/>
                <a:gd name="T39" fmla="*/ 5 h 5"/>
                <a:gd name="T40" fmla="*/ 0 w 1"/>
                <a:gd name="T41" fmla="*/ 5 h 5"/>
                <a:gd name="T42" fmla="*/ 0 w 1"/>
                <a:gd name="T43" fmla="*/ 5 h 5"/>
                <a:gd name="T44" fmla="*/ 0 w 1"/>
                <a:gd name="T45" fmla="*/ 5 h 5"/>
                <a:gd name="T46" fmla="*/ 0 w 1"/>
                <a:gd name="T47" fmla="*/ 5 h 5"/>
                <a:gd name="T48" fmla="*/ 0 w 1"/>
                <a:gd name="T49" fmla="*/ 5 h 5"/>
                <a:gd name="T50" fmla="*/ 0 w 1"/>
                <a:gd name="T51" fmla="*/ 5 h 5"/>
                <a:gd name="T52" fmla="*/ 0 w 1"/>
                <a:gd name="T53" fmla="*/ 5 h 5"/>
                <a:gd name="T54" fmla="*/ 0 w 1"/>
                <a:gd name="T55" fmla="*/ 5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0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587" y="794"/>
              <a:ext cx="7" cy="4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6 w 6"/>
                <a:gd name="T5" fmla="*/ 5 h 5"/>
                <a:gd name="T6" fmla="*/ 6 w 6"/>
                <a:gd name="T7" fmla="*/ 5 h 5"/>
                <a:gd name="T8" fmla="*/ 6 w 6"/>
                <a:gd name="T9" fmla="*/ 5 h 5"/>
                <a:gd name="T10" fmla="*/ 6 w 6"/>
                <a:gd name="T11" fmla="*/ 5 h 5"/>
                <a:gd name="T12" fmla="*/ 6 w 6"/>
                <a:gd name="T13" fmla="*/ 5 h 5"/>
                <a:gd name="T14" fmla="*/ 0 w 6"/>
                <a:gd name="T15" fmla="*/ 5 h 5"/>
                <a:gd name="T16" fmla="*/ 0 w 6"/>
                <a:gd name="T17" fmla="*/ 5 h 5"/>
                <a:gd name="T18" fmla="*/ 0 w 6"/>
                <a:gd name="T19" fmla="*/ 5 h 5"/>
                <a:gd name="T20" fmla="*/ 0 w 6"/>
                <a:gd name="T21" fmla="*/ 5 h 5"/>
                <a:gd name="T22" fmla="*/ 0 w 6"/>
                <a:gd name="T23" fmla="*/ 5 h 5"/>
                <a:gd name="T24" fmla="*/ 0 w 6"/>
                <a:gd name="T25" fmla="*/ 5 h 5"/>
                <a:gd name="T26" fmla="*/ 0 w 6"/>
                <a:gd name="T27" fmla="*/ 5 h 5"/>
                <a:gd name="T28" fmla="*/ 0 w 6"/>
                <a:gd name="T29" fmla="*/ 5 h 5"/>
                <a:gd name="T30" fmla="*/ 0 w 6"/>
                <a:gd name="T31" fmla="*/ 5 h 5"/>
                <a:gd name="T32" fmla="*/ 0 w 6"/>
                <a:gd name="T33" fmla="*/ 5 h 5"/>
                <a:gd name="T34" fmla="*/ 0 w 6"/>
                <a:gd name="T35" fmla="*/ 5 h 5"/>
                <a:gd name="T36" fmla="*/ 0 w 6"/>
                <a:gd name="T37" fmla="*/ 5 h 5"/>
                <a:gd name="T38" fmla="*/ 0 w 6"/>
                <a:gd name="T39" fmla="*/ 5 h 5"/>
                <a:gd name="T40" fmla="*/ 0 w 6"/>
                <a:gd name="T41" fmla="*/ 5 h 5"/>
                <a:gd name="T42" fmla="*/ 0 w 6"/>
                <a:gd name="T43" fmla="*/ 5 h 5"/>
                <a:gd name="T44" fmla="*/ 0 w 6"/>
                <a:gd name="T45" fmla="*/ 5 h 5"/>
                <a:gd name="T46" fmla="*/ 0 w 6"/>
                <a:gd name="T47" fmla="*/ 5 h 5"/>
                <a:gd name="T48" fmla="*/ 0 w 6"/>
                <a:gd name="T49" fmla="*/ 5 h 5"/>
                <a:gd name="T50" fmla="*/ 0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5 h 5"/>
                <a:gd name="T60" fmla="*/ 6 w 6"/>
                <a:gd name="T61" fmla="*/ 5 h 5"/>
                <a:gd name="T62" fmla="*/ 6 w 6"/>
                <a:gd name="T63" fmla="*/ 5 h 5"/>
                <a:gd name="T64" fmla="*/ 6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594" y="798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auto">
            <a:xfrm>
              <a:off x="594" y="79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auto">
            <a:xfrm>
              <a:off x="594" y="794"/>
              <a:ext cx="11" cy="0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12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6 w 12"/>
                <a:gd name="T11" fmla="*/ 0 h 1"/>
                <a:gd name="T12" fmla="*/ 6 w 12"/>
                <a:gd name="T13" fmla="*/ 0 h 1"/>
                <a:gd name="T14" fmla="*/ 6 w 12"/>
                <a:gd name="T15" fmla="*/ 0 h 1"/>
                <a:gd name="T16" fmla="*/ 6 w 12"/>
                <a:gd name="T17" fmla="*/ 0 h 1"/>
                <a:gd name="T18" fmla="*/ 6 w 12"/>
                <a:gd name="T19" fmla="*/ 0 h 1"/>
                <a:gd name="T20" fmla="*/ 6 w 12"/>
                <a:gd name="T21" fmla="*/ 0 h 1"/>
                <a:gd name="T22" fmla="*/ 6 w 12"/>
                <a:gd name="T23" fmla="*/ 0 h 1"/>
                <a:gd name="T24" fmla="*/ 6 w 12"/>
                <a:gd name="T25" fmla="*/ 0 h 1"/>
                <a:gd name="T26" fmla="*/ 6 w 12"/>
                <a:gd name="T27" fmla="*/ 0 h 1"/>
                <a:gd name="T28" fmla="*/ 6 w 12"/>
                <a:gd name="T29" fmla="*/ 0 h 1"/>
                <a:gd name="T30" fmla="*/ 6 w 12"/>
                <a:gd name="T31" fmla="*/ 0 h 1"/>
                <a:gd name="T32" fmla="*/ 0 w 12"/>
                <a:gd name="T33" fmla="*/ 0 h 1"/>
                <a:gd name="T34" fmla="*/ 0 w 12"/>
                <a:gd name="T35" fmla="*/ 0 h 1"/>
                <a:gd name="T36" fmla="*/ 6 w 12"/>
                <a:gd name="T37" fmla="*/ 0 h 1"/>
                <a:gd name="T38" fmla="*/ 6 w 12"/>
                <a:gd name="T39" fmla="*/ 0 h 1"/>
                <a:gd name="T40" fmla="*/ 6 w 12"/>
                <a:gd name="T41" fmla="*/ 0 h 1"/>
                <a:gd name="T42" fmla="*/ 6 w 12"/>
                <a:gd name="T43" fmla="*/ 0 h 1"/>
                <a:gd name="T44" fmla="*/ 6 w 12"/>
                <a:gd name="T45" fmla="*/ 0 h 1"/>
                <a:gd name="T46" fmla="*/ 6 w 12"/>
                <a:gd name="T47" fmla="*/ 0 h 1"/>
                <a:gd name="T48" fmla="*/ 6 w 12"/>
                <a:gd name="T49" fmla="*/ 0 h 1"/>
                <a:gd name="T50" fmla="*/ 6 w 12"/>
                <a:gd name="T51" fmla="*/ 0 h 1"/>
                <a:gd name="T52" fmla="*/ 6 w 12"/>
                <a:gd name="T53" fmla="*/ 0 h 1"/>
                <a:gd name="T54" fmla="*/ 12 w 12"/>
                <a:gd name="T55" fmla="*/ 0 h 1"/>
                <a:gd name="T56" fmla="*/ 12 w 12"/>
                <a:gd name="T57" fmla="*/ 0 h 1"/>
                <a:gd name="T58" fmla="*/ 12 w 12"/>
                <a:gd name="T59" fmla="*/ 0 h 1"/>
                <a:gd name="T60" fmla="*/ 12 w 12"/>
                <a:gd name="T61" fmla="*/ 0 h 1"/>
                <a:gd name="T62" fmla="*/ 12 w 12"/>
                <a:gd name="T63" fmla="*/ 0 h 1"/>
                <a:gd name="T64" fmla="*/ 12 w 12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"/>
                <a:gd name="T101" fmla="*/ 12 w 12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auto">
            <a:xfrm>
              <a:off x="605" y="79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auto">
            <a:xfrm>
              <a:off x="598" y="78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25" name="Freeform 125"/>
            <p:cNvSpPr>
              <a:spLocks/>
            </p:cNvSpPr>
            <p:nvPr/>
          </p:nvSpPr>
          <p:spPr bwMode="auto">
            <a:xfrm>
              <a:off x="598" y="786"/>
              <a:ext cx="13" cy="2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6 w 12"/>
                <a:gd name="T5" fmla="*/ 0 h 1"/>
                <a:gd name="T6" fmla="*/ 6 w 12"/>
                <a:gd name="T7" fmla="*/ 0 h 1"/>
                <a:gd name="T8" fmla="*/ 6 w 12"/>
                <a:gd name="T9" fmla="*/ 0 h 1"/>
                <a:gd name="T10" fmla="*/ 6 w 12"/>
                <a:gd name="T11" fmla="*/ 0 h 1"/>
                <a:gd name="T12" fmla="*/ 6 w 12"/>
                <a:gd name="T13" fmla="*/ 0 h 1"/>
                <a:gd name="T14" fmla="*/ 6 w 12"/>
                <a:gd name="T15" fmla="*/ 0 h 1"/>
                <a:gd name="T16" fmla="*/ 6 w 12"/>
                <a:gd name="T17" fmla="*/ 0 h 1"/>
                <a:gd name="T18" fmla="*/ 6 w 12"/>
                <a:gd name="T19" fmla="*/ 0 h 1"/>
                <a:gd name="T20" fmla="*/ 6 w 12"/>
                <a:gd name="T21" fmla="*/ 0 h 1"/>
                <a:gd name="T22" fmla="*/ 6 w 12"/>
                <a:gd name="T23" fmla="*/ 0 h 1"/>
                <a:gd name="T24" fmla="*/ 0 w 12"/>
                <a:gd name="T25" fmla="*/ 0 h 1"/>
                <a:gd name="T26" fmla="*/ 0 w 12"/>
                <a:gd name="T27" fmla="*/ 0 h 1"/>
                <a:gd name="T28" fmla="*/ 0 w 12"/>
                <a:gd name="T29" fmla="*/ 0 h 1"/>
                <a:gd name="T30" fmla="*/ 0 w 12"/>
                <a:gd name="T31" fmla="*/ 0 h 1"/>
                <a:gd name="T32" fmla="*/ 0 w 12"/>
                <a:gd name="T33" fmla="*/ 0 h 1"/>
                <a:gd name="T34" fmla="*/ 0 w 12"/>
                <a:gd name="T35" fmla="*/ 0 h 1"/>
                <a:gd name="T36" fmla="*/ 0 w 12"/>
                <a:gd name="T37" fmla="*/ 0 h 1"/>
                <a:gd name="T38" fmla="*/ 0 w 12"/>
                <a:gd name="T39" fmla="*/ 0 h 1"/>
                <a:gd name="T40" fmla="*/ 0 w 12"/>
                <a:gd name="T41" fmla="*/ 0 h 1"/>
                <a:gd name="T42" fmla="*/ 6 w 12"/>
                <a:gd name="T43" fmla="*/ 0 h 1"/>
                <a:gd name="T44" fmla="*/ 6 w 12"/>
                <a:gd name="T45" fmla="*/ 0 h 1"/>
                <a:gd name="T46" fmla="*/ 6 w 12"/>
                <a:gd name="T47" fmla="*/ 0 h 1"/>
                <a:gd name="T48" fmla="*/ 6 w 12"/>
                <a:gd name="T49" fmla="*/ 0 h 1"/>
                <a:gd name="T50" fmla="*/ 6 w 12"/>
                <a:gd name="T51" fmla="*/ 0 h 1"/>
                <a:gd name="T52" fmla="*/ 6 w 12"/>
                <a:gd name="T53" fmla="*/ 0 h 1"/>
                <a:gd name="T54" fmla="*/ 6 w 12"/>
                <a:gd name="T55" fmla="*/ 0 h 1"/>
                <a:gd name="T56" fmla="*/ 6 w 12"/>
                <a:gd name="T57" fmla="*/ 0 h 1"/>
                <a:gd name="T58" fmla="*/ 6 w 12"/>
                <a:gd name="T59" fmla="*/ 0 h 1"/>
                <a:gd name="T60" fmla="*/ 12 w 12"/>
                <a:gd name="T61" fmla="*/ 0 h 1"/>
                <a:gd name="T62" fmla="*/ 12 w 12"/>
                <a:gd name="T63" fmla="*/ 0 h 1"/>
                <a:gd name="T64" fmla="*/ 12 w 12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"/>
                <a:gd name="T101" fmla="*/ 12 w 12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26" name="Freeform 126"/>
            <p:cNvSpPr>
              <a:spLocks/>
            </p:cNvSpPr>
            <p:nvPr/>
          </p:nvSpPr>
          <p:spPr bwMode="auto">
            <a:xfrm>
              <a:off x="611" y="78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auto">
            <a:xfrm>
              <a:off x="611" y="798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auto">
            <a:xfrm>
              <a:off x="611" y="798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auto">
            <a:xfrm>
              <a:off x="618" y="798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auto">
            <a:xfrm>
              <a:off x="611" y="794"/>
              <a:ext cx="0" cy="4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0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5 h 5"/>
                <a:gd name="T38" fmla="*/ 0 w 1"/>
                <a:gd name="T39" fmla="*/ 5 h 5"/>
                <a:gd name="T40" fmla="*/ 0 w 1"/>
                <a:gd name="T41" fmla="*/ 5 h 5"/>
                <a:gd name="T42" fmla="*/ 0 w 1"/>
                <a:gd name="T43" fmla="*/ 5 h 5"/>
                <a:gd name="T44" fmla="*/ 0 w 1"/>
                <a:gd name="T45" fmla="*/ 5 h 5"/>
                <a:gd name="T46" fmla="*/ 0 w 1"/>
                <a:gd name="T47" fmla="*/ 5 h 5"/>
                <a:gd name="T48" fmla="*/ 0 w 1"/>
                <a:gd name="T49" fmla="*/ 5 h 5"/>
                <a:gd name="T50" fmla="*/ 0 w 1"/>
                <a:gd name="T51" fmla="*/ 5 h 5"/>
                <a:gd name="T52" fmla="*/ 0 w 1"/>
                <a:gd name="T53" fmla="*/ 5 h 5"/>
                <a:gd name="T54" fmla="*/ 0 w 1"/>
                <a:gd name="T55" fmla="*/ 5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0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611" y="794"/>
              <a:ext cx="7" cy="4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0 h 5"/>
                <a:gd name="T18" fmla="*/ 0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5 h 5"/>
                <a:gd name="T34" fmla="*/ 0 w 6"/>
                <a:gd name="T35" fmla="*/ 5 h 5"/>
                <a:gd name="T36" fmla="*/ 0 w 6"/>
                <a:gd name="T37" fmla="*/ 5 h 5"/>
                <a:gd name="T38" fmla="*/ 0 w 6"/>
                <a:gd name="T39" fmla="*/ 5 h 5"/>
                <a:gd name="T40" fmla="*/ 0 w 6"/>
                <a:gd name="T41" fmla="*/ 5 h 5"/>
                <a:gd name="T42" fmla="*/ 0 w 6"/>
                <a:gd name="T43" fmla="*/ 5 h 5"/>
                <a:gd name="T44" fmla="*/ 0 w 6"/>
                <a:gd name="T45" fmla="*/ 5 h 5"/>
                <a:gd name="T46" fmla="*/ 0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0 h 5"/>
                <a:gd name="T56" fmla="*/ 6 w 6"/>
                <a:gd name="T57" fmla="*/ 0 h 5"/>
                <a:gd name="T58" fmla="*/ 6 w 6"/>
                <a:gd name="T59" fmla="*/ 0 h 5"/>
                <a:gd name="T60" fmla="*/ 6 w 6"/>
                <a:gd name="T61" fmla="*/ 0 h 5"/>
                <a:gd name="T62" fmla="*/ 6 w 6"/>
                <a:gd name="T63" fmla="*/ 0 h 5"/>
                <a:gd name="T64" fmla="*/ 6 w 6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618" y="79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611" y="79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611" y="79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618" y="79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618" y="798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618" y="798"/>
              <a:ext cx="4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622" y="798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618" y="794"/>
              <a:ext cx="0" cy="4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5 h 5"/>
                <a:gd name="T16" fmla="*/ 0 w 1"/>
                <a:gd name="T17" fmla="*/ 5 h 5"/>
                <a:gd name="T18" fmla="*/ 0 w 1"/>
                <a:gd name="T19" fmla="*/ 5 h 5"/>
                <a:gd name="T20" fmla="*/ 0 w 1"/>
                <a:gd name="T21" fmla="*/ 5 h 5"/>
                <a:gd name="T22" fmla="*/ 0 w 1"/>
                <a:gd name="T23" fmla="*/ 5 h 5"/>
                <a:gd name="T24" fmla="*/ 0 w 1"/>
                <a:gd name="T25" fmla="*/ 5 h 5"/>
                <a:gd name="T26" fmla="*/ 0 w 1"/>
                <a:gd name="T27" fmla="*/ 5 h 5"/>
                <a:gd name="T28" fmla="*/ 0 w 1"/>
                <a:gd name="T29" fmla="*/ 5 h 5"/>
                <a:gd name="T30" fmla="*/ 0 w 1"/>
                <a:gd name="T31" fmla="*/ 5 h 5"/>
                <a:gd name="T32" fmla="*/ 0 w 1"/>
                <a:gd name="T33" fmla="*/ 5 h 5"/>
                <a:gd name="T34" fmla="*/ 0 w 1"/>
                <a:gd name="T35" fmla="*/ 5 h 5"/>
                <a:gd name="T36" fmla="*/ 0 w 1"/>
                <a:gd name="T37" fmla="*/ 5 h 5"/>
                <a:gd name="T38" fmla="*/ 0 w 1"/>
                <a:gd name="T39" fmla="*/ 5 h 5"/>
                <a:gd name="T40" fmla="*/ 0 w 1"/>
                <a:gd name="T41" fmla="*/ 5 h 5"/>
                <a:gd name="T42" fmla="*/ 0 w 1"/>
                <a:gd name="T43" fmla="*/ 5 h 5"/>
                <a:gd name="T44" fmla="*/ 0 w 1"/>
                <a:gd name="T45" fmla="*/ 5 h 5"/>
                <a:gd name="T46" fmla="*/ 0 w 1"/>
                <a:gd name="T47" fmla="*/ 5 h 5"/>
                <a:gd name="T48" fmla="*/ 0 w 1"/>
                <a:gd name="T49" fmla="*/ 5 h 5"/>
                <a:gd name="T50" fmla="*/ 0 w 1"/>
                <a:gd name="T51" fmla="*/ 5 h 5"/>
                <a:gd name="T52" fmla="*/ 0 w 1"/>
                <a:gd name="T53" fmla="*/ 5 h 5"/>
                <a:gd name="T54" fmla="*/ 0 w 1"/>
                <a:gd name="T55" fmla="*/ 5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0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18" y="794"/>
              <a:ext cx="4" cy="4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0 h 5"/>
                <a:gd name="T14" fmla="*/ 6 w 6"/>
                <a:gd name="T15" fmla="*/ 0 h 5"/>
                <a:gd name="T16" fmla="*/ 6 w 6"/>
                <a:gd name="T17" fmla="*/ 0 h 5"/>
                <a:gd name="T18" fmla="*/ 6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5 h 5"/>
                <a:gd name="T34" fmla="*/ 0 w 6"/>
                <a:gd name="T35" fmla="*/ 5 h 5"/>
                <a:gd name="T36" fmla="*/ 0 w 6"/>
                <a:gd name="T37" fmla="*/ 5 h 5"/>
                <a:gd name="T38" fmla="*/ 0 w 6"/>
                <a:gd name="T39" fmla="*/ 5 h 5"/>
                <a:gd name="T40" fmla="*/ 0 w 6"/>
                <a:gd name="T41" fmla="*/ 5 h 5"/>
                <a:gd name="T42" fmla="*/ 0 w 6"/>
                <a:gd name="T43" fmla="*/ 5 h 5"/>
                <a:gd name="T44" fmla="*/ 6 w 6"/>
                <a:gd name="T45" fmla="*/ 5 h 5"/>
                <a:gd name="T46" fmla="*/ 6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0 h 5"/>
                <a:gd name="T60" fmla="*/ 6 w 6"/>
                <a:gd name="T61" fmla="*/ 0 h 5"/>
                <a:gd name="T62" fmla="*/ 6 w 6"/>
                <a:gd name="T63" fmla="*/ 0 h 5"/>
                <a:gd name="T64" fmla="*/ 6 w 6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622" y="79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618" y="79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618" y="794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622" y="79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605" y="79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605" y="794"/>
              <a:ext cx="7" cy="10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11 h 11"/>
                <a:gd name="T4" fmla="*/ 0 w 6"/>
                <a:gd name="T5" fmla="*/ 5 h 11"/>
                <a:gd name="T6" fmla="*/ 0 w 6"/>
                <a:gd name="T7" fmla="*/ 5 h 11"/>
                <a:gd name="T8" fmla="*/ 0 w 6"/>
                <a:gd name="T9" fmla="*/ 5 h 11"/>
                <a:gd name="T10" fmla="*/ 0 w 6"/>
                <a:gd name="T11" fmla="*/ 5 h 11"/>
                <a:gd name="T12" fmla="*/ 0 w 6"/>
                <a:gd name="T13" fmla="*/ 5 h 11"/>
                <a:gd name="T14" fmla="*/ 0 w 6"/>
                <a:gd name="T15" fmla="*/ 5 h 11"/>
                <a:gd name="T16" fmla="*/ 0 w 6"/>
                <a:gd name="T17" fmla="*/ 5 h 11"/>
                <a:gd name="T18" fmla="*/ 0 w 6"/>
                <a:gd name="T19" fmla="*/ 5 h 11"/>
                <a:gd name="T20" fmla="*/ 0 w 6"/>
                <a:gd name="T21" fmla="*/ 5 h 11"/>
                <a:gd name="T22" fmla="*/ 6 w 6"/>
                <a:gd name="T23" fmla="*/ 0 h 11"/>
                <a:gd name="T24" fmla="*/ 6 w 6"/>
                <a:gd name="T25" fmla="*/ 0 h 11"/>
                <a:gd name="T26" fmla="*/ 6 w 6"/>
                <a:gd name="T27" fmla="*/ 0 h 11"/>
                <a:gd name="T28" fmla="*/ 6 w 6"/>
                <a:gd name="T29" fmla="*/ 0 h 11"/>
                <a:gd name="T30" fmla="*/ 6 w 6"/>
                <a:gd name="T31" fmla="*/ 0 h 11"/>
                <a:gd name="T32" fmla="*/ 0 w 6"/>
                <a:gd name="T33" fmla="*/ 0 h 11"/>
                <a:gd name="T34" fmla="*/ 0 w 6"/>
                <a:gd name="T35" fmla="*/ 0 h 11"/>
                <a:gd name="T36" fmla="*/ 0 w 6"/>
                <a:gd name="T37" fmla="*/ 0 h 11"/>
                <a:gd name="T38" fmla="*/ 0 w 6"/>
                <a:gd name="T39" fmla="*/ 0 h 11"/>
                <a:gd name="T40" fmla="*/ 0 w 6"/>
                <a:gd name="T41" fmla="*/ 0 h 11"/>
                <a:gd name="T42" fmla="*/ 0 w 6"/>
                <a:gd name="T43" fmla="*/ 5 h 11"/>
                <a:gd name="T44" fmla="*/ 0 w 6"/>
                <a:gd name="T45" fmla="*/ 5 h 11"/>
                <a:gd name="T46" fmla="*/ 0 w 6"/>
                <a:gd name="T47" fmla="*/ 5 h 11"/>
                <a:gd name="T48" fmla="*/ 0 w 6"/>
                <a:gd name="T49" fmla="*/ 5 h 11"/>
                <a:gd name="T50" fmla="*/ 0 w 6"/>
                <a:gd name="T51" fmla="*/ 5 h 11"/>
                <a:gd name="T52" fmla="*/ 0 w 6"/>
                <a:gd name="T53" fmla="*/ 5 h 11"/>
                <a:gd name="T54" fmla="*/ 0 w 6"/>
                <a:gd name="T55" fmla="*/ 5 h 11"/>
                <a:gd name="T56" fmla="*/ 0 w 6"/>
                <a:gd name="T57" fmla="*/ 5 h 11"/>
                <a:gd name="T58" fmla="*/ 0 w 6"/>
                <a:gd name="T59" fmla="*/ 5 h 11"/>
                <a:gd name="T60" fmla="*/ 0 w 6"/>
                <a:gd name="T61" fmla="*/ 5 h 11"/>
                <a:gd name="T62" fmla="*/ 0 w 6"/>
                <a:gd name="T63" fmla="*/ 5 h 11"/>
                <a:gd name="T64" fmla="*/ 0 w 6"/>
                <a:gd name="T65" fmla="*/ 11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1"/>
                <a:gd name="T101" fmla="*/ 6 w 6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1">
                  <a:moveTo>
                    <a:pt x="0" y="11"/>
                  </a:moveTo>
                  <a:lnTo>
                    <a:pt x="0" y="11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605" y="804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611" y="78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49" name="Freeform 149"/>
            <p:cNvSpPr>
              <a:spLocks/>
            </p:cNvSpPr>
            <p:nvPr/>
          </p:nvSpPr>
          <p:spPr bwMode="auto">
            <a:xfrm>
              <a:off x="611" y="78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50" name="Freeform 150"/>
            <p:cNvSpPr>
              <a:spLocks/>
            </p:cNvSpPr>
            <p:nvPr/>
          </p:nvSpPr>
          <p:spPr bwMode="auto">
            <a:xfrm>
              <a:off x="618" y="78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51" name="Freeform 151"/>
            <p:cNvSpPr>
              <a:spLocks/>
            </p:cNvSpPr>
            <p:nvPr/>
          </p:nvSpPr>
          <p:spPr bwMode="auto">
            <a:xfrm>
              <a:off x="598" y="798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52" name="Freeform 152"/>
            <p:cNvSpPr>
              <a:spLocks/>
            </p:cNvSpPr>
            <p:nvPr/>
          </p:nvSpPr>
          <p:spPr bwMode="auto">
            <a:xfrm>
              <a:off x="598" y="798"/>
              <a:ext cx="2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12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0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0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53" name="Freeform 153"/>
            <p:cNvSpPr>
              <a:spLocks/>
            </p:cNvSpPr>
            <p:nvPr/>
          </p:nvSpPr>
          <p:spPr bwMode="auto">
            <a:xfrm>
              <a:off x="598" y="8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54" name="Freeform 154"/>
            <p:cNvSpPr>
              <a:spLocks/>
            </p:cNvSpPr>
            <p:nvPr/>
          </p:nvSpPr>
          <p:spPr bwMode="auto">
            <a:xfrm>
              <a:off x="598" y="79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55" name="Freeform 155"/>
            <p:cNvSpPr>
              <a:spLocks/>
            </p:cNvSpPr>
            <p:nvPr/>
          </p:nvSpPr>
          <p:spPr bwMode="auto">
            <a:xfrm>
              <a:off x="598" y="794"/>
              <a:ext cx="7" cy="10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11 h 11"/>
                <a:gd name="T8" fmla="*/ 6 w 6"/>
                <a:gd name="T9" fmla="*/ 5 h 11"/>
                <a:gd name="T10" fmla="*/ 6 w 6"/>
                <a:gd name="T11" fmla="*/ 5 h 11"/>
                <a:gd name="T12" fmla="*/ 6 w 6"/>
                <a:gd name="T13" fmla="*/ 5 h 11"/>
                <a:gd name="T14" fmla="*/ 6 w 6"/>
                <a:gd name="T15" fmla="*/ 5 h 11"/>
                <a:gd name="T16" fmla="*/ 6 w 6"/>
                <a:gd name="T17" fmla="*/ 5 h 11"/>
                <a:gd name="T18" fmla="*/ 6 w 6"/>
                <a:gd name="T19" fmla="*/ 5 h 11"/>
                <a:gd name="T20" fmla="*/ 6 w 6"/>
                <a:gd name="T21" fmla="*/ 5 h 11"/>
                <a:gd name="T22" fmla="*/ 6 w 6"/>
                <a:gd name="T23" fmla="*/ 5 h 11"/>
                <a:gd name="T24" fmla="*/ 6 w 6"/>
                <a:gd name="T25" fmla="*/ 5 h 11"/>
                <a:gd name="T26" fmla="*/ 6 w 6"/>
                <a:gd name="T27" fmla="*/ 5 h 11"/>
                <a:gd name="T28" fmla="*/ 6 w 6"/>
                <a:gd name="T29" fmla="*/ 0 h 11"/>
                <a:gd name="T30" fmla="*/ 6 w 6"/>
                <a:gd name="T31" fmla="*/ 0 h 11"/>
                <a:gd name="T32" fmla="*/ 0 w 6"/>
                <a:gd name="T33" fmla="*/ 0 h 11"/>
                <a:gd name="T34" fmla="*/ 0 w 6"/>
                <a:gd name="T35" fmla="*/ 0 h 11"/>
                <a:gd name="T36" fmla="*/ 0 w 6"/>
                <a:gd name="T37" fmla="*/ 0 h 11"/>
                <a:gd name="T38" fmla="*/ 0 w 6"/>
                <a:gd name="T39" fmla="*/ 5 h 11"/>
                <a:gd name="T40" fmla="*/ 0 w 6"/>
                <a:gd name="T41" fmla="*/ 5 h 11"/>
                <a:gd name="T42" fmla="*/ 0 w 6"/>
                <a:gd name="T43" fmla="*/ 5 h 11"/>
                <a:gd name="T44" fmla="*/ 0 w 6"/>
                <a:gd name="T45" fmla="*/ 5 h 11"/>
                <a:gd name="T46" fmla="*/ 0 w 6"/>
                <a:gd name="T47" fmla="*/ 5 h 11"/>
                <a:gd name="T48" fmla="*/ 0 w 6"/>
                <a:gd name="T49" fmla="*/ 5 h 11"/>
                <a:gd name="T50" fmla="*/ 0 w 6"/>
                <a:gd name="T51" fmla="*/ 5 h 11"/>
                <a:gd name="T52" fmla="*/ 0 w 6"/>
                <a:gd name="T53" fmla="*/ 5 h 11"/>
                <a:gd name="T54" fmla="*/ 0 w 6"/>
                <a:gd name="T55" fmla="*/ 5 h 11"/>
                <a:gd name="T56" fmla="*/ 0 w 6"/>
                <a:gd name="T57" fmla="*/ 5 h 11"/>
                <a:gd name="T58" fmla="*/ 0 w 6"/>
                <a:gd name="T59" fmla="*/ 11 h 11"/>
                <a:gd name="T60" fmla="*/ 0 w 6"/>
                <a:gd name="T61" fmla="*/ 11 h 11"/>
                <a:gd name="T62" fmla="*/ 0 w 6"/>
                <a:gd name="T63" fmla="*/ 11 h 11"/>
                <a:gd name="T64" fmla="*/ 0 w 6"/>
                <a:gd name="T65" fmla="*/ 11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1"/>
                <a:gd name="T101" fmla="*/ 6 w 6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1">
                  <a:moveTo>
                    <a:pt x="0" y="11"/>
                  </a:move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56" name="Freeform 156"/>
            <p:cNvSpPr>
              <a:spLocks/>
            </p:cNvSpPr>
            <p:nvPr/>
          </p:nvSpPr>
          <p:spPr bwMode="auto">
            <a:xfrm>
              <a:off x="598" y="804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57" name="Freeform 157"/>
            <p:cNvSpPr>
              <a:spLocks/>
            </p:cNvSpPr>
            <p:nvPr/>
          </p:nvSpPr>
          <p:spPr bwMode="auto">
            <a:xfrm>
              <a:off x="569" y="73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58" name="Freeform 158"/>
            <p:cNvSpPr>
              <a:spLocks/>
            </p:cNvSpPr>
            <p:nvPr/>
          </p:nvSpPr>
          <p:spPr bwMode="auto">
            <a:xfrm>
              <a:off x="563" y="734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59" name="Freeform 159"/>
            <p:cNvSpPr>
              <a:spLocks/>
            </p:cNvSpPr>
            <p:nvPr/>
          </p:nvSpPr>
          <p:spPr bwMode="auto">
            <a:xfrm>
              <a:off x="563" y="74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0" name="Freeform 160"/>
            <p:cNvSpPr>
              <a:spLocks/>
            </p:cNvSpPr>
            <p:nvPr/>
          </p:nvSpPr>
          <p:spPr bwMode="auto">
            <a:xfrm>
              <a:off x="569" y="7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1" name="Freeform 161"/>
            <p:cNvSpPr>
              <a:spLocks/>
            </p:cNvSpPr>
            <p:nvPr/>
          </p:nvSpPr>
          <p:spPr bwMode="auto">
            <a:xfrm>
              <a:off x="563" y="746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2" name="Freeform 162"/>
            <p:cNvSpPr>
              <a:spLocks/>
            </p:cNvSpPr>
            <p:nvPr/>
          </p:nvSpPr>
          <p:spPr bwMode="auto">
            <a:xfrm>
              <a:off x="563" y="746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3" name="Freeform 163"/>
            <p:cNvSpPr>
              <a:spLocks/>
            </p:cNvSpPr>
            <p:nvPr/>
          </p:nvSpPr>
          <p:spPr bwMode="auto">
            <a:xfrm>
              <a:off x="563" y="752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4" name="Freeform 164"/>
            <p:cNvSpPr>
              <a:spLocks/>
            </p:cNvSpPr>
            <p:nvPr/>
          </p:nvSpPr>
          <p:spPr bwMode="auto">
            <a:xfrm>
              <a:off x="556" y="752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5" name="Freeform 165"/>
            <p:cNvSpPr>
              <a:spLocks/>
            </p:cNvSpPr>
            <p:nvPr/>
          </p:nvSpPr>
          <p:spPr bwMode="auto">
            <a:xfrm>
              <a:off x="556" y="75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6" name="Freeform 166"/>
            <p:cNvSpPr>
              <a:spLocks/>
            </p:cNvSpPr>
            <p:nvPr/>
          </p:nvSpPr>
          <p:spPr bwMode="auto">
            <a:xfrm>
              <a:off x="563" y="75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7" name="Freeform 167"/>
            <p:cNvSpPr>
              <a:spLocks/>
            </p:cNvSpPr>
            <p:nvPr/>
          </p:nvSpPr>
          <p:spPr bwMode="auto">
            <a:xfrm>
              <a:off x="556" y="757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8" name="Freeform 168"/>
            <p:cNvSpPr>
              <a:spLocks/>
            </p:cNvSpPr>
            <p:nvPr/>
          </p:nvSpPr>
          <p:spPr bwMode="auto">
            <a:xfrm>
              <a:off x="556" y="76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9" name="Freeform 169"/>
            <p:cNvSpPr>
              <a:spLocks/>
            </p:cNvSpPr>
            <p:nvPr/>
          </p:nvSpPr>
          <p:spPr bwMode="auto">
            <a:xfrm>
              <a:off x="563" y="763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70" name="Freeform 170"/>
            <p:cNvSpPr>
              <a:spLocks/>
            </p:cNvSpPr>
            <p:nvPr/>
          </p:nvSpPr>
          <p:spPr bwMode="auto">
            <a:xfrm>
              <a:off x="556" y="763"/>
              <a:ext cx="7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6 h 12"/>
                <a:gd name="T32" fmla="*/ 6 w 6"/>
                <a:gd name="T33" fmla="*/ 0 h 12"/>
                <a:gd name="T34" fmla="*/ 6 w 6"/>
                <a:gd name="T35" fmla="*/ 6 h 12"/>
                <a:gd name="T36" fmla="*/ 0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6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71" name="Freeform 171"/>
            <p:cNvSpPr>
              <a:spLocks/>
            </p:cNvSpPr>
            <p:nvPr/>
          </p:nvSpPr>
          <p:spPr bwMode="auto">
            <a:xfrm>
              <a:off x="556" y="775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72" name="Freeform 172"/>
            <p:cNvSpPr>
              <a:spLocks/>
            </p:cNvSpPr>
            <p:nvPr/>
          </p:nvSpPr>
          <p:spPr bwMode="auto">
            <a:xfrm>
              <a:off x="563" y="775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73" name="Freeform 173"/>
            <p:cNvSpPr>
              <a:spLocks/>
            </p:cNvSpPr>
            <p:nvPr/>
          </p:nvSpPr>
          <p:spPr bwMode="auto">
            <a:xfrm>
              <a:off x="556" y="775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74" name="Freeform 174"/>
            <p:cNvSpPr>
              <a:spLocks/>
            </p:cNvSpPr>
            <p:nvPr/>
          </p:nvSpPr>
          <p:spPr bwMode="auto">
            <a:xfrm>
              <a:off x="556" y="78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75" name="Freeform 175"/>
            <p:cNvSpPr>
              <a:spLocks/>
            </p:cNvSpPr>
            <p:nvPr/>
          </p:nvSpPr>
          <p:spPr bwMode="auto">
            <a:xfrm>
              <a:off x="563" y="72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76" name="Freeform 176"/>
            <p:cNvSpPr>
              <a:spLocks/>
            </p:cNvSpPr>
            <p:nvPr/>
          </p:nvSpPr>
          <p:spPr bwMode="auto">
            <a:xfrm>
              <a:off x="556" y="723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6 h 6"/>
                <a:gd name="T52" fmla="*/ 6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77" name="Freeform 177"/>
            <p:cNvSpPr>
              <a:spLocks/>
            </p:cNvSpPr>
            <p:nvPr/>
          </p:nvSpPr>
          <p:spPr bwMode="auto">
            <a:xfrm>
              <a:off x="556" y="728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78" name="Freeform 178"/>
            <p:cNvSpPr>
              <a:spLocks/>
            </p:cNvSpPr>
            <p:nvPr/>
          </p:nvSpPr>
          <p:spPr bwMode="auto">
            <a:xfrm>
              <a:off x="563" y="72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79" name="Freeform 179"/>
            <p:cNvSpPr>
              <a:spLocks/>
            </p:cNvSpPr>
            <p:nvPr/>
          </p:nvSpPr>
          <p:spPr bwMode="auto">
            <a:xfrm>
              <a:off x="556" y="723"/>
              <a:ext cx="7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12 h 12"/>
                <a:gd name="T8" fmla="*/ 0 w 6"/>
                <a:gd name="T9" fmla="*/ 12 h 12"/>
                <a:gd name="T10" fmla="*/ 0 w 6"/>
                <a:gd name="T11" fmla="*/ 12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6 h 12"/>
                <a:gd name="T32" fmla="*/ 6 w 6"/>
                <a:gd name="T33" fmla="*/ 0 h 12"/>
                <a:gd name="T34" fmla="*/ 6 w 6"/>
                <a:gd name="T35" fmla="*/ 0 h 12"/>
                <a:gd name="T36" fmla="*/ 6 w 6"/>
                <a:gd name="T37" fmla="*/ 6 h 12"/>
                <a:gd name="T38" fmla="*/ 6 w 6"/>
                <a:gd name="T39" fmla="*/ 6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80" name="Freeform 180"/>
            <p:cNvSpPr>
              <a:spLocks/>
            </p:cNvSpPr>
            <p:nvPr/>
          </p:nvSpPr>
          <p:spPr bwMode="auto">
            <a:xfrm>
              <a:off x="556" y="73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81" name="Freeform 181"/>
            <p:cNvSpPr>
              <a:spLocks/>
            </p:cNvSpPr>
            <p:nvPr/>
          </p:nvSpPr>
          <p:spPr bwMode="auto">
            <a:xfrm>
              <a:off x="556" y="73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82" name="Freeform 182"/>
            <p:cNvSpPr>
              <a:spLocks/>
            </p:cNvSpPr>
            <p:nvPr/>
          </p:nvSpPr>
          <p:spPr bwMode="auto">
            <a:xfrm>
              <a:off x="552" y="734"/>
              <a:ext cx="11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0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6 w 12"/>
                <a:gd name="T13" fmla="*/ 6 h 6"/>
                <a:gd name="T14" fmla="*/ 6 w 12"/>
                <a:gd name="T15" fmla="*/ 6 h 6"/>
                <a:gd name="T16" fmla="*/ 6 w 12"/>
                <a:gd name="T17" fmla="*/ 6 h 6"/>
                <a:gd name="T18" fmla="*/ 6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6 w 12"/>
                <a:gd name="T25" fmla="*/ 6 h 6"/>
                <a:gd name="T26" fmla="*/ 12 w 12"/>
                <a:gd name="T27" fmla="*/ 6 h 6"/>
                <a:gd name="T28" fmla="*/ 12 w 12"/>
                <a:gd name="T29" fmla="*/ 6 h 6"/>
                <a:gd name="T30" fmla="*/ 12 w 12"/>
                <a:gd name="T31" fmla="*/ 6 h 6"/>
                <a:gd name="T32" fmla="*/ 6 w 12"/>
                <a:gd name="T33" fmla="*/ 0 h 6"/>
                <a:gd name="T34" fmla="*/ 6 w 12"/>
                <a:gd name="T35" fmla="*/ 0 h 6"/>
                <a:gd name="T36" fmla="*/ 6 w 12"/>
                <a:gd name="T37" fmla="*/ 6 h 6"/>
                <a:gd name="T38" fmla="*/ 6 w 12"/>
                <a:gd name="T39" fmla="*/ 6 h 6"/>
                <a:gd name="T40" fmla="*/ 6 w 12"/>
                <a:gd name="T41" fmla="*/ 6 h 6"/>
                <a:gd name="T42" fmla="*/ 6 w 12"/>
                <a:gd name="T43" fmla="*/ 6 h 6"/>
                <a:gd name="T44" fmla="*/ 6 w 12"/>
                <a:gd name="T45" fmla="*/ 6 h 6"/>
                <a:gd name="T46" fmla="*/ 6 w 12"/>
                <a:gd name="T47" fmla="*/ 6 h 6"/>
                <a:gd name="T48" fmla="*/ 6 w 12"/>
                <a:gd name="T49" fmla="*/ 6 h 6"/>
                <a:gd name="T50" fmla="*/ 6 w 12"/>
                <a:gd name="T51" fmla="*/ 6 h 6"/>
                <a:gd name="T52" fmla="*/ 6 w 12"/>
                <a:gd name="T53" fmla="*/ 6 h 6"/>
                <a:gd name="T54" fmla="*/ 6 w 12"/>
                <a:gd name="T55" fmla="*/ 6 h 6"/>
                <a:gd name="T56" fmla="*/ 0 w 12"/>
                <a:gd name="T57" fmla="*/ 6 h 6"/>
                <a:gd name="T58" fmla="*/ 0 w 12"/>
                <a:gd name="T59" fmla="*/ 6 h 6"/>
                <a:gd name="T60" fmla="*/ 0 w 12"/>
                <a:gd name="T61" fmla="*/ 6 h 6"/>
                <a:gd name="T62" fmla="*/ 0 w 12"/>
                <a:gd name="T63" fmla="*/ 6 h 6"/>
                <a:gd name="T64" fmla="*/ 0 w 12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83" name="Freeform 183"/>
            <p:cNvSpPr>
              <a:spLocks/>
            </p:cNvSpPr>
            <p:nvPr/>
          </p:nvSpPr>
          <p:spPr bwMode="auto">
            <a:xfrm>
              <a:off x="552" y="74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84" name="Freeform 184"/>
            <p:cNvSpPr>
              <a:spLocks/>
            </p:cNvSpPr>
            <p:nvPr/>
          </p:nvSpPr>
          <p:spPr bwMode="auto">
            <a:xfrm>
              <a:off x="556" y="746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85" name="Freeform 185"/>
            <p:cNvSpPr>
              <a:spLocks/>
            </p:cNvSpPr>
            <p:nvPr/>
          </p:nvSpPr>
          <p:spPr bwMode="auto">
            <a:xfrm>
              <a:off x="552" y="746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0 h 6"/>
                <a:gd name="T6" fmla="*/ 6 w 6"/>
                <a:gd name="T7" fmla="*/ 0 h 6"/>
                <a:gd name="T8" fmla="*/ 0 w 6"/>
                <a:gd name="T9" fmla="*/ 6 h 6"/>
                <a:gd name="T10" fmla="*/ 0 w 6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86" name="Freeform 186"/>
            <p:cNvSpPr>
              <a:spLocks/>
            </p:cNvSpPr>
            <p:nvPr/>
          </p:nvSpPr>
          <p:spPr bwMode="auto">
            <a:xfrm>
              <a:off x="552" y="7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87" name="Freeform 187"/>
            <p:cNvSpPr>
              <a:spLocks/>
            </p:cNvSpPr>
            <p:nvPr/>
          </p:nvSpPr>
          <p:spPr bwMode="auto">
            <a:xfrm>
              <a:off x="556" y="752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88" name="Freeform 188"/>
            <p:cNvSpPr>
              <a:spLocks/>
            </p:cNvSpPr>
            <p:nvPr/>
          </p:nvSpPr>
          <p:spPr bwMode="auto">
            <a:xfrm>
              <a:off x="552" y="752"/>
              <a:ext cx="4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6 h 12"/>
                <a:gd name="T32" fmla="*/ 6 w 6"/>
                <a:gd name="T33" fmla="*/ 0 h 12"/>
                <a:gd name="T34" fmla="*/ 6 w 6"/>
                <a:gd name="T35" fmla="*/ 6 h 12"/>
                <a:gd name="T36" fmla="*/ 6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6 h 12"/>
                <a:gd name="T64" fmla="*/ 0 w 6"/>
                <a:gd name="T65" fmla="*/ 6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89" name="Freeform 189"/>
            <p:cNvSpPr>
              <a:spLocks/>
            </p:cNvSpPr>
            <p:nvPr/>
          </p:nvSpPr>
          <p:spPr bwMode="auto">
            <a:xfrm>
              <a:off x="545" y="757"/>
              <a:ext cx="7" cy="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0" name="Freeform 190"/>
            <p:cNvSpPr>
              <a:spLocks/>
            </p:cNvSpPr>
            <p:nvPr/>
          </p:nvSpPr>
          <p:spPr bwMode="auto">
            <a:xfrm>
              <a:off x="552" y="763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552" y="763"/>
              <a:ext cx="4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0 w 6"/>
                <a:gd name="T5" fmla="*/ 6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0 w 6"/>
                <a:gd name="T23" fmla="*/ 6 h 12"/>
                <a:gd name="T24" fmla="*/ 0 w 6"/>
                <a:gd name="T25" fmla="*/ 0 h 12"/>
                <a:gd name="T26" fmla="*/ 0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0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2" name="Freeform 192"/>
            <p:cNvSpPr>
              <a:spLocks/>
            </p:cNvSpPr>
            <p:nvPr/>
          </p:nvSpPr>
          <p:spPr bwMode="auto">
            <a:xfrm>
              <a:off x="552" y="775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3" name="Freeform 193"/>
            <p:cNvSpPr>
              <a:spLocks/>
            </p:cNvSpPr>
            <p:nvPr/>
          </p:nvSpPr>
          <p:spPr bwMode="auto">
            <a:xfrm>
              <a:off x="556" y="76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4" name="Freeform 194"/>
            <p:cNvSpPr>
              <a:spLocks/>
            </p:cNvSpPr>
            <p:nvPr/>
          </p:nvSpPr>
          <p:spPr bwMode="auto">
            <a:xfrm>
              <a:off x="552" y="769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5" name="Freeform 195"/>
            <p:cNvSpPr>
              <a:spLocks/>
            </p:cNvSpPr>
            <p:nvPr/>
          </p:nvSpPr>
          <p:spPr bwMode="auto">
            <a:xfrm>
              <a:off x="552" y="775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6" name="Freeform 196"/>
            <p:cNvSpPr>
              <a:spLocks/>
            </p:cNvSpPr>
            <p:nvPr/>
          </p:nvSpPr>
          <p:spPr bwMode="auto">
            <a:xfrm>
              <a:off x="563" y="852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7" name="Freeform 197"/>
            <p:cNvSpPr>
              <a:spLocks/>
            </p:cNvSpPr>
            <p:nvPr/>
          </p:nvSpPr>
          <p:spPr bwMode="auto">
            <a:xfrm>
              <a:off x="563" y="852"/>
              <a:ext cx="13" cy="0"/>
            </a:xfrm>
            <a:custGeom>
              <a:avLst/>
              <a:gdLst>
                <a:gd name="T0" fmla="*/ 6 w 12"/>
                <a:gd name="T1" fmla="*/ 0 h 1"/>
                <a:gd name="T2" fmla="*/ 6 w 12"/>
                <a:gd name="T3" fmla="*/ 0 h 1"/>
                <a:gd name="T4" fmla="*/ 6 w 12"/>
                <a:gd name="T5" fmla="*/ 0 h 1"/>
                <a:gd name="T6" fmla="*/ 6 w 12"/>
                <a:gd name="T7" fmla="*/ 0 h 1"/>
                <a:gd name="T8" fmla="*/ 6 w 12"/>
                <a:gd name="T9" fmla="*/ 0 h 1"/>
                <a:gd name="T10" fmla="*/ 6 w 12"/>
                <a:gd name="T11" fmla="*/ 0 h 1"/>
                <a:gd name="T12" fmla="*/ 6 w 12"/>
                <a:gd name="T13" fmla="*/ 0 h 1"/>
                <a:gd name="T14" fmla="*/ 6 w 12"/>
                <a:gd name="T15" fmla="*/ 0 h 1"/>
                <a:gd name="T16" fmla="*/ 6 w 12"/>
                <a:gd name="T17" fmla="*/ 0 h 1"/>
                <a:gd name="T18" fmla="*/ 6 w 12"/>
                <a:gd name="T19" fmla="*/ 0 h 1"/>
                <a:gd name="T20" fmla="*/ 6 w 12"/>
                <a:gd name="T21" fmla="*/ 0 h 1"/>
                <a:gd name="T22" fmla="*/ 6 w 12"/>
                <a:gd name="T23" fmla="*/ 0 h 1"/>
                <a:gd name="T24" fmla="*/ 6 w 12"/>
                <a:gd name="T25" fmla="*/ 0 h 1"/>
                <a:gd name="T26" fmla="*/ 6 w 12"/>
                <a:gd name="T27" fmla="*/ 0 h 1"/>
                <a:gd name="T28" fmla="*/ 6 w 12"/>
                <a:gd name="T29" fmla="*/ 0 h 1"/>
                <a:gd name="T30" fmla="*/ 6 w 12"/>
                <a:gd name="T31" fmla="*/ 0 h 1"/>
                <a:gd name="T32" fmla="*/ 0 w 12"/>
                <a:gd name="T33" fmla="*/ 0 h 1"/>
                <a:gd name="T34" fmla="*/ 0 w 12"/>
                <a:gd name="T35" fmla="*/ 0 h 1"/>
                <a:gd name="T36" fmla="*/ 0 w 12"/>
                <a:gd name="T37" fmla="*/ 0 h 1"/>
                <a:gd name="T38" fmla="*/ 0 w 12"/>
                <a:gd name="T39" fmla="*/ 0 h 1"/>
                <a:gd name="T40" fmla="*/ 6 w 12"/>
                <a:gd name="T41" fmla="*/ 0 h 1"/>
                <a:gd name="T42" fmla="*/ 6 w 12"/>
                <a:gd name="T43" fmla="*/ 0 h 1"/>
                <a:gd name="T44" fmla="*/ 6 w 12"/>
                <a:gd name="T45" fmla="*/ 0 h 1"/>
                <a:gd name="T46" fmla="*/ 6 w 12"/>
                <a:gd name="T47" fmla="*/ 0 h 1"/>
                <a:gd name="T48" fmla="*/ 6 w 12"/>
                <a:gd name="T49" fmla="*/ 0 h 1"/>
                <a:gd name="T50" fmla="*/ 6 w 12"/>
                <a:gd name="T51" fmla="*/ 0 h 1"/>
                <a:gd name="T52" fmla="*/ 6 w 12"/>
                <a:gd name="T53" fmla="*/ 0 h 1"/>
                <a:gd name="T54" fmla="*/ 6 w 12"/>
                <a:gd name="T55" fmla="*/ 0 h 1"/>
                <a:gd name="T56" fmla="*/ 6 w 12"/>
                <a:gd name="T57" fmla="*/ 0 h 1"/>
                <a:gd name="T58" fmla="*/ 6 w 12"/>
                <a:gd name="T59" fmla="*/ 0 h 1"/>
                <a:gd name="T60" fmla="*/ 6 w 12"/>
                <a:gd name="T61" fmla="*/ 0 h 1"/>
                <a:gd name="T62" fmla="*/ 6 w 12"/>
                <a:gd name="T63" fmla="*/ 0 h 1"/>
                <a:gd name="T64" fmla="*/ 12 w 12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"/>
                <a:gd name="T101" fmla="*/ 12 w 12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8" name="Freeform 198"/>
            <p:cNvSpPr>
              <a:spLocks/>
            </p:cNvSpPr>
            <p:nvPr/>
          </p:nvSpPr>
          <p:spPr bwMode="auto">
            <a:xfrm>
              <a:off x="569" y="852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9" name="Freeform 199"/>
            <p:cNvSpPr>
              <a:spLocks/>
            </p:cNvSpPr>
            <p:nvPr/>
          </p:nvSpPr>
          <p:spPr bwMode="auto">
            <a:xfrm>
              <a:off x="563" y="852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00" name="Freeform 200"/>
            <p:cNvSpPr>
              <a:spLocks/>
            </p:cNvSpPr>
            <p:nvPr/>
          </p:nvSpPr>
          <p:spPr bwMode="auto">
            <a:xfrm>
              <a:off x="563" y="846"/>
              <a:ext cx="7" cy="6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0 w 6"/>
                <a:gd name="T17" fmla="*/ 5 h 5"/>
                <a:gd name="T18" fmla="*/ 0 w 6"/>
                <a:gd name="T19" fmla="*/ 5 h 5"/>
                <a:gd name="T20" fmla="*/ 0 w 6"/>
                <a:gd name="T21" fmla="*/ 5 h 5"/>
                <a:gd name="T22" fmla="*/ 0 w 6"/>
                <a:gd name="T23" fmla="*/ 5 h 5"/>
                <a:gd name="T24" fmla="*/ 0 w 6"/>
                <a:gd name="T25" fmla="*/ 5 h 5"/>
                <a:gd name="T26" fmla="*/ 0 w 6"/>
                <a:gd name="T27" fmla="*/ 5 h 5"/>
                <a:gd name="T28" fmla="*/ 0 w 6"/>
                <a:gd name="T29" fmla="*/ 5 h 5"/>
                <a:gd name="T30" fmla="*/ 0 w 6"/>
                <a:gd name="T31" fmla="*/ 5 h 5"/>
                <a:gd name="T32" fmla="*/ 6 w 6"/>
                <a:gd name="T33" fmla="*/ 5 h 5"/>
                <a:gd name="T34" fmla="*/ 6 w 6"/>
                <a:gd name="T35" fmla="*/ 5 h 5"/>
                <a:gd name="T36" fmla="*/ 6 w 6"/>
                <a:gd name="T37" fmla="*/ 5 h 5"/>
                <a:gd name="T38" fmla="*/ 0 w 6"/>
                <a:gd name="T39" fmla="*/ 5 h 5"/>
                <a:gd name="T40" fmla="*/ 0 w 6"/>
                <a:gd name="T41" fmla="*/ 5 h 5"/>
                <a:gd name="T42" fmla="*/ 0 w 6"/>
                <a:gd name="T43" fmla="*/ 5 h 5"/>
                <a:gd name="T44" fmla="*/ 0 w 6"/>
                <a:gd name="T45" fmla="*/ 5 h 5"/>
                <a:gd name="T46" fmla="*/ 0 w 6"/>
                <a:gd name="T47" fmla="*/ 5 h 5"/>
                <a:gd name="T48" fmla="*/ 0 w 6"/>
                <a:gd name="T49" fmla="*/ 5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0 h 5"/>
                <a:gd name="T56" fmla="*/ 0 w 6"/>
                <a:gd name="T57" fmla="*/ 0 h 5"/>
                <a:gd name="T58" fmla="*/ 0 w 6"/>
                <a:gd name="T59" fmla="*/ 0 h 5"/>
                <a:gd name="T60" fmla="*/ 0 w 6"/>
                <a:gd name="T61" fmla="*/ 0 h 5"/>
                <a:gd name="T62" fmla="*/ 0 w 6"/>
                <a:gd name="T63" fmla="*/ 0 h 5"/>
                <a:gd name="T64" fmla="*/ 0 w 6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01" name="Freeform 201"/>
            <p:cNvSpPr>
              <a:spLocks/>
            </p:cNvSpPr>
            <p:nvPr/>
          </p:nvSpPr>
          <p:spPr bwMode="auto">
            <a:xfrm>
              <a:off x="563" y="84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02" name="Freeform 202"/>
            <p:cNvSpPr>
              <a:spLocks/>
            </p:cNvSpPr>
            <p:nvPr/>
          </p:nvSpPr>
          <p:spPr bwMode="auto">
            <a:xfrm>
              <a:off x="569" y="852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556" y="846"/>
              <a:ext cx="13" cy="12"/>
            </a:xfrm>
            <a:custGeom>
              <a:avLst/>
              <a:gdLst>
                <a:gd name="T0" fmla="*/ 0 w 12"/>
                <a:gd name="T1" fmla="*/ 5 h 11"/>
                <a:gd name="T2" fmla="*/ 0 w 12"/>
                <a:gd name="T3" fmla="*/ 5 h 11"/>
                <a:gd name="T4" fmla="*/ 0 w 12"/>
                <a:gd name="T5" fmla="*/ 5 h 11"/>
                <a:gd name="T6" fmla="*/ 0 w 12"/>
                <a:gd name="T7" fmla="*/ 5 h 11"/>
                <a:gd name="T8" fmla="*/ 0 w 12"/>
                <a:gd name="T9" fmla="*/ 5 h 11"/>
                <a:gd name="T10" fmla="*/ 0 w 12"/>
                <a:gd name="T11" fmla="*/ 5 h 11"/>
                <a:gd name="T12" fmla="*/ 6 w 12"/>
                <a:gd name="T13" fmla="*/ 5 h 11"/>
                <a:gd name="T14" fmla="*/ 6 w 12"/>
                <a:gd name="T15" fmla="*/ 5 h 11"/>
                <a:gd name="T16" fmla="*/ 6 w 12"/>
                <a:gd name="T17" fmla="*/ 5 h 11"/>
                <a:gd name="T18" fmla="*/ 6 w 12"/>
                <a:gd name="T19" fmla="*/ 5 h 11"/>
                <a:gd name="T20" fmla="*/ 6 w 12"/>
                <a:gd name="T21" fmla="*/ 5 h 11"/>
                <a:gd name="T22" fmla="*/ 6 w 12"/>
                <a:gd name="T23" fmla="*/ 5 h 11"/>
                <a:gd name="T24" fmla="*/ 6 w 12"/>
                <a:gd name="T25" fmla="*/ 5 h 11"/>
                <a:gd name="T26" fmla="*/ 6 w 12"/>
                <a:gd name="T27" fmla="*/ 5 h 11"/>
                <a:gd name="T28" fmla="*/ 6 w 12"/>
                <a:gd name="T29" fmla="*/ 5 h 11"/>
                <a:gd name="T30" fmla="*/ 6 w 12"/>
                <a:gd name="T31" fmla="*/ 5 h 11"/>
                <a:gd name="T32" fmla="*/ 12 w 12"/>
                <a:gd name="T33" fmla="*/ 5 h 11"/>
                <a:gd name="T34" fmla="*/ 12 w 12"/>
                <a:gd name="T35" fmla="*/ 5 h 11"/>
                <a:gd name="T36" fmla="*/ 6 w 12"/>
                <a:gd name="T37" fmla="*/ 5 h 11"/>
                <a:gd name="T38" fmla="*/ 6 w 12"/>
                <a:gd name="T39" fmla="*/ 5 h 11"/>
                <a:gd name="T40" fmla="*/ 6 w 12"/>
                <a:gd name="T41" fmla="*/ 5 h 11"/>
                <a:gd name="T42" fmla="*/ 6 w 12"/>
                <a:gd name="T43" fmla="*/ 5 h 11"/>
                <a:gd name="T44" fmla="*/ 6 w 12"/>
                <a:gd name="T45" fmla="*/ 5 h 11"/>
                <a:gd name="T46" fmla="*/ 6 w 12"/>
                <a:gd name="T47" fmla="*/ 5 h 11"/>
                <a:gd name="T48" fmla="*/ 6 w 12"/>
                <a:gd name="T49" fmla="*/ 5 h 11"/>
                <a:gd name="T50" fmla="*/ 6 w 12"/>
                <a:gd name="T51" fmla="*/ 5 h 11"/>
                <a:gd name="T52" fmla="*/ 6 w 12"/>
                <a:gd name="T53" fmla="*/ 5 h 11"/>
                <a:gd name="T54" fmla="*/ 0 w 12"/>
                <a:gd name="T55" fmla="*/ 5 h 11"/>
                <a:gd name="T56" fmla="*/ 0 w 12"/>
                <a:gd name="T57" fmla="*/ 5 h 11"/>
                <a:gd name="T58" fmla="*/ 0 w 12"/>
                <a:gd name="T59" fmla="*/ 0 h 11"/>
                <a:gd name="T60" fmla="*/ 0 w 12"/>
                <a:gd name="T61" fmla="*/ 0 h 11"/>
                <a:gd name="T62" fmla="*/ 0 w 12"/>
                <a:gd name="T63" fmla="*/ 0 h 11"/>
                <a:gd name="T64" fmla="*/ 0 w 12"/>
                <a:gd name="T65" fmla="*/ 5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1"/>
                <a:gd name="T101" fmla="*/ 12 w 12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1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04" name="Freeform 204"/>
            <p:cNvSpPr>
              <a:spLocks/>
            </p:cNvSpPr>
            <p:nvPr/>
          </p:nvSpPr>
          <p:spPr bwMode="auto">
            <a:xfrm>
              <a:off x="556" y="852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05" name="Freeform 205"/>
            <p:cNvSpPr>
              <a:spLocks/>
            </p:cNvSpPr>
            <p:nvPr/>
          </p:nvSpPr>
          <p:spPr bwMode="auto">
            <a:xfrm>
              <a:off x="563" y="852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06" name="Freeform 206"/>
            <p:cNvSpPr>
              <a:spLocks/>
            </p:cNvSpPr>
            <p:nvPr/>
          </p:nvSpPr>
          <p:spPr bwMode="auto">
            <a:xfrm>
              <a:off x="563" y="852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0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07" name="Freeform 207"/>
            <p:cNvSpPr>
              <a:spLocks/>
            </p:cNvSpPr>
            <p:nvPr/>
          </p:nvSpPr>
          <p:spPr bwMode="auto">
            <a:xfrm>
              <a:off x="563" y="85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08" name="Freeform 208"/>
            <p:cNvSpPr>
              <a:spLocks/>
            </p:cNvSpPr>
            <p:nvPr/>
          </p:nvSpPr>
          <p:spPr bwMode="auto">
            <a:xfrm>
              <a:off x="552" y="857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09" name="Freeform 209"/>
            <p:cNvSpPr>
              <a:spLocks/>
            </p:cNvSpPr>
            <p:nvPr/>
          </p:nvSpPr>
          <p:spPr bwMode="auto">
            <a:xfrm>
              <a:off x="552" y="852"/>
              <a:ext cx="11" cy="6"/>
            </a:xfrm>
            <a:custGeom>
              <a:avLst/>
              <a:gdLst>
                <a:gd name="T0" fmla="*/ 12 w 12"/>
                <a:gd name="T1" fmla="*/ 0 h 6"/>
                <a:gd name="T2" fmla="*/ 12 w 12"/>
                <a:gd name="T3" fmla="*/ 0 h 6"/>
                <a:gd name="T4" fmla="*/ 12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6 w 12"/>
                <a:gd name="T13" fmla="*/ 0 h 6"/>
                <a:gd name="T14" fmla="*/ 6 w 12"/>
                <a:gd name="T15" fmla="*/ 0 h 6"/>
                <a:gd name="T16" fmla="*/ 6 w 12"/>
                <a:gd name="T17" fmla="*/ 0 h 6"/>
                <a:gd name="T18" fmla="*/ 6 w 12"/>
                <a:gd name="T19" fmla="*/ 0 h 6"/>
                <a:gd name="T20" fmla="*/ 6 w 12"/>
                <a:gd name="T21" fmla="*/ 0 h 6"/>
                <a:gd name="T22" fmla="*/ 6 w 12"/>
                <a:gd name="T23" fmla="*/ 0 h 6"/>
                <a:gd name="T24" fmla="*/ 6 w 12"/>
                <a:gd name="T25" fmla="*/ 0 h 6"/>
                <a:gd name="T26" fmla="*/ 6 w 12"/>
                <a:gd name="T27" fmla="*/ 0 h 6"/>
                <a:gd name="T28" fmla="*/ 6 w 12"/>
                <a:gd name="T29" fmla="*/ 0 h 6"/>
                <a:gd name="T30" fmla="*/ 0 w 12"/>
                <a:gd name="T31" fmla="*/ 0 h 6"/>
                <a:gd name="T32" fmla="*/ 6 w 12"/>
                <a:gd name="T33" fmla="*/ 6 h 6"/>
                <a:gd name="T34" fmla="*/ 6 w 12"/>
                <a:gd name="T35" fmla="*/ 6 h 6"/>
                <a:gd name="T36" fmla="*/ 6 w 12"/>
                <a:gd name="T37" fmla="*/ 0 h 6"/>
                <a:gd name="T38" fmla="*/ 6 w 12"/>
                <a:gd name="T39" fmla="*/ 0 h 6"/>
                <a:gd name="T40" fmla="*/ 6 w 12"/>
                <a:gd name="T41" fmla="*/ 0 h 6"/>
                <a:gd name="T42" fmla="*/ 6 w 12"/>
                <a:gd name="T43" fmla="*/ 0 h 6"/>
                <a:gd name="T44" fmla="*/ 6 w 12"/>
                <a:gd name="T45" fmla="*/ 0 h 6"/>
                <a:gd name="T46" fmla="*/ 6 w 12"/>
                <a:gd name="T47" fmla="*/ 0 h 6"/>
                <a:gd name="T48" fmla="*/ 6 w 12"/>
                <a:gd name="T49" fmla="*/ 0 h 6"/>
                <a:gd name="T50" fmla="*/ 6 w 12"/>
                <a:gd name="T51" fmla="*/ 0 h 6"/>
                <a:gd name="T52" fmla="*/ 6 w 12"/>
                <a:gd name="T53" fmla="*/ 0 h 6"/>
                <a:gd name="T54" fmla="*/ 12 w 12"/>
                <a:gd name="T55" fmla="*/ 0 h 6"/>
                <a:gd name="T56" fmla="*/ 12 w 12"/>
                <a:gd name="T57" fmla="*/ 0 h 6"/>
                <a:gd name="T58" fmla="*/ 12 w 12"/>
                <a:gd name="T59" fmla="*/ 0 h 6"/>
                <a:gd name="T60" fmla="*/ 12 w 12"/>
                <a:gd name="T61" fmla="*/ 0 h 6"/>
                <a:gd name="T62" fmla="*/ 12 w 12"/>
                <a:gd name="T63" fmla="*/ 0 h 6"/>
                <a:gd name="T64" fmla="*/ 12 w 12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10" name="Freeform 210"/>
            <p:cNvSpPr>
              <a:spLocks/>
            </p:cNvSpPr>
            <p:nvPr/>
          </p:nvSpPr>
          <p:spPr bwMode="auto">
            <a:xfrm>
              <a:off x="563" y="852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11" name="Freeform 211"/>
            <p:cNvSpPr>
              <a:spLocks/>
            </p:cNvSpPr>
            <p:nvPr/>
          </p:nvSpPr>
          <p:spPr bwMode="auto">
            <a:xfrm>
              <a:off x="563" y="857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12" name="Freeform 212"/>
            <p:cNvSpPr>
              <a:spLocks/>
            </p:cNvSpPr>
            <p:nvPr/>
          </p:nvSpPr>
          <p:spPr bwMode="auto">
            <a:xfrm>
              <a:off x="563" y="857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563" y="86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576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15" name="Freeform 215"/>
            <p:cNvSpPr>
              <a:spLocks/>
            </p:cNvSpPr>
            <p:nvPr/>
          </p:nvSpPr>
          <p:spPr bwMode="auto">
            <a:xfrm>
              <a:off x="569" y="863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569" y="863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594" y="852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18" name="Freeform 218"/>
            <p:cNvSpPr>
              <a:spLocks/>
            </p:cNvSpPr>
            <p:nvPr/>
          </p:nvSpPr>
          <p:spPr bwMode="auto">
            <a:xfrm>
              <a:off x="594" y="852"/>
              <a:ext cx="11" cy="6"/>
            </a:xfrm>
            <a:custGeom>
              <a:avLst/>
              <a:gdLst>
                <a:gd name="T0" fmla="*/ 12 w 12"/>
                <a:gd name="T1" fmla="*/ 0 h 6"/>
                <a:gd name="T2" fmla="*/ 12 w 12"/>
                <a:gd name="T3" fmla="*/ 0 h 6"/>
                <a:gd name="T4" fmla="*/ 12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6 w 12"/>
                <a:gd name="T11" fmla="*/ 0 h 6"/>
                <a:gd name="T12" fmla="*/ 6 w 12"/>
                <a:gd name="T13" fmla="*/ 0 h 6"/>
                <a:gd name="T14" fmla="*/ 6 w 12"/>
                <a:gd name="T15" fmla="*/ 0 h 6"/>
                <a:gd name="T16" fmla="*/ 6 w 12"/>
                <a:gd name="T17" fmla="*/ 0 h 6"/>
                <a:gd name="T18" fmla="*/ 6 w 12"/>
                <a:gd name="T19" fmla="*/ 0 h 6"/>
                <a:gd name="T20" fmla="*/ 6 w 12"/>
                <a:gd name="T21" fmla="*/ 0 h 6"/>
                <a:gd name="T22" fmla="*/ 6 w 12"/>
                <a:gd name="T23" fmla="*/ 0 h 6"/>
                <a:gd name="T24" fmla="*/ 6 w 12"/>
                <a:gd name="T25" fmla="*/ 0 h 6"/>
                <a:gd name="T26" fmla="*/ 6 w 12"/>
                <a:gd name="T27" fmla="*/ 0 h 6"/>
                <a:gd name="T28" fmla="*/ 6 w 12"/>
                <a:gd name="T29" fmla="*/ 0 h 6"/>
                <a:gd name="T30" fmla="*/ 6 w 12"/>
                <a:gd name="T31" fmla="*/ 0 h 6"/>
                <a:gd name="T32" fmla="*/ 0 w 12"/>
                <a:gd name="T33" fmla="*/ 0 h 6"/>
                <a:gd name="T34" fmla="*/ 6 w 12"/>
                <a:gd name="T35" fmla="*/ 6 h 6"/>
                <a:gd name="T36" fmla="*/ 6 w 12"/>
                <a:gd name="T37" fmla="*/ 6 h 6"/>
                <a:gd name="T38" fmla="*/ 6 w 12"/>
                <a:gd name="T39" fmla="*/ 6 h 6"/>
                <a:gd name="T40" fmla="*/ 6 w 12"/>
                <a:gd name="T41" fmla="*/ 6 h 6"/>
                <a:gd name="T42" fmla="*/ 6 w 12"/>
                <a:gd name="T43" fmla="*/ 6 h 6"/>
                <a:gd name="T44" fmla="*/ 6 w 12"/>
                <a:gd name="T45" fmla="*/ 6 h 6"/>
                <a:gd name="T46" fmla="*/ 6 w 12"/>
                <a:gd name="T47" fmla="*/ 6 h 6"/>
                <a:gd name="T48" fmla="*/ 6 w 12"/>
                <a:gd name="T49" fmla="*/ 6 h 6"/>
                <a:gd name="T50" fmla="*/ 6 w 12"/>
                <a:gd name="T51" fmla="*/ 0 h 6"/>
                <a:gd name="T52" fmla="*/ 12 w 12"/>
                <a:gd name="T53" fmla="*/ 0 h 6"/>
                <a:gd name="T54" fmla="*/ 12 w 12"/>
                <a:gd name="T55" fmla="*/ 0 h 6"/>
                <a:gd name="T56" fmla="*/ 12 w 12"/>
                <a:gd name="T57" fmla="*/ 0 h 6"/>
                <a:gd name="T58" fmla="*/ 12 w 12"/>
                <a:gd name="T59" fmla="*/ 0 h 6"/>
                <a:gd name="T60" fmla="*/ 12 w 12"/>
                <a:gd name="T61" fmla="*/ 0 h 6"/>
                <a:gd name="T62" fmla="*/ 12 w 12"/>
                <a:gd name="T63" fmla="*/ 0 h 6"/>
                <a:gd name="T64" fmla="*/ 12 w 12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19" name="Freeform 219"/>
            <p:cNvSpPr>
              <a:spLocks/>
            </p:cNvSpPr>
            <p:nvPr/>
          </p:nvSpPr>
          <p:spPr bwMode="auto">
            <a:xfrm>
              <a:off x="605" y="852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0" name="Freeform 220"/>
            <p:cNvSpPr>
              <a:spLocks/>
            </p:cNvSpPr>
            <p:nvPr/>
          </p:nvSpPr>
          <p:spPr bwMode="auto">
            <a:xfrm>
              <a:off x="611" y="8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1" name="Freeform 221"/>
            <p:cNvSpPr>
              <a:spLocks/>
            </p:cNvSpPr>
            <p:nvPr/>
          </p:nvSpPr>
          <p:spPr bwMode="auto">
            <a:xfrm>
              <a:off x="605" y="852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6 h 6"/>
                <a:gd name="T66" fmla="*/ 0 w 6"/>
                <a:gd name="T67" fmla="*/ 6 h 6"/>
                <a:gd name="T68" fmla="*/ 0 w 6"/>
                <a:gd name="T69" fmla="*/ 6 h 6"/>
                <a:gd name="T70" fmla="*/ 0 w 6"/>
                <a:gd name="T71" fmla="*/ 6 h 6"/>
                <a:gd name="T72" fmla="*/ 0 w 6"/>
                <a:gd name="T73" fmla="*/ 6 h 6"/>
                <a:gd name="T74" fmla="*/ 0 w 6"/>
                <a:gd name="T75" fmla="*/ 6 h 6"/>
                <a:gd name="T76" fmla="*/ 0 w 6"/>
                <a:gd name="T77" fmla="*/ 6 h 6"/>
                <a:gd name="T78" fmla="*/ 0 w 6"/>
                <a:gd name="T79" fmla="*/ 6 h 6"/>
                <a:gd name="T80" fmla="*/ 0 w 6"/>
                <a:gd name="T81" fmla="*/ 6 h 6"/>
                <a:gd name="T82" fmla="*/ 0 w 6"/>
                <a:gd name="T83" fmla="*/ 6 h 6"/>
                <a:gd name="T84" fmla="*/ 0 w 6"/>
                <a:gd name="T85" fmla="*/ 6 h 6"/>
                <a:gd name="T86" fmla="*/ 0 w 6"/>
                <a:gd name="T87" fmla="*/ 6 h 6"/>
                <a:gd name="T88" fmla="*/ 0 w 6"/>
                <a:gd name="T89" fmla="*/ 6 h 6"/>
                <a:gd name="T90" fmla="*/ 0 w 6"/>
                <a:gd name="T91" fmla="*/ 6 h 6"/>
                <a:gd name="T92" fmla="*/ 0 w 6"/>
                <a:gd name="T93" fmla="*/ 6 h 6"/>
                <a:gd name="T94" fmla="*/ 0 w 6"/>
                <a:gd name="T95" fmla="*/ 6 h 6"/>
                <a:gd name="T96" fmla="*/ 0 w 6"/>
                <a:gd name="T97" fmla="*/ 6 h 6"/>
                <a:gd name="T98" fmla="*/ 0 w 6"/>
                <a:gd name="T99" fmla="*/ 6 h 6"/>
                <a:gd name="T100" fmla="*/ 0 w 6"/>
                <a:gd name="T101" fmla="*/ 6 h 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"/>
                <a:gd name="T154" fmla="*/ 0 h 6"/>
                <a:gd name="T155" fmla="*/ 6 w 6"/>
                <a:gd name="T156" fmla="*/ 6 h 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605" y="852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605" y="857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598" y="85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598" y="857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598" y="863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598" y="86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598" y="86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598" y="86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0" name="Freeform 230"/>
            <p:cNvSpPr>
              <a:spLocks/>
            </p:cNvSpPr>
            <p:nvPr/>
          </p:nvSpPr>
          <p:spPr bwMode="auto">
            <a:xfrm>
              <a:off x="587" y="852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1" name="Freeform 231"/>
            <p:cNvSpPr>
              <a:spLocks/>
            </p:cNvSpPr>
            <p:nvPr/>
          </p:nvSpPr>
          <p:spPr bwMode="auto">
            <a:xfrm>
              <a:off x="587" y="852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594" y="857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587" y="8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587" y="852"/>
              <a:ext cx="7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0 h 12"/>
                <a:gd name="T28" fmla="*/ 0 w 6"/>
                <a:gd name="T29" fmla="*/ 0 h 12"/>
                <a:gd name="T30" fmla="*/ 0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12 h 12"/>
                <a:gd name="T60" fmla="*/ 6 w 6"/>
                <a:gd name="T61" fmla="*/ 12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5" name="Freeform 235"/>
            <p:cNvSpPr>
              <a:spLocks/>
            </p:cNvSpPr>
            <p:nvPr/>
          </p:nvSpPr>
          <p:spPr bwMode="auto">
            <a:xfrm>
              <a:off x="594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6" name="Freeform 236"/>
            <p:cNvSpPr>
              <a:spLocks/>
            </p:cNvSpPr>
            <p:nvPr/>
          </p:nvSpPr>
          <p:spPr bwMode="auto">
            <a:xfrm>
              <a:off x="587" y="8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7" name="Freeform 237"/>
            <p:cNvSpPr>
              <a:spLocks/>
            </p:cNvSpPr>
            <p:nvPr/>
          </p:nvSpPr>
          <p:spPr bwMode="auto">
            <a:xfrm>
              <a:off x="587" y="852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6 h 12"/>
                <a:gd name="T6" fmla="*/ 0 w 1"/>
                <a:gd name="T7" fmla="*/ 6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0 h 12"/>
                <a:gd name="T22" fmla="*/ 0 w 1"/>
                <a:gd name="T23" fmla="*/ 0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0 h 12"/>
                <a:gd name="T42" fmla="*/ 0 w 1"/>
                <a:gd name="T43" fmla="*/ 0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6 h 12"/>
                <a:gd name="T58" fmla="*/ 0 w 1"/>
                <a:gd name="T59" fmla="*/ 6 h 12"/>
                <a:gd name="T60" fmla="*/ 0 w 1"/>
                <a:gd name="T61" fmla="*/ 6 h 12"/>
                <a:gd name="T62" fmla="*/ 0 w 1"/>
                <a:gd name="T63" fmla="*/ 6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8" name="Freeform 238"/>
            <p:cNvSpPr>
              <a:spLocks/>
            </p:cNvSpPr>
            <p:nvPr/>
          </p:nvSpPr>
          <p:spPr bwMode="auto">
            <a:xfrm>
              <a:off x="587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9" name="Freeform 239"/>
            <p:cNvSpPr>
              <a:spLocks/>
            </p:cNvSpPr>
            <p:nvPr/>
          </p:nvSpPr>
          <p:spPr bwMode="auto">
            <a:xfrm>
              <a:off x="587" y="857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0" name="Freeform 240"/>
            <p:cNvSpPr>
              <a:spLocks/>
            </p:cNvSpPr>
            <p:nvPr/>
          </p:nvSpPr>
          <p:spPr bwMode="auto">
            <a:xfrm>
              <a:off x="580" y="857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0 w 6"/>
                <a:gd name="T53" fmla="*/ 0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580" y="863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2" name="Freeform 242"/>
            <p:cNvSpPr>
              <a:spLocks/>
            </p:cNvSpPr>
            <p:nvPr/>
          </p:nvSpPr>
          <p:spPr bwMode="auto">
            <a:xfrm>
              <a:off x="576" y="863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576" y="863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576" y="86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587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580" y="863"/>
              <a:ext cx="7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6 h 12"/>
                <a:gd name="T6" fmla="*/ 0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0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0 h 12"/>
                <a:gd name="T36" fmla="*/ 6 w 6"/>
                <a:gd name="T37" fmla="*/ 0 h 12"/>
                <a:gd name="T38" fmla="*/ 6 w 6"/>
                <a:gd name="T39" fmla="*/ 6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6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580" y="875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8" name="Freeform 248"/>
            <p:cNvSpPr>
              <a:spLocks/>
            </p:cNvSpPr>
            <p:nvPr/>
          </p:nvSpPr>
          <p:spPr bwMode="auto">
            <a:xfrm>
              <a:off x="594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594" y="86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594" y="86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605" y="857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605" y="857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3" name="Freeform 253"/>
            <p:cNvSpPr>
              <a:spLocks/>
            </p:cNvSpPr>
            <p:nvPr/>
          </p:nvSpPr>
          <p:spPr bwMode="auto">
            <a:xfrm>
              <a:off x="605" y="863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611" y="857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611" y="857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611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611" y="8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258" name="Group 258"/>
          <p:cNvGrpSpPr>
            <a:grpSpLocks/>
          </p:cNvGrpSpPr>
          <p:nvPr/>
        </p:nvGrpSpPr>
        <p:grpSpPr bwMode="auto">
          <a:xfrm>
            <a:off x="3768725" y="4894263"/>
            <a:ext cx="44450" cy="120650"/>
            <a:chOff x="563" y="716"/>
            <a:chExt cx="61" cy="148"/>
          </a:xfrm>
        </p:grpSpPr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611" y="846"/>
              <a:ext cx="7" cy="4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0 h 5"/>
                <a:gd name="T14" fmla="*/ 0 w 6"/>
                <a:gd name="T15" fmla="*/ 0 h 5"/>
                <a:gd name="T16" fmla="*/ 0 w 6"/>
                <a:gd name="T17" fmla="*/ 5 h 5"/>
                <a:gd name="T18" fmla="*/ 0 w 6"/>
                <a:gd name="T19" fmla="*/ 5 h 5"/>
                <a:gd name="T20" fmla="*/ 0 w 6"/>
                <a:gd name="T21" fmla="*/ 5 h 5"/>
                <a:gd name="T22" fmla="*/ 0 w 6"/>
                <a:gd name="T23" fmla="*/ 5 h 5"/>
                <a:gd name="T24" fmla="*/ 0 w 6"/>
                <a:gd name="T25" fmla="*/ 5 h 5"/>
                <a:gd name="T26" fmla="*/ 0 w 6"/>
                <a:gd name="T27" fmla="*/ 5 h 5"/>
                <a:gd name="T28" fmla="*/ 0 w 6"/>
                <a:gd name="T29" fmla="*/ 5 h 5"/>
                <a:gd name="T30" fmla="*/ 0 w 6"/>
                <a:gd name="T31" fmla="*/ 5 h 5"/>
                <a:gd name="T32" fmla="*/ 0 w 6"/>
                <a:gd name="T33" fmla="*/ 5 h 5"/>
                <a:gd name="T34" fmla="*/ 0 w 6"/>
                <a:gd name="T35" fmla="*/ 5 h 5"/>
                <a:gd name="T36" fmla="*/ 0 w 6"/>
                <a:gd name="T37" fmla="*/ 5 h 5"/>
                <a:gd name="T38" fmla="*/ 0 w 6"/>
                <a:gd name="T39" fmla="*/ 5 h 5"/>
                <a:gd name="T40" fmla="*/ 0 w 6"/>
                <a:gd name="T41" fmla="*/ 5 h 5"/>
                <a:gd name="T42" fmla="*/ 0 w 6"/>
                <a:gd name="T43" fmla="*/ 5 h 5"/>
                <a:gd name="T44" fmla="*/ 0 w 6"/>
                <a:gd name="T45" fmla="*/ 5 h 5"/>
                <a:gd name="T46" fmla="*/ 0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0 h 5"/>
                <a:gd name="T58" fmla="*/ 6 w 6"/>
                <a:gd name="T59" fmla="*/ 0 h 5"/>
                <a:gd name="T60" fmla="*/ 6 w 6"/>
                <a:gd name="T61" fmla="*/ 0 h 5"/>
                <a:gd name="T62" fmla="*/ 6 w 6"/>
                <a:gd name="T63" fmla="*/ 0 h 5"/>
                <a:gd name="T64" fmla="*/ 6 w 6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617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594" y="850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594" y="850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6 w 6"/>
                <a:gd name="T69" fmla="*/ 0 h 1"/>
                <a:gd name="T70" fmla="*/ 6 w 6"/>
                <a:gd name="T71" fmla="*/ 0 h 1"/>
                <a:gd name="T72" fmla="*/ 6 w 6"/>
                <a:gd name="T73" fmla="*/ 0 h 1"/>
                <a:gd name="T74" fmla="*/ 6 w 6"/>
                <a:gd name="T75" fmla="*/ 0 h 1"/>
                <a:gd name="T76" fmla="*/ 6 w 6"/>
                <a:gd name="T77" fmla="*/ 0 h 1"/>
                <a:gd name="T78" fmla="*/ 6 w 6"/>
                <a:gd name="T79" fmla="*/ 0 h 1"/>
                <a:gd name="T80" fmla="*/ 6 w 6"/>
                <a:gd name="T81" fmla="*/ 0 h 1"/>
                <a:gd name="T82" fmla="*/ 6 w 6"/>
                <a:gd name="T83" fmla="*/ 0 h 1"/>
                <a:gd name="T84" fmla="*/ 6 w 6"/>
                <a:gd name="T85" fmla="*/ 0 h 1"/>
                <a:gd name="T86" fmla="*/ 6 w 6"/>
                <a:gd name="T87" fmla="*/ 0 h 1"/>
                <a:gd name="T88" fmla="*/ 6 w 6"/>
                <a:gd name="T89" fmla="*/ 0 h 1"/>
                <a:gd name="T90" fmla="*/ 6 w 6"/>
                <a:gd name="T91" fmla="*/ 0 h 1"/>
                <a:gd name="T92" fmla="*/ 6 w 6"/>
                <a:gd name="T93" fmla="*/ 0 h 1"/>
                <a:gd name="T94" fmla="*/ 6 w 6"/>
                <a:gd name="T95" fmla="*/ 0 h 1"/>
                <a:gd name="T96" fmla="*/ 6 w 6"/>
                <a:gd name="T97" fmla="*/ 0 h 1"/>
                <a:gd name="T98" fmla="*/ 6 w 6"/>
                <a:gd name="T99" fmla="*/ 0 h 1"/>
                <a:gd name="T100" fmla="*/ 6 w 6"/>
                <a:gd name="T101" fmla="*/ 0 h 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"/>
                <a:gd name="T154" fmla="*/ 0 h 1"/>
                <a:gd name="T155" fmla="*/ 6 w 6"/>
                <a:gd name="T156" fmla="*/ 1 h 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600" y="850"/>
              <a:ext cx="4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604" y="846"/>
              <a:ext cx="2" cy="4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5 h 5"/>
                <a:gd name="T12" fmla="*/ 0 w 1"/>
                <a:gd name="T13" fmla="*/ 5 h 5"/>
                <a:gd name="T14" fmla="*/ 0 w 1"/>
                <a:gd name="T15" fmla="*/ 5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0 h 5"/>
                <a:gd name="T38" fmla="*/ 0 w 1"/>
                <a:gd name="T39" fmla="*/ 0 h 5"/>
                <a:gd name="T40" fmla="*/ 0 w 1"/>
                <a:gd name="T41" fmla="*/ 0 h 5"/>
                <a:gd name="T42" fmla="*/ 0 w 1"/>
                <a:gd name="T43" fmla="*/ 0 h 5"/>
                <a:gd name="T44" fmla="*/ 0 w 1"/>
                <a:gd name="T45" fmla="*/ 0 h 5"/>
                <a:gd name="T46" fmla="*/ 0 w 1"/>
                <a:gd name="T47" fmla="*/ 0 h 5"/>
                <a:gd name="T48" fmla="*/ 0 w 1"/>
                <a:gd name="T49" fmla="*/ 0 h 5"/>
                <a:gd name="T50" fmla="*/ 0 w 1"/>
                <a:gd name="T51" fmla="*/ 0 h 5"/>
                <a:gd name="T52" fmla="*/ 0 w 1"/>
                <a:gd name="T53" fmla="*/ 0 h 5"/>
                <a:gd name="T54" fmla="*/ 0 w 1"/>
                <a:gd name="T55" fmla="*/ 0 h 5"/>
                <a:gd name="T56" fmla="*/ 0 w 1"/>
                <a:gd name="T57" fmla="*/ 0 h 5"/>
                <a:gd name="T58" fmla="*/ 0 w 1"/>
                <a:gd name="T59" fmla="*/ 0 h 5"/>
                <a:gd name="T60" fmla="*/ 0 w 1"/>
                <a:gd name="T61" fmla="*/ 0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594" y="846"/>
              <a:ext cx="7" cy="4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0 h 5"/>
                <a:gd name="T18" fmla="*/ 0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0 h 5"/>
                <a:gd name="T34" fmla="*/ 0 w 6"/>
                <a:gd name="T35" fmla="*/ 0 h 5"/>
                <a:gd name="T36" fmla="*/ 0 w 6"/>
                <a:gd name="T37" fmla="*/ 0 h 5"/>
                <a:gd name="T38" fmla="*/ 0 w 6"/>
                <a:gd name="T39" fmla="*/ 0 h 5"/>
                <a:gd name="T40" fmla="*/ 0 w 6"/>
                <a:gd name="T41" fmla="*/ 0 h 5"/>
                <a:gd name="T42" fmla="*/ 0 w 6"/>
                <a:gd name="T43" fmla="*/ 0 h 5"/>
                <a:gd name="T44" fmla="*/ 0 w 6"/>
                <a:gd name="T45" fmla="*/ 0 h 5"/>
                <a:gd name="T46" fmla="*/ 0 w 6"/>
                <a:gd name="T47" fmla="*/ 0 h 5"/>
                <a:gd name="T48" fmla="*/ 0 w 6"/>
                <a:gd name="T49" fmla="*/ 0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5 h 5"/>
                <a:gd name="T56" fmla="*/ 0 w 6"/>
                <a:gd name="T57" fmla="*/ 5 h 5"/>
                <a:gd name="T58" fmla="*/ 0 w 6"/>
                <a:gd name="T59" fmla="*/ 5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6 w 6"/>
                <a:gd name="T67" fmla="*/ 0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5"/>
                <a:gd name="T104" fmla="*/ 6 w 6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594" y="846"/>
              <a:ext cx="7" cy="4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0 h 5"/>
                <a:gd name="T14" fmla="*/ 6 w 6"/>
                <a:gd name="T15" fmla="*/ 0 h 5"/>
                <a:gd name="T16" fmla="*/ 6 w 6"/>
                <a:gd name="T17" fmla="*/ 0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0 w 6"/>
                <a:gd name="T33" fmla="*/ 5 h 5"/>
                <a:gd name="T34" fmla="*/ 0 w 6"/>
                <a:gd name="T35" fmla="*/ 5 h 5"/>
                <a:gd name="T36" fmla="*/ 6 w 6"/>
                <a:gd name="T37" fmla="*/ 5 h 5"/>
                <a:gd name="T38" fmla="*/ 6 w 6"/>
                <a:gd name="T39" fmla="*/ 5 h 5"/>
                <a:gd name="T40" fmla="*/ 6 w 6"/>
                <a:gd name="T41" fmla="*/ 5 h 5"/>
                <a:gd name="T42" fmla="*/ 6 w 6"/>
                <a:gd name="T43" fmla="*/ 5 h 5"/>
                <a:gd name="T44" fmla="*/ 6 w 6"/>
                <a:gd name="T45" fmla="*/ 5 h 5"/>
                <a:gd name="T46" fmla="*/ 6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5 h 5"/>
                <a:gd name="T60" fmla="*/ 6 w 6"/>
                <a:gd name="T61" fmla="*/ 5 h 5"/>
                <a:gd name="T62" fmla="*/ 6 w 6"/>
                <a:gd name="T63" fmla="*/ 5 h 5"/>
                <a:gd name="T64" fmla="*/ 6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600" y="846"/>
              <a:ext cx="0" cy="4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5 h 5"/>
                <a:gd name="T12" fmla="*/ 0 w 1"/>
                <a:gd name="T13" fmla="*/ 5 h 5"/>
                <a:gd name="T14" fmla="*/ 0 w 1"/>
                <a:gd name="T15" fmla="*/ 5 h 5"/>
                <a:gd name="T16" fmla="*/ 0 w 1"/>
                <a:gd name="T17" fmla="*/ 5 h 5"/>
                <a:gd name="T18" fmla="*/ 0 w 1"/>
                <a:gd name="T19" fmla="*/ 5 h 5"/>
                <a:gd name="T20" fmla="*/ 0 w 1"/>
                <a:gd name="T21" fmla="*/ 5 h 5"/>
                <a:gd name="T22" fmla="*/ 0 w 1"/>
                <a:gd name="T23" fmla="*/ 5 h 5"/>
                <a:gd name="T24" fmla="*/ 0 w 1"/>
                <a:gd name="T25" fmla="*/ 5 h 5"/>
                <a:gd name="T26" fmla="*/ 0 w 1"/>
                <a:gd name="T27" fmla="*/ 5 h 5"/>
                <a:gd name="T28" fmla="*/ 0 w 1"/>
                <a:gd name="T29" fmla="*/ 5 h 5"/>
                <a:gd name="T30" fmla="*/ 0 w 1"/>
                <a:gd name="T31" fmla="*/ 5 h 5"/>
                <a:gd name="T32" fmla="*/ 0 w 1"/>
                <a:gd name="T33" fmla="*/ 5 h 5"/>
                <a:gd name="T34" fmla="*/ 0 w 1"/>
                <a:gd name="T35" fmla="*/ 5 h 5"/>
                <a:gd name="T36" fmla="*/ 0 w 1"/>
                <a:gd name="T37" fmla="*/ 5 h 5"/>
                <a:gd name="T38" fmla="*/ 0 w 1"/>
                <a:gd name="T39" fmla="*/ 5 h 5"/>
                <a:gd name="T40" fmla="*/ 0 w 1"/>
                <a:gd name="T41" fmla="*/ 5 h 5"/>
                <a:gd name="T42" fmla="*/ 0 w 1"/>
                <a:gd name="T43" fmla="*/ 5 h 5"/>
                <a:gd name="T44" fmla="*/ 0 w 1"/>
                <a:gd name="T45" fmla="*/ 0 h 5"/>
                <a:gd name="T46" fmla="*/ 0 w 1"/>
                <a:gd name="T47" fmla="*/ 0 h 5"/>
                <a:gd name="T48" fmla="*/ 0 w 1"/>
                <a:gd name="T49" fmla="*/ 0 h 5"/>
                <a:gd name="T50" fmla="*/ 0 w 1"/>
                <a:gd name="T51" fmla="*/ 0 h 5"/>
                <a:gd name="T52" fmla="*/ 0 w 1"/>
                <a:gd name="T53" fmla="*/ 0 h 5"/>
                <a:gd name="T54" fmla="*/ 0 w 1"/>
                <a:gd name="T55" fmla="*/ 0 h 5"/>
                <a:gd name="T56" fmla="*/ 0 w 1"/>
                <a:gd name="T57" fmla="*/ 0 h 5"/>
                <a:gd name="T58" fmla="*/ 0 w 1"/>
                <a:gd name="T59" fmla="*/ 0 h 5"/>
                <a:gd name="T60" fmla="*/ 0 w 1"/>
                <a:gd name="T61" fmla="*/ 0 h 5"/>
                <a:gd name="T62" fmla="*/ 0 w 1"/>
                <a:gd name="T63" fmla="*/ 0 h 5"/>
                <a:gd name="T64" fmla="*/ 0 w 1"/>
                <a:gd name="T65" fmla="*/ 0 h 5"/>
                <a:gd name="T66" fmla="*/ 0 w 1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594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594" y="846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600" y="841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587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587" y="846"/>
              <a:ext cx="7" cy="4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6 w 6"/>
                <a:gd name="T5" fmla="*/ 5 h 5"/>
                <a:gd name="T6" fmla="*/ 6 w 6"/>
                <a:gd name="T7" fmla="*/ 5 h 5"/>
                <a:gd name="T8" fmla="*/ 6 w 6"/>
                <a:gd name="T9" fmla="*/ 5 h 5"/>
                <a:gd name="T10" fmla="*/ 6 w 6"/>
                <a:gd name="T11" fmla="*/ 5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0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0 h 5"/>
                <a:gd name="T34" fmla="*/ 0 w 6"/>
                <a:gd name="T35" fmla="*/ 0 h 5"/>
                <a:gd name="T36" fmla="*/ 0 w 6"/>
                <a:gd name="T37" fmla="*/ 0 h 5"/>
                <a:gd name="T38" fmla="*/ 0 w 6"/>
                <a:gd name="T39" fmla="*/ 0 h 5"/>
                <a:gd name="T40" fmla="*/ 0 w 6"/>
                <a:gd name="T41" fmla="*/ 0 h 5"/>
                <a:gd name="T42" fmla="*/ 0 w 6"/>
                <a:gd name="T43" fmla="*/ 0 h 5"/>
                <a:gd name="T44" fmla="*/ 0 w 6"/>
                <a:gd name="T45" fmla="*/ 5 h 5"/>
                <a:gd name="T46" fmla="*/ 0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5 h 5"/>
                <a:gd name="T60" fmla="*/ 6 w 6"/>
                <a:gd name="T61" fmla="*/ 5 h 5"/>
                <a:gd name="T62" fmla="*/ 6 w 6"/>
                <a:gd name="T63" fmla="*/ 5 h 5"/>
                <a:gd name="T64" fmla="*/ 6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3" name="Freeform 273"/>
            <p:cNvSpPr>
              <a:spLocks/>
            </p:cNvSpPr>
            <p:nvPr/>
          </p:nvSpPr>
          <p:spPr bwMode="auto">
            <a:xfrm>
              <a:off x="594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587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580" y="846"/>
              <a:ext cx="7" cy="4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6 w 6"/>
                <a:gd name="T5" fmla="*/ 5 h 5"/>
                <a:gd name="T6" fmla="*/ 6 w 6"/>
                <a:gd name="T7" fmla="*/ 5 h 5"/>
                <a:gd name="T8" fmla="*/ 6 w 6"/>
                <a:gd name="T9" fmla="*/ 5 h 5"/>
                <a:gd name="T10" fmla="*/ 6 w 6"/>
                <a:gd name="T11" fmla="*/ 5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5 h 5"/>
                <a:gd name="T18" fmla="*/ 6 w 6"/>
                <a:gd name="T19" fmla="*/ 5 h 5"/>
                <a:gd name="T20" fmla="*/ 6 w 6"/>
                <a:gd name="T21" fmla="*/ 5 h 5"/>
                <a:gd name="T22" fmla="*/ 6 w 6"/>
                <a:gd name="T23" fmla="*/ 5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6 w 6"/>
                <a:gd name="T35" fmla="*/ 0 h 5"/>
                <a:gd name="T36" fmla="*/ 6 w 6"/>
                <a:gd name="T37" fmla="*/ 0 h 5"/>
                <a:gd name="T38" fmla="*/ 6 w 6"/>
                <a:gd name="T39" fmla="*/ 0 h 5"/>
                <a:gd name="T40" fmla="*/ 6 w 6"/>
                <a:gd name="T41" fmla="*/ 0 h 5"/>
                <a:gd name="T42" fmla="*/ 6 w 6"/>
                <a:gd name="T43" fmla="*/ 5 h 5"/>
                <a:gd name="T44" fmla="*/ 6 w 6"/>
                <a:gd name="T45" fmla="*/ 5 h 5"/>
                <a:gd name="T46" fmla="*/ 6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0 w 6"/>
                <a:gd name="T53" fmla="*/ 5 h 5"/>
                <a:gd name="T54" fmla="*/ 0 w 6"/>
                <a:gd name="T55" fmla="*/ 5 h 5"/>
                <a:gd name="T56" fmla="*/ 0 w 6"/>
                <a:gd name="T57" fmla="*/ 5 h 5"/>
                <a:gd name="T58" fmla="*/ 0 w 6"/>
                <a:gd name="T59" fmla="*/ 5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580" y="850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580" y="850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580" y="85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9" name="Freeform 279"/>
            <p:cNvSpPr>
              <a:spLocks/>
            </p:cNvSpPr>
            <p:nvPr/>
          </p:nvSpPr>
          <p:spPr bwMode="auto">
            <a:xfrm>
              <a:off x="580" y="85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576" y="8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1" name="Freeform 281"/>
            <p:cNvSpPr>
              <a:spLocks/>
            </p:cNvSpPr>
            <p:nvPr/>
          </p:nvSpPr>
          <p:spPr bwMode="auto">
            <a:xfrm>
              <a:off x="576" y="856"/>
              <a:ext cx="4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6 w 6"/>
                <a:gd name="T53" fmla="*/ 0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2" name="Freeform 282"/>
            <p:cNvSpPr>
              <a:spLocks/>
            </p:cNvSpPr>
            <p:nvPr/>
          </p:nvSpPr>
          <p:spPr bwMode="auto">
            <a:xfrm>
              <a:off x="580" y="85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3" name="Freeform 283"/>
            <p:cNvSpPr>
              <a:spLocks/>
            </p:cNvSpPr>
            <p:nvPr/>
          </p:nvSpPr>
          <p:spPr bwMode="auto">
            <a:xfrm>
              <a:off x="576" y="856"/>
              <a:ext cx="4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4" name="Freeform 284"/>
            <p:cNvSpPr>
              <a:spLocks/>
            </p:cNvSpPr>
            <p:nvPr/>
          </p:nvSpPr>
          <p:spPr bwMode="auto">
            <a:xfrm>
              <a:off x="576" y="856"/>
              <a:ext cx="4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5" name="Freeform 285"/>
            <p:cNvSpPr>
              <a:spLocks/>
            </p:cNvSpPr>
            <p:nvPr/>
          </p:nvSpPr>
          <p:spPr bwMode="auto">
            <a:xfrm>
              <a:off x="576" y="8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6" name="Freeform 286"/>
            <p:cNvSpPr>
              <a:spLocks/>
            </p:cNvSpPr>
            <p:nvPr/>
          </p:nvSpPr>
          <p:spPr bwMode="auto">
            <a:xfrm>
              <a:off x="580" y="85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7" name="Freeform 287"/>
            <p:cNvSpPr>
              <a:spLocks/>
            </p:cNvSpPr>
            <p:nvPr/>
          </p:nvSpPr>
          <p:spPr bwMode="auto">
            <a:xfrm>
              <a:off x="576" y="850"/>
              <a:ext cx="4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8" name="Freeform 288"/>
            <p:cNvSpPr>
              <a:spLocks/>
            </p:cNvSpPr>
            <p:nvPr/>
          </p:nvSpPr>
          <p:spPr bwMode="auto">
            <a:xfrm>
              <a:off x="576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9" name="Freeform 289"/>
            <p:cNvSpPr>
              <a:spLocks/>
            </p:cNvSpPr>
            <p:nvPr/>
          </p:nvSpPr>
          <p:spPr bwMode="auto">
            <a:xfrm>
              <a:off x="580" y="846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0" name="Freeform 290"/>
            <p:cNvSpPr>
              <a:spLocks/>
            </p:cNvSpPr>
            <p:nvPr/>
          </p:nvSpPr>
          <p:spPr bwMode="auto">
            <a:xfrm>
              <a:off x="576" y="846"/>
              <a:ext cx="4" cy="4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5 h 5"/>
                <a:gd name="T4" fmla="*/ 0 w 6"/>
                <a:gd name="T5" fmla="*/ 5 h 5"/>
                <a:gd name="T6" fmla="*/ 0 w 6"/>
                <a:gd name="T7" fmla="*/ 5 h 5"/>
                <a:gd name="T8" fmla="*/ 0 w 6"/>
                <a:gd name="T9" fmla="*/ 5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0 w 6"/>
                <a:gd name="T17" fmla="*/ 5 h 5"/>
                <a:gd name="T18" fmla="*/ 0 w 6"/>
                <a:gd name="T19" fmla="*/ 5 h 5"/>
                <a:gd name="T20" fmla="*/ 6 w 6"/>
                <a:gd name="T21" fmla="*/ 5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6 w 6"/>
                <a:gd name="T35" fmla="*/ 0 h 5"/>
                <a:gd name="T36" fmla="*/ 6 w 6"/>
                <a:gd name="T37" fmla="*/ 0 h 5"/>
                <a:gd name="T38" fmla="*/ 6 w 6"/>
                <a:gd name="T39" fmla="*/ 0 h 5"/>
                <a:gd name="T40" fmla="*/ 6 w 6"/>
                <a:gd name="T41" fmla="*/ 0 h 5"/>
                <a:gd name="T42" fmla="*/ 6 w 6"/>
                <a:gd name="T43" fmla="*/ 0 h 5"/>
                <a:gd name="T44" fmla="*/ 0 w 6"/>
                <a:gd name="T45" fmla="*/ 0 h 5"/>
                <a:gd name="T46" fmla="*/ 0 w 6"/>
                <a:gd name="T47" fmla="*/ 0 h 5"/>
                <a:gd name="T48" fmla="*/ 0 w 6"/>
                <a:gd name="T49" fmla="*/ 0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0 h 5"/>
                <a:gd name="T56" fmla="*/ 0 w 6"/>
                <a:gd name="T57" fmla="*/ 0 h 5"/>
                <a:gd name="T58" fmla="*/ 0 w 6"/>
                <a:gd name="T59" fmla="*/ 0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576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570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570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570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624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611" y="850"/>
              <a:ext cx="13" cy="2"/>
            </a:xfrm>
            <a:custGeom>
              <a:avLst/>
              <a:gdLst>
                <a:gd name="T0" fmla="*/ 0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6 w 12"/>
                <a:gd name="T7" fmla="*/ 0 h 1"/>
                <a:gd name="T8" fmla="*/ 6 w 12"/>
                <a:gd name="T9" fmla="*/ 0 h 1"/>
                <a:gd name="T10" fmla="*/ 6 w 12"/>
                <a:gd name="T11" fmla="*/ 0 h 1"/>
                <a:gd name="T12" fmla="*/ 6 w 12"/>
                <a:gd name="T13" fmla="*/ 0 h 1"/>
                <a:gd name="T14" fmla="*/ 6 w 12"/>
                <a:gd name="T15" fmla="*/ 0 h 1"/>
                <a:gd name="T16" fmla="*/ 6 w 12"/>
                <a:gd name="T17" fmla="*/ 0 h 1"/>
                <a:gd name="T18" fmla="*/ 6 w 12"/>
                <a:gd name="T19" fmla="*/ 0 h 1"/>
                <a:gd name="T20" fmla="*/ 6 w 12"/>
                <a:gd name="T21" fmla="*/ 0 h 1"/>
                <a:gd name="T22" fmla="*/ 6 w 12"/>
                <a:gd name="T23" fmla="*/ 0 h 1"/>
                <a:gd name="T24" fmla="*/ 6 w 12"/>
                <a:gd name="T25" fmla="*/ 0 h 1"/>
                <a:gd name="T26" fmla="*/ 6 w 12"/>
                <a:gd name="T27" fmla="*/ 0 h 1"/>
                <a:gd name="T28" fmla="*/ 6 w 12"/>
                <a:gd name="T29" fmla="*/ 0 h 1"/>
                <a:gd name="T30" fmla="*/ 6 w 12"/>
                <a:gd name="T31" fmla="*/ 0 h 1"/>
                <a:gd name="T32" fmla="*/ 12 w 12"/>
                <a:gd name="T33" fmla="*/ 0 h 1"/>
                <a:gd name="T34" fmla="*/ 12 w 12"/>
                <a:gd name="T35" fmla="*/ 0 h 1"/>
                <a:gd name="T36" fmla="*/ 6 w 12"/>
                <a:gd name="T37" fmla="*/ 0 h 1"/>
                <a:gd name="T38" fmla="*/ 6 w 12"/>
                <a:gd name="T39" fmla="*/ 0 h 1"/>
                <a:gd name="T40" fmla="*/ 6 w 12"/>
                <a:gd name="T41" fmla="*/ 0 h 1"/>
                <a:gd name="T42" fmla="*/ 6 w 12"/>
                <a:gd name="T43" fmla="*/ 0 h 1"/>
                <a:gd name="T44" fmla="*/ 6 w 12"/>
                <a:gd name="T45" fmla="*/ 0 h 1"/>
                <a:gd name="T46" fmla="*/ 6 w 12"/>
                <a:gd name="T47" fmla="*/ 0 h 1"/>
                <a:gd name="T48" fmla="*/ 6 w 12"/>
                <a:gd name="T49" fmla="*/ 0 h 1"/>
                <a:gd name="T50" fmla="*/ 6 w 12"/>
                <a:gd name="T51" fmla="*/ 0 h 1"/>
                <a:gd name="T52" fmla="*/ 6 w 12"/>
                <a:gd name="T53" fmla="*/ 0 h 1"/>
                <a:gd name="T54" fmla="*/ 6 w 12"/>
                <a:gd name="T55" fmla="*/ 0 h 1"/>
                <a:gd name="T56" fmla="*/ 6 w 12"/>
                <a:gd name="T57" fmla="*/ 0 h 1"/>
                <a:gd name="T58" fmla="*/ 0 w 12"/>
                <a:gd name="T59" fmla="*/ 0 h 1"/>
                <a:gd name="T60" fmla="*/ 0 w 12"/>
                <a:gd name="T61" fmla="*/ 0 h 1"/>
                <a:gd name="T62" fmla="*/ 0 w 12"/>
                <a:gd name="T63" fmla="*/ 0 h 1"/>
                <a:gd name="T64" fmla="*/ 0 w 12"/>
                <a:gd name="T65" fmla="*/ 0 h 1"/>
                <a:gd name="T66" fmla="*/ 0 w 12"/>
                <a:gd name="T67" fmla="*/ 0 h 1"/>
                <a:gd name="T68" fmla="*/ 0 w 12"/>
                <a:gd name="T69" fmla="*/ 0 h 1"/>
                <a:gd name="T70" fmla="*/ 0 w 12"/>
                <a:gd name="T71" fmla="*/ 0 h 1"/>
                <a:gd name="T72" fmla="*/ 0 w 12"/>
                <a:gd name="T73" fmla="*/ 0 h 1"/>
                <a:gd name="T74" fmla="*/ 0 w 12"/>
                <a:gd name="T75" fmla="*/ 0 h 1"/>
                <a:gd name="T76" fmla="*/ 0 w 12"/>
                <a:gd name="T77" fmla="*/ 0 h 1"/>
                <a:gd name="T78" fmla="*/ 0 w 12"/>
                <a:gd name="T79" fmla="*/ 0 h 1"/>
                <a:gd name="T80" fmla="*/ 0 w 12"/>
                <a:gd name="T81" fmla="*/ 0 h 1"/>
                <a:gd name="T82" fmla="*/ 0 w 12"/>
                <a:gd name="T83" fmla="*/ 0 h 1"/>
                <a:gd name="T84" fmla="*/ 0 w 12"/>
                <a:gd name="T85" fmla="*/ 0 h 1"/>
                <a:gd name="T86" fmla="*/ 0 w 12"/>
                <a:gd name="T87" fmla="*/ 0 h 1"/>
                <a:gd name="T88" fmla="*/ 0 w 12"/>
                <a:gd name="T89" fmla="*/ 0 h 1"/>
                <a:gd name="T90" fmla="*/ 0 w 12"/>
                <a:gd name="T91" fmla="*/ 0 h 1"/>
                <a:gd name="T92" fmla="*/ 0 w 12"/>
                <a:gd name="T93" fmla="*/ 0 h 1"/>
                <a:gd name="T94" fmla="*/ 0 w 12"/>
                <a:gd name="T95" fmla="*/ 0 h 1"/>
                <a:gd name="T96" fmla="*/ 0 w 12"/>
                <a:gd name="T97" fmla="*/ 0 h 1"/>
                <a:gd name="T98" fmla="*/ 0 w 12"/>
                <a:gd name="T99" fmla="*/ 0 h 1"/>
                <a:gd name="T100" fmla="*/ 0 w 12"/>
                <a:gd name="T101" fmla="*/ 0 h 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"/>
                <a:gd name="T154" fmla="*/ 0 h 1"/>
                <a:gd name="T155" fmla="*/ 12 w 12"/>
                <a:gd name="T156" fmla="*/ 1 h 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611" y="850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617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617" y="8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611" y="850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0 w 6"/>
                <a:gd name="T49" fmla="*/ 6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w 6"/>
                <a:gd name="T67" fmla="*/ 6 h 6"/>
                <a:gd name="T68" fmla="*/ 0 w 6"/>
                <a:gd name="T69" fmla="*/ 0 h 6"/>
                <a:gd name="T70" fmla="*/ 0 w 6"/>
                <a:gd name="T71" fmla="*/ 0 h 6"/>
                <a:gd name="T72" fmla="*/ 0 w 6"/>
                <a:gd name="T73" fmla="*/ 6 h 6"/>
                <a:gd name="T74" fmla="*/ 0 w 6"/>
                <a:gd name="T75" fmla="*/ 6 h 6"/>
                <a:gd name="T76" fmla="*/ 0 w 6"/>
                <a:gd name="T77" fmla="*/ 6 h 6"/>
                <a:gd name="T78" fmla="*/ 0 w 6"/>
                <a:gd name="T79" fmla="*/ 6 h 6"/>
                <a:gd name="T80" fmla="*/ 0 w 6"/>
                <a:gd name="T81" fmla="*/ 6 h 6"/>
                <a:gd name="T82" fmla="*/ 0 w 6"/>
                <a:gd name="T83" fmla="*/ 6 h 6"/>
                <a:gd name="T84" fmla="*/ 0 w 6"/>
                <a:gd name="T85" fmla="*/ 6 h 6"/>
                <a:gd name="T86" fmla="*/ 0 w 6"/>
                <a:gd name="T87" fmla="*/ 6 h 6"/>
                <a:gd name="T88" fmla="*/ 0 w 6"/>
                <a:gd name="T89" fmla="*/ 6 h 6"/>
                <a:gd name="T90" fmla="*/ 0 w 6"/>
                <a:gd name="T91" fmla="*/ 6 h 6"/>
                <a:gd name="T92" fmla="*/ 0 w 6"/>
                <a:gd name="T93" fmla="*/ 6 h 6"/>
                <a:gd name="T94" fmla="*/ 0 w 6"/>
                <a:gd name="T95" fmla="*/ 6 h 6"/>
                <a:gd name="T96" fmla="*/ 0 w 6"/>
                <a:gd name="T97" fmla="*/ 6 h 6"/>
                <a:gd name="T98" fmla="*/ 0 w 6"/>
                <a:gd name="T99" fmla="*/ 6 h 6"/>
                <a:gd name="T100" fmla="*/ 0 w 6"/>
                <a:gd name="T101" fmla="*/ 6 h 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"/>
                <a:gd name="T154" fmla="*/ 0 h 6"/>
                <a:gd name="T155" fmla="*/ 6 w 6"/>
                <a:gd name="T156" fmla="*/ 6 h 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611" y="85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611" y="856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576" y="86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570" y="856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563" y="85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600" y="8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600" y="850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600" y="846"/>
              <a:ext cx="0" cy="4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5 h 5"/>
                <a:gd name="T12" fmla="*/ 0 w 1"/>
                <a:gd name="T13" fmla="*/ 5 h 5"/>
                <a:gd name="T14" fmla="*/ 0 w 1"/>
                <a:gd name="T15" fmla="*/ 5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0 h 5"/>
                <a:gd name="T38" fmla="*/ 0 w 1"/>
                <a:gd name="T39" fmla="*/ 0 h 5"/>
                <a:gd name="T40" fmla="*/ 0 w 1"/>
                <a:gd name="T41" fmla="*/ 0 h 5"/>
                <a:gd name="T42" fmla="*/ 0 w 1"/>
                <a:gd name="T43" fmla="*/ 0 h 5"/>
                <a:gd name="T44" fmla="*/ 0 w 1"/>
                <a:gd name="T45" fmla="*/ 0 h 5"/>
                <a:gd name="T46" fmla="*/ 0 w 1"/>
                <a:gd name="T47" fmla="*/ 0 h 5"/>
                <a:gd name="T48" fmla="*/ 0 w 1"/>
                <a:gd name="T49" fmla="*/ 0 h 5"/>
                <a:gd name="T50" fmla="*/ 0 w 1"/>
                <a:gd name="T51" fmla="*/ 5 h 5"/>
                <a:gd name="T52" fmla="*/ 0 w 1"/>
                <a:gd name="T53" fmla="*/ 5 h 5"/>
                <a:gd name="T54" fmla="*/ 0 w 1"/>
                <a:gd name="T55" fmla="*/ 5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600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600" y="829"/>
              <a:ext cx="4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600" y="829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600" y="829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600" y="82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600" y="83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594" y="835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600" y="835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600" y="835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594" y="83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594" y="835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600" y="835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94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4" y="841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3" name="Freeform 323"/>
            <p:cNvSpPr>
              <a:spLocks/>
            </p:cNvSpPr>
            <p:nvPr/>
          </p:nvSpPr>
          <p:spPr bwMode="auto">
            <a:xfrm>
              <a:off x="600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4" name="Freeform 324"/>
            <p:cNvSpPr>
              <a:spLocks/>
            </p:cNvSpPr>
            <p:nvPr/>
          </p:nvSpPr>
          <p:spPr bwMode="auto">
            <a:xfrm>
              <a:off x="594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594" y="841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600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594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594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594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587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587" y="841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587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580" y="841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576" y="846"/>
              <a:ext cx="4" cy="4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5 h 5"/>
                <a:gd name="T4" fmla="*/ 0 w 6"/>
                <a:gd name="T5" fmla="*/ 5 h 5"/>
                <a:gd name="T6" fmla="*/ 0 w 6"/>
                <a:gd name="T7" fmla="*/ 5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6 w 6"/>
                <a:gd name="T17" fmla="*/ 0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6 w 6"/>
                <a:gd name="T35" fmla="*/ 0 h 5"/>
                <a:gd name="T36" fmla="*/ 6 w 6"/>
                <a:gd name="T37" fmla="*/ 0 h 5"/>
                <a:gd name="T38" fmla="*/ 6 w 6"/>
                <a:gd name="T39" fmla="*/ 0 h 5"/>
                <a:gd name="T40" fmla="*/ 6 w 6"/>
                <a:gd name="T41" fmla="*/ 0 h 5"/>
                <a:gd name="T42" fmla="*/ 6 w 6"/>
                <a:gd name="T43" fmla="*/ 0 h 5"/>
                <a:gd name="T44" fmla="*/ 6 w 6"/>
                <a:gd name="T45" fmla="*/ 0 h 5"/>
                <a:gd name="T46" fmla="*/ 0 w 6"/>
                <a:gd name="T47" fmla="*/ 0 h 5"/>
                <a:gd name="T48" fmla="*/ 0 w 6"/>
                <a:gd name="T49" fmla="*/ 0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0 h 5"/>
                <a:gd name="T56" fmla="*/ 0 w 6"/>
                <a:gd name="T57" fmla="*/ 0 h 5"/>
                <a:gd name="T58" fmla="*/ 0 w 6"/>
                <a:gd name="T59" fmla="*/ 0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576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587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580" y="841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580" y="846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580" y="84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576" y="841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576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580" y="84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576" y="841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576" y="841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5" name="Freeform 345"/>
            <p:cNvSpPr>
              <a:spLocks/>
            </p:cNvSpPr>
            <p:nvPr/>
          </p:nvSpPr>
          <p:spPr bwMode="auto">
            <a:xfrm>
              <a:off x="576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576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576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576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570" y="841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563" y="841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570" y="841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570" y="835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576" y="835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576" y="83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563" y="835"/>
              <a:ext cx="13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6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6 w 12"/>
                <a:gd name="T13" fmla="*/ 6 h 6"/>
                <a:gd name="T14" fmla="*/ 6 w 12"/>
                <a:gd name="T15" fmla="*/ 6 h 6"/>
                <a:gd name="T16" fmla="*/ 6 w 12"/>
                <a:gd name="T17" fmla="*/ 6 h 6"/>
                <a:gd name="T18" fmla="*/ 6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12 w 12"/>
                <a:gd name="T25" fmla="*/ 6 h 6"/>
                <a:gd name="T26" fmla="*/ 12 w 12"/>
                <a:gd name="T27" fmla="*/ 0 h 6"/>
                <a:gd name="T28" fmla="*/ 12 w 12"/>
                <a:gd name="T29" fmla="*/ 0 h 6"/>
                <a:gd name="T30" fmla="*/ 12 w 12"/>
                <a:gd name="T31" fmla="*/ 0 h 6"/>
                <a:gd name="T32" fmla="*/ 12 w 12"/>
                <a:gd name="T33" fmla="*/ 0 h 6"/>
                <a:gd name="T34" fmla="*/ 12 w 12"/>
                <a:gd name="T35" fmla="*/ 0 h 6"/>
                <a:gd name="T36" fmla="*/ 6 w 12"/>
                <a:gd name="T37" fmla="*/ 0 h 6"/>
                <a:gd name="T38" fmla="*/ 6 w 12"/>
                <a:gd name="T39" fmla="*/ 0 h 6"/>
                <a:gd name="T40" fmla="*/ 6 w 12"/>
                <a:gd name="T41" fmla="*/ 0 h 6"/>
                <a:gd name="T42" fmla="*/ 6 w 12"/>
                <a:gd name="T43" fmla="*/ 0 h 6"/>
                <a:gd name="T44" fmla="*/ 6 w 12"/>
                <a:gd name="T45" fmla="*/ 0 h 6"/>
                <a:gd name="T46" fmla="*/ 6 w 12"/>
                <a:gd name="T47" fmla="*/ 0 h 6"/>
                <a:gd name="T48" fmla="*/ 6 w 12"/>
                <a:gd name="T49" fmla="*/ 0 h 6"/>
                <a:gd name="T50" fmla="*/ 6 w 12"/>
                <a:gd name="T51" fmla="*/ 0 h 6"/>
                <a:gd name="T52" fmla="*/ 6 w 12"/>
                <a:gd name="T53" fmla="*/ 0 h 6"/>
                <a:gd name="T54" fmla="*/ 6 w 12"/>
                <a:gd name="T55" fmla="*/ 6 h 6"/>
                <a:gd name="T56" fmla="*/ 6 w 12"/>
                <a:gd name="T57" fmla="*/ 6 h 6"/>
                <a:gd name="T58" fmla="*/ 0 w 12"/>
                <a:gd name="T59" fmla="*/ 6 h 6"/>
                <a:gd name="T60" fmla="*/ 0 w 12"/>
                <a:gd name="T61" fmla="*/ 6 h 6"/>
                <a:gd name="T62" fmla="*/ 0 w 12"/>
                <a:gd name="T63" fmla="*/ 6 h 6"/>
                <a:gd name="T64" fmla="*/ 0 w 12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563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7" name="Freeform 357"/>
            <p:cNvSpPr>
              <a:spLocks/>
            </p:cNvSpPr>
            <p:nvPr/>
          </p:nvSpPr>
          <p:spPr bwMode="auto">
            <a:xfrm>
              <a:off x="570" y="821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570" y="821"/>
              <a:ext cx="7" cy="8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6 w 6"/>
                <a:gd name="T27" fmla="*/ 6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9" name="Freeform 359"/>
            <p:cNvSpPr>
              <a:spLocks/>
            </p:cNvSpPr>
            <p:nvPr/>
          </p:nvSpPr>
          <p:spPr bwMode="auto">
            <a:xfrm>
              <a:off x="570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576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570" y="829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570" y="83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576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563" y="829"/>
              <a:ext cx="13" cy="12"/>
            </a:xfrm>
            <a:custGeom>
              <a:avLst/>
              <a:gdLst>
                <a:gd name="T0" fmla="*/ 6 w 12"/>
                <a:gd name="T1" fmla="*/ 12 h 12"/>
                <a:gd name="T2" fmla="*/ 6 w 12"/>
                <a:gd name="T3" fmla="*/ 12 h 12"/>
                <a:gd name="T4" fmla="*/ 6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6 w 12"/>
                <a:gd name="T11" fmla="*/ 6 h 12"/>
                <a:gd name="T12" fmla="*/ 6 w 12"/>
                <a:gd name="T13" fmla="*/ 6 h 12"/>
                <a:gd name="T14" fmla="*/ 6 w 12"/>
                <a:gd name="T15" fmla="*/ 6 h 12"/>
                <a:gd name="T16" fmla="*/ 6 w 12"/>
                <a:gd name="T17" fmla="*/ 6 h 12"/>
                <a:gd name="T18" fmla="*/ 6 w 12"/>
                <a:gd name="T19" fmla="*/ 6 h 12"/>
                <a:gd name="T20" fmla="*/ 12 w 12"/>
                <a:gd name="T21" fmla="*/ 6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6 h 12"/>
                <a:gd name="T28" fmla="*/ 12 w 12"/>
                <a:gd name="T29" fmla="*/ 6 h 12"/>
                <a:gd name="T30" fmla="*/ 12 w 12"/>
                <a:gd name="T31" fmla="*/ 0 h 12"/>
                <a:gd name="T32" fmla="*/ 12 w 12"/>
                <a:gd name="T33" fmla="*/ 0 h 12"/>
                <a:gd name="T34" fmla="*/ 12 w 12"/>
                <a:gd name="T35" fmla="*/ 0 h 12"/>
                <a:gd name="T36" fmla="*/ 12 w 12"/>
                <a:gd name="T37" fmla="*/ 6 h 12"/>
                <a:gd name="T38" fmla="*/ 12 w 12"/>
                <a:gd name="T39" fmla="*/ 6 h 12"/>
                <a:gd name="T40" fmla="*/ 12 w 12"/>
                <a:gd name="T41" fmla="*/ 6 h 12"/>
                <a:gd name="T42" fmla="*/ 6 w 12"/>
                <a:gd name="T43" fmla="*/ 6 h 12"/>
                <a:gd name="T44" fmla="*/ 6 w 12"/>
                <a:gd name="T45" fmla="*/ 6 h 12"/>
                <a:gd name="T46" fmla="*/ 6 w 12"/>
                <a:gd name="T47" fmla="*/ 6 h 12"/>
                <a:gd name="T48" fmla="*/ 6 w 12"/>
                <a:gd name="T49" fmla="*/ 6 h 12"/>
                <a:gd name="T50" fmla="*/ 6 w 12"/>
                <a:gd name="T51" fmla="*/ 6 h 12"/>
                <a:gd name="T52" fmla="*/ 6 w 12"/>
                <a:gd name="T53" fmla="*/ 6 h 12"/>
                <a:gd name="T54" fmla="*/ 6 w 12"/>
                <a:gd name="T55" fmla="*/ 6 h 12"/>
                <a:gd name="T56" fmla="*/ 6 w 12"/>
                <a:gd name="T57" fmla="*/ 6 h 12"/>
                <a:gd name="T58" fmla="*/ 6 w 12"/>
                <a:gd name="T59" fmla="*/ 12 h 12"/>
                <a:gd name="T60" fmla="*/ 6 w 12"/>
                <a:gd name="T61" fmla="*/ 12 h 12"/>
                <a:gd name="T62" fmla="*/ 6 w 12"/>
                <a:gd name="T63" fmla="*/ 12 h 12"/>
                <a:gd name="T64" fmla="*/ 0 w 12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2"/>
                <a:gd name="T101" fmla="*/ 12 w 12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563" y="841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570" y="821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570" y="821"/>
              <a:ext cx="0" cy="8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570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611" y="80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0" name="Freeform 370"/>
            <p:cNvSpPr>
              <a:spLocks/>
            </p:cNvSpPr>
            <p:nvPr/>
          </p:nvSpPr>
          <p:spPr bwMode="auto">
            <a:xfrm>
              <a:off x="611" y="80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1" name="Freeform 371"/>
            <p:cNvSpPr>
              <a:spLocks/>
            </p:cNvSpPr>
            <p:nvPr/>
          </p:nvSpPr>
          <p:spPr bwMode="auto">
            <a:xfrm>
              <a:off x="611" y="80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604" y="804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3" name="Freeform 373"/>
            <p:cNvSpPr>
              <a:spLocks/>
            </p:cNvSpPr>
            <p:nvPr/>
          </p:nvSpPr>
          <p:spPr bwMode="auto">
            <a:xfrm>
              <a:off x="604" y="804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611" y="8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5" name="Freeform 375"/>
            <p:cNvSpPr>
              <a:spLocks/>
            </p:cNvSpPr>
            <p:nvPr/>
          </p:nvSpPr>
          <p:spPr bwMode="auto">
            <a:xfrm>
              <a:off x="604" y="8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6" name="Freeform 376"/>
            <p:cNvSpPr>
              <a:spLocks/>
            </p:cNvSpPr>
            <p:nvPr/>
          </p:nvSpPr>
          <p:spPr bwMode="auto">
            <a:xfrm>
              <a:off x="604" y="809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7" name="Freeform 377"/>
            <p:cNvSpPr>
              <a:spLocks/>
            </p:cNvSpPr>
            <p:nvPr/>
          </p:nvSpPr>
          <p:spPr bwMode="auto">
            <a:xfrm>
              <a:off x="611" y="8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611" y="8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9" name="Freeform 379"/>
            <p:cNvSpPr>
              <a:spLocks/>
            </p:cNvSpPr>
            <p:nvPr/>
          </p:nvSpPr>
          <p:spPr bwMode="auto">
            <a:xfrm>
              <a:off x="611" y="809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617" y="815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1" name="Freeform 381"/>
            <p:cNvSpPr>
              <a:spLocks/>
            </p:cNvSpPr>
            <p:nvPr/>
          </p:nvSpPr>
          <p:spPr bwMode="auto">
            <a:xfrm>
              <a:off x="617" y="80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2" name="Freeform 382"/>
            <p:cNvSpPr>
              <a:spLocks/>
            </p:cNvSpPr>
            <p:nvPr/>
          </p:nvSpPr>
          <p:spPr bwMode="auto">
            <a:xfrm>
              <a:off x="617" y="8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617" y="8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604" y="846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604" y="846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611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604" y="846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604" y="846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9" name="Freeform 389"/>
            <p:cNvSpPr>
              <a:spLocks/>
            </p:cNvSpPr>
            <p:nvPr/>
          </p:nvSpPr>
          <p:spPr bwMode="auto">
            <a:xfrm>
              <a:off x="611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0" name="Freeform 390"/>
            <p:cNvSpPr>
              <a:spLocks/>
            </p:cNvSpPr>
            <p:nvPr/>
          </p:nvSpPr>
          <p:spPr bwMode="auto">
            <a:xfrm>
              <a:off x="604" y="850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1" name="Freeform 391"/>
            <p:cNvSpPr>
              <a:spLocks/>
            </p:cNvSpPr>
            <p:nvPr/>
          </p:nvSpPr>
          <p:spPr bwMode="auto">
            <a:xfrm>
              <a:off x="604" y="846"/>
              <a:ext cx="7" cy="10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6 w 6"/>
                <a:gd name="T5" fmla="*/ 0 h 11"/>
                <a:gd name="T6" fmla="*/ 6 w 6"/>
                <a:gd name="T7" fmla="*/ 0 h 11"/>
                <a:gd name="T8" fmla="*/ 6 w 6"/>
                <a:gd name="T9" fmla="*/ 0 h 11"/>
                <a:gd name="T10" fmla="*/ 6 w 6"/>
                <a:gd name="T11" fmla="*/ 5 h 11"/>
                <a:gd name="T12" fmla="*/ 6 w 6"/>
                <a:gd name="T13" fmla="*/ 5 h 11"/>
                <a:gd name="T14" fmla="*/ 6 w 6"/>
                <a:gd name="T15" fmla="*/ 5 h 11"/>
                <a:gd name="T16" fmla="*/ 6 w 6"/>
                <a:gd name="T17" fmla="*/ 5 h 11"/>
                <a:gd name="T18" fmla="*/ 6 w 6"/>
                <a:gd name="T19" fmla="*/ 5 h 11"/>
                <a:gd name="T20" fmla="*/ 6 w 6"/>
                <a:gd name="T21" fmla="*/ 5 h 11"/>
                <a:gd name="T22" fmla="*/ 6 w 6"/>
                <a:gd name="T23" fmla="*/ 5 h 11"/>
                <a:gd name="T24" fmla="*/ 0 w 6"/>
                <a:gd name="T25" fmla="*/ 5 h 11"/>
                <a:gd name="T26" fmla="*/ 0 w 6"/>
                <a:gd name="T27" fmla="*/ 5 h 11"/>
                <a:gd name="T28" fmla="*/ 0 w 6"/>
                <a:gd name="T29" fmla="*/ 5 h 11"/>
                <a:gd name="T30" fmla="*/ 0 w 6"/>
                <a:gd name="T31" fmla="*/ 5 h 11"/>
                <a:gd name="T32" fmla="*/ 0 w 6"/>
                <a:gd name="T33" fmla="*/ 11 h 11"/>
                <a:gd name="T34" fmla="*/ 0 w 6"/>
                <a:gd name="T35" fmla="*/ 11 h 11"/>
                <a:gd name="T36" fmla="*/ 6 w 6"/>
                <a:gd name="T37" fmla="*/ 5 h 11"/>
                <a:gd name="T38" fmla="*/ 6 w 6"/>
                <a:gd name="T39" fmla="*/ 5 h 11"/>
                <a:gd name="T40" fmla="*/ 6 w 6"/>
                <a:gd name="T41" fmla="*/ 5 h 11"/>
                <a:gd name="T42" fmla="*/ 6 w 6"/>
                <a:gd name="T43" fmla="*/ 5 h 11"/>
                <a:gd name="T44" fmla="*/ 6 w 6"/>
                <a:gd name="T45" fmla="*/ 5 h 11"/>
                <a:gd name="T46" fmla="*/ 6 w 6"/>
                <a:gd name="T47" fmla="*/ 5 h 11"/>
                <a:gd name="T48" fmla="*/ 6 w 6"/>
                <a:gd name="T49" fmla="*/ 5 h 11"/>
                <a:gd name="T50" fmla="*/ 6 w 6"/>
                <a:gd name="T51" fmla="*/ 5 h 11"/>
                <a:gd name="T52" fmla="*/ 6 w 6"/>
                <a:gd name="T53" fmla="*/ 5 h 11"/>
                <a:gd name="T54" fmla="*/ 6 w 6"/>
                <a:gd name="T55" fmla="*/ 0 h 11"/>
                <a:gd name="T56" fmla="*/ 6 w 6"/>
                <a:gd name="T57" fmla="*/ 0 h 11"/>
                <a:gd name="T58" fmla="*/ 6 w 6"/>
                <a:gd name="T59" fmla="*/ 0 h 11"/>
                <a:gd name="T60" fmla="*/ 6 w 6"/>
                <a:gd name="T61" fmla="*/ 0 h 11"/>
                <a:gd name="T62" fmla="*/ 6 w 6"/>
                <a:gd name="T63" fmla="*/ 0 h 11"/>
                <a:gd name="T64" fmla="*/ 6 w 6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1"/>
                <a:gd name="T101" fmla="*/ 6 w 6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1">
                  <a:moveTo>
                    <a:pt x="6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2" name="Freeform 392"/>
            <p:cNvSpPr>
              <a:spLocks/>
            </p:cNvSpPr>
            <p:nvPr/>
          </p:nvSpPr>
          <p:spPr bwMode="auto">
            <a:xfrm>
              <a:off x="611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3" name="Freeform 393"/>
            <p:cNvSpPr>
              <a:spLocks/>
            </p:cNvSpPr>
            <p:nvPr/>
          </p:nvSpPr>
          <p:spPr bwMode="auto">
            <a:xfrm>
              <a:off x="604" y="841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4" name="Freeform 394"/>
            <p:cNvSpPr>
              <a:spLocks/>
            </p:cNvSpPr>
            <p:nvPr/>
          </p:nvSpPr>
          <p:spPr bwMode="auto">
            <a:xfrm>
              <a:off x="604" y="841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5" name="Freeform 395"/>
            <p:cNvSpPr>
              <a:spLocks/>
            </p:cNvSpPr>
            <p:nvPr/>
          </p:nvSpPr>
          <p:spPr bwMode="auto">
            <a:xfrm>
              <a:off x="604" y="841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6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6" name="Freeform 396"/>
            <p:cNvSpPr>
              <a:spLocks/>
            </p:cNvSpPr>
            <p:nvPr/>
          </p:nvSpPr>
          <p:spPr bwMode="auto">
            <a:xfrm>
              <a:off x="604" y="84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604" y="841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604" y="835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0 w 6"/>
                <a:gd name="T41" fmla="*/ 0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600" y="835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604" y="835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604" y="835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604" y="821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604" y="821"/>
              <a:ext cx="7" cy="8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0 h 6"/>
                <a:gd name="T14" fmla="*/ 6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604" y="82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604" y="82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6" name="Freeform 406"/>
            <p:cNvSpPr>
              <a:spLocks/>
            </p:cNvSpPr>
            <p:nvPr/>
          </p:nvSpPr>
          <p:spPr bwMode="auto">
            <a:xfrm>
              <a:off x="604" y="82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7" name="Freeform 407"/>
            <p:cNvSpPr>
              <a:spLocks/>
            </p:cNvSpPr>
            <p:nvPr/>
          </p:nvSpPr>
          <p:spPr bwMode="auto">
            <a:xfrm>
              <a:off x="611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8" name="Freeform 408"/>
            <p:cNvSpPr>
              <a:spLocks/>
            </p:cNvSpPr>
            <p:nvPr/>
          </p:nvSpPr>
          <p:spPr bwMode="auto">
            <a:xfrm>
              <a:off x="604" y="829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9" name="Freeform 409"/>
            <p:cNvSpPr>
              <a:spLocks/>
            </p:cNvSpPr>
            <p:nvPr/>
          </p:nvSpPr>
          <p:spPr bwMode="auto">
            <a:xfrm>
              <a:off x="604" y="829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0" name="Freeform 410"/>
            <p:cNvSpPr>
              <a:spLocks/>
            </p:cNvSpPr>
            <p:nvPr/>
          </p:nvSpPr>
          <p:spPr bwMode="auto">
            <a:xfrm>
              <a:off x="604" y="835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1" name="Freeform 411"/>
            <p:cNvSpPr>
              <a:spLocks/>
            </p:cNvSpPr>
            <p:nvPr/>
          </p:nvSpPr>
          <p:spPr bwMode="auto">
            <a:xfrm>
              <a:off x="604" y="815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2" name="Freeform 412"/>
            <p:cNvSpPr>
              <a:spLocks/>
            </p:cNvSpPr>
            <p:nvPr/>
          </p:nvSpPr>
          <p:spPr bwMode="auto">
            <a:xfrm>
              <a:off x="604" y="815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3" name="Freeform 413"/>
            <p:cNvSpPr>
              <a:spLocks/>
            </p:cNvSpPr>
            <p:nvPr/>
          </p:nvSpPr>
          <p:spPr bwMode="auto">
            <a:xfrm>
              <a:off x="611" y="815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4" name="Freeform 414"/>
            <p:cNvSpPr>
              <a:spLocks/>
            </p:cNvSpPr>
            <p:nvPr/>
          </p:nvSpPr>
          <p:spPr bwMode="auto">
            <a:xfrm>
              <a:off x="611" y="780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5" name="Freeform 415"/>
            <p:cNvSpPr>
              <a:spLocks/>
            </p:cNvSpPr>
            <p:nvPr/>
          </p:nvSpPr>
          <p:spPr bwMode="auto">
            <a:xfrm>
              <a:off x="611" y="780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6" name="Freeform 416"/>
            <p:cNvSpPr>
              <a:spLocks/>
            </p:cNvSpPr>
            <p:nvPr/>
          </p:nvSpPr>
          <p:spPr bwMode="auto">
            <a:xfrm>
              <a:off x="617" y="786"/>
              <a:ext cx="0" cy="8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7" name="Freeform 417"/>
            <p:cNvSpPr>
              <a:spLocks/>
            </p:cNvSpPr>
            <p:nvPr/>
          </p:nvSpPr>
          <p:spPr bwMode="auto">
            <a:xfrm>
              <a:off x="611" y="804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8" name="Freeform 418"/>
            <p:cNvSpPr>
              <a:spLocks/>
            </p:cNvSpPr>
            <p:nvPr/>
          </p:nvSpPr>
          <p:spPr bwMode="auto">
            <a:xfrm>
              <a:off x="617" y="8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9" name="Freeform 419"/>
            <p:cNvSpPr>
              <a:spLocks/>
            </p:cNvSpPr>
            <p:nvPr/>
          </p:nvSpPr>
          <p:spPr bwMode="auto">
            <a:xfrm>
              <a:off x="617" y="8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0" name="Freeform 420"/>
            <p:cNvSpPr>
              <a:spLocks/>
            </p:cNvSpPr>
            <p:nvPr/>
          </p:nvSpPr>
          <p:spPr bwMode="auto">
            <a:xfrm>
              <a:off x="617" y="780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1" name="Freeform 421"/>
            <p:cNvSpPr>
              <a:spLocks/>
            </p:cNvSpPr>
            <p:nvPr/>
          </p:nvSpPr>
          <p:spPr bwMode="auto">
            <a:xfrm>
              <a:off x="624" y="780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2" name="Freeform 422"/>
            <p:cNvSpPr>
              <a:spLocks/>
            </p:cNvSpPr>
            <p:nvPr/>
          </p:nvSpPr>
          <p:spPr bwMode="auto">
            <a:xfrm>
              <a:off x="624" y="78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3" name="Freeform 423"/>
            <p:cNvSpPr>
              <a:spLocks/>
            </p:cNvSpPr>
            <p:nvPr/>
          </p:nvSpPr>
          <p:spPr bwMode="auto">
            <a:xfrm>
              <a:off x="617" y="73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4" name="Freeform 424"/>
            <p:cNvSpPr>
              <a:spLocks/>
            </p:cNvSpPr>
            <p:nvPr/>
          </p:nvSpPr>
          <p:spPr bwMode="auto">
            <a:xfrm>
              <a:off x="617" y="739"/>
              <a:ext cx="7" cy="6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0 h 5"/>
                <a:gd name="T14" fmla="*/ 6 w 6"/>
                <a:gd name="T15" fmla="*/ 0 h 5"/>
                <a:gd name="T16" fmla="*/ 6 w 6"/>
                <a:gd name="T17" fmla="*/ 0 h 5"/>
                <a:gd name="T18" fmla="*/ 6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0 h 5"/>
                <a:gd name="T34" fmla="*/ 0 w 6"/>
                <a:gd name="T35" fmla="*/ 0 h 5"/>
                <a:gd name="T36" fmla="*/ 0 w 6"/>
                <a:gd name="T37" fmla="*/ 0 h 5"/>
                <a:gd name="T38" fmla="*/ 0 w 6"/>
                <a:gd name="T39" fmla="*/ 0 h 5"/>
                <a:gd name="T40" fmla="*/ 0 w 6"/>
                <a:gd name="T41" fmla="*/ 0 h 5"/>
                <a:gd name="T42" fmla="*/ 0 w 6"/>
                <a:gd name="T43" fmla="*/ 0 h 5"/>
                <a:gd name="T44" fmla="*/ 0 w 6"/>
                <a:gd name="T45" fmla="*/ 5 h 5"/>
                <a:gd name="T46" fmla="*/ 0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5 h 5"/>
                <a:gd name="T60" fmla="*/ 6 w 6"/>
                <a:gd name="T61" fmla="*/ 5 h 5"/>
                <a:gd name="T62" fmla="*/ 6 w 6"/>
                <a:gd name="T63" fmla="*/ 5 h 5"/>
                <a:gd name="T64" fmla="*/ 6 w 6"/>
                <a:gd name="T65" fmla="*/ 5 h 5"/>
                <a:gd name="T66" fmla="*/ 6 w 6"/>
                <a:gd name="T67" fmla="*/ 0 h 5"/>
                <a:gd name="T68" fmla="*/ 6 w 6"/>
                <a:gd name="T69" fmla="*/ 5 h 5"/>
                <a:gd name="T70" fmla="*/ 6 w 6"/>
                <a:gd name="T71" fmla="*/ 5 h 5"/>
                <a:gd name="T72" fmla="*/ 6 w 6"/>
                <a:gd name="T73" fmla="*/ 0 h 5"/>
                <a:gd name="T74" fmla="*/ 6 w 6"/>
                <a:gd name="T75" fmla="*/ 0 h 5"/>
                <a:gd name="T76" fmla="*/ 6 w 6"/>
                <a:gd name="T77" fmla="*/ 0 h 5"/>
                <a:gd name="T78" fmla="*/ 6 w 6"/>
                <a:gd name="T79" fmla="*/ 0 h 5"/>
                <a:gd name="T80" fmla="*/ 6 w 6"/>
                <a:gd name="T81" fmla="*/ 0 h 5"/>
                <a:gd name="T82" fmla="*/ 6 w 6"/>
                <a:gd name="T83" fmla="*/ 0 h 5"/>
                <a:gd name="T84" fmla="*/ 6 w 6"/>
                <a:gd name="T85" fmla="*/ 0 h 5"/>
                <a:gd name="T86" fmla="*/ 6 w 6"/>
                <a:gd name="T87" fmla="*/ 0 h 5"/>
                <a:gd name="T88" fmla="*/ 6 w 6"/>
                <a:gd name="T89" fmla="*/ 0 h 5"/>
                <a:gd name="T90" fmla="*/ 6 w 6"/>
                <a:gd name="T91" fmla="*/ 0 h 5"/>
                <a:gd name="T92" fmla="*/ 6 w 6"/>
                <a:gd name="T93" fmla="*/ 0 h 5"/>
                <a:gd name="T94" fmla="*/ 6 w 6"/>
                <a:gd name="T95" fmla="*/ 0 h 5"/>
                <a:gd name="T96" fmla="*/ 6 w 6"/>
                <a:gd name="T97" fmla="*/ 0 h 5"/>
                <a:gd name="T98" fmla="*/ 6 w 6"/>
                <a:gd name="T99" fmla="*/ 0 h 5"/>
                <a:gd name="T100" fmla="*/ 6 w 6"/>
                <a:gd name="T101" fmla="*/ 0 h 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"/>
                <a:gd name="T154" fmla="*/ 0 h 5"/>
                <a:gd name="T155" fmla="*/ 6 w 6"/>
                <a:gd name="T156" fmla="*/ 5 h 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5" name="Freeform 425"/>
            <p:cNvSpPr>
              <a:spLocks/>
            </p:cNvSpPr>
            <p:nvPr/>
          </p:nvSpPr>
          <p:spPr bwMode="auto">
            <a:xfrm>
              <a:off x="617" y="739"/>
              <a:ext cx="7" cy="6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5 h 5"/>
                <a:gd name="T4" fmla="*/ 0 w 6"/>
                <a:gd name="T5" fmla="*/ 5 h 5"/>
                <a:gd name="T6" fmla="*/ 0 w 6"/>
                <a:gd name="T7" fmla="*/ 5 h 5"/>
                <a:gd name="T8" fmla="*/ 6 w 6"/>
                <a:gd name="T9" fmla="*/ 5 h 5"/>
                <a:gd name="T10" fmla="*/ 6 w 6"/>
                <a:gd name="T11" fmla="*/ 5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5 h 5"/>
                <a:gd name="T18" fmla="*/ 6 w 6"/>
                <a:gd name="T19" fmla="*/ 5 h 5"/>
                <a:gd name="T20" fmla="*/ 6 w 6"/>
                <a:gd name="T21" fmla="*/ 5 h 5"/>
                <a:gd name="T22" fmla="*/ 6 w 6"/>
                <a:gd name="T23" fmla="*/ 5 h 5"/>
                <a:gd name="T24" fmla="*/ 6 w 6"/>
                <a:gd name="T25" fmla="*/ 5 h 5"/>
                <a:gd name="T26" fmla="*/ 6 w 6"/>
                <a:gd name="T27" fmla="*/ 5 h 5"/>
                <a:gd name="T28" fmla="*/ 6 w 6"/>
                <a:gd name="T29" fmla="*/ 5 h 5"/>
                <a:gd name="T30" fmla="*/ 6 w 6"/>
                <a:gd name="T31" fmla="*/ 0 h 5"/>
                <a:gd name="T32" fmla="*/ 6 w 6"/>
                <a:gd name="T33" fmla="*/ 0 h 5"/>
                <a:gd name="T34" fmla="*/ 6 w 6"/>
                <a:gd name="T35" fmla="*/ 5 h 5"/>
                <a:gd name="T36" fmla="*/ 6 w 6"/>
                <a:gd name="T37" fmla="*/ 5 h 5"/>
                <a:gd name="T38" fmla="*/ 6 w 6"/>
                <a:gd name="T39" fmla="*/ 5 h 5"/>
                <a:gd name="T40" fmla="*/ 6 w 6"/>
                <a:gd name="T41" fmla="*/ 5 h 5"/>
                <a:gd name="T42" fmla="*/ 6 w 6"/>
                <a:gd name="T43" fmla="*/ 5 h 5"/>
                <a:gd name="T44" fmla="*/ 6 w 6"/>
                <a:gd name="T45" fmla="*/ 5 h 5"/>
                <a:gd name="T46" fmla="*/ 6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0 w 6"/>
                <a:gd name="T59" fmla="*/ 5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6" name="Freeform 426"/>
            <p:cNvSpPr>
              <a:spLocks/>
            </p:cNvSpPr>
            <p:nvPr/>
          </p:nvSpPr>
          <p:spPr bwMode="auto">
            <a:xfrm>
              <a:off x="617" y="74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7" name="Freeform 427"/>
            <p:cNvSpPr>
              <a:spLocks/>
            </p:cNvSpPr>
            <p:nvPr/>
          </p:nvSpPr>
          <p:spPr bwMode="auto">
            <a:xfrm>
              <a:off x="604" y="739"/>
              <a:ext cx="7" cy="6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0 h 5"/>
                <a:gd name="T14" fmla="*/ 6 w 6"/>
                <a:gd name="T15" fmla="*/ 0 h 5"/>
                <a:gd name="T16" fmla="*/ 6 w 6"/>
                <a:gd name="T17" fmla="*/ 0 h 5"/>
                <a:gd name="T18" fmla="*/ 0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0 h 5"/>
                <a:gd name="T34" fmla="*/ 0 w 6"/>
                <a:gd name="T35" fmla="*/ 0 h 5"/>
                <a:gd name="T36" fmla="*/ 0 w 6"/>
                <a:gd name="T37" fmla="*/ 0 h 5"/>
                <a:gd name="T38" fmla="*/ 0 w 6"/>
                <a:gd name="T39" fmla="*/ 0 h 5"/>
                <a:gd name="T40" fmla="*/ 0 w 6"/>
                <a:gd name="T41" fmla="*/ 0 h 5"/>
                <a:gd name="T42" fmla="*/ 0 w 6"/>
                <a:gd name="T43" fmla="*/ 0 h 5"/>
                <a:gd name="T44" fmla="*/ 0 w 6"/>
                <a:gd name="T45" fmla="*/ 0 h 5"/>
                <a:gd name="T46" fmla="*/ 0 w 6"/>
                <a:gd name="T47" fmla="*/ 0 h 5"/>
                <a:gd name="T48" fmla="*/ 0 w 6"/>
                <a:gd name="T49" fmla="*/ 0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5 h 5"/>
                <a:gd name="T56" fmla="*/ 0 w 6"/>
                <a:gd name="T57" fmla="*/ 5 h 5"/>
                <a:gd name="T58" fmla="*/ 0 w 6"/>
                <a:gd name="T59" fmla="*/ 5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6 w 6"/>
                <a:gd name="T67" fmla="*/ 0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5"/>
                <a:gd name="T104" fmla="*/ 6 w 6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8" name="Freeform 428"/>
            <p:cNvSpPr>
              <a:spLocks/>
            </p:cNvSpPr>
            <p:nvPr/>
          </p:nvSpPr>
          <p:spPr bwMode="auto">
            <a:xfrm>
              <a:off x="604" y="739"/>
              <a:ext cx="13" cy="6"/>
            </a:xfrm>
            <a:custGeom>
              <a:avLst/>
              <a:gdLst>
                <a:gd name="T0" fmla="*/ 12 w 12"/>
                <a:gd name="T1" fmla="*/ 5 h 5"/>
                <a:gd name="T2" fmla="*/ 12 w 12"/>
                <a:gd name="T3" fmla="*/ 5 h 5"/>
                <a:gd name="T4" fmla="*/ 6 w 12"/>
                <a:gd name="T5" fmla="*/ 5 h 5"/>
                <a:gd name="T6" fmla="*/ 6 w 12"/>
                <a:gd name="T7" fmla="*/ 5 h 5"/>
                <a:gd name="T8" fmla="*/ 6 w 12"/>
                <a:gd name="T9" fmla="*/ 5 h 5"/>
                <a:gd name="T10" fmla="*/ 6 w 12"/>
                <a:gd name="T11" fmla="*/ 5 h 5"/>
                <a:gd name="T12" fmla="*/ 6 w 12"/>
                <a:gd name="T13" fmla="*/ 5 h 5"/>
                <a:gd name="T14" fmla="*/ 6 w 12"/>
                <a:gd name="T15" fmla="*/ 5 h 5"/>
                <a:gd name="T16" fmla="*/ 6 w 12"/>
                <a:gd name="T17" fmla="*/ 5 h 5"/>
                <a:gd name="T18" fmla="*/ 6 w 12"/>
                <a:gd name="T19" fmla="*/ 5 h 5"/>
                <a:gd name="T20" fmla="*/ 6 w 12"/>
                <a:gd name="T21" fmla="*/ 5 h 5"/>
                <a:gd name="T22" fmla="*/ 6 w 12"/>
                <a:gd name="T23" fmla="*/ 5 h 5"/>
                <a:gd name="T24" fmla="*/ 6 w 12"/>
                <a:gd name="T25" fmla="*/ 0 h 5"/>
                <a:gd name="T26" fmla="*/ 6 w 12"/>
                <a:gd name="T27" fmla="*/ 0 h 5"/>
                <a:gd name="T28" fmla="*/ 6 w 12"/>
                <a:gd name="T29" fmla="*/ 0 h 5"/>
                <a:gd name="T30" fmla="*/ 6 w 12"/>
                <a:gd name="T31" fmla="*/ 0 h 5"/>
                <a:gd name="T32" fmla="*/ 0 w 12"/>
                <a:gd name="T33" fmla="*/ 5 h 5"/>
                <a:gd name="T34" fmla="*/ 6 w 12"/>
                <a:gd name="T35" fmla="*/ 5 h 5"/>
                <a:gd name="T36" fmla="*/ 6 w 12"/>
                <a:gd name="T37" fmla="*/ 5 h 5"/>
                <a:gd name="T38" fmla="*/ 6 w 12"/>
                <a:gd name="T39" fmla="*/ 5 h 5"/>
                <a:gd name="T40" fmla="*/ 6 w 12"/>
                <a:gd name="T41" fmla="*/ 5 h 5"/>
                <a:gd name="T42" fmla="*/ 6 w 12"/>
                <a:gd name="T43" fmla="*/ 5 h 5"/>
                <a:gd name="T44" fmla="*/ 6 w 12"/>
                <a:gd name="T45" fmla="*/ 5 h 5"/>
                <a:gd name="T46" fmla="*/ 6 w 12"/>
                <a:gd name="T47" fmla="*/ 5 h 5"/>
                <a:gd name="T48" fmla="*/ 6 w 12"/>
                <a:gd name="T49" fmla="*/ 5 h 5"/>
                <a:gd name="T50" fmla="*/ 6 w 12"/>
                <a:gd name="T51" fmla="*/ 5 h 5"/>
                <a:gd name="T52" fmla="*/ 6 w 12"/>
                <a:gd name="T53" fmla="*/ 5 h 5"/>
                <a:gd name="T54" fmla="*/ 6 w 12"/>
                <a:gd name="T55" fmla="*/ 5 h 5"/>
                <a:gd name="T56" fmla="*/ 6 w 12"/>
                <a:gd name="T57" fmla="*/ 5 h 5"/>
                <a:gd name="T58" fmla="*/ 6 w 12"/>
                <a:gd name="T59" fmla="*/ 5 h 5"/>
                <a:gd name="T60" fmla="*/ 6 w 12"/>
                <a:gd name="T61" fmla="*/ 5 h 5"/>
                <a:gd name="T62" fmla="*/ 12 w 12"/>
                <a:gd name="T63" fmla="*/ 5 h 5"/>
                <a:gd name="T64" fmla="*/ 12 w 12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5"/>
                <a:gd name="T101" fmla="*/ 12 w 12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5">
                  <a:moveTo>
                    <a:pt x="12" y="5"/>
                  </a:moveTo>
                  <a:lnTo>
                    <a:pt x="12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9" name="Freeform 429"/>
            <p:cNvSpPr>
              <a:spLocks/>
            </p:cNvSpPr>
            <p:nvPr/>
          </p:nvSpPr>
          <p:spPr bwMode="auto">
            <a:xfrm>
              <a:off x="617" y="74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0" name="Freeform 430"/>
            <p:cNvSpPr>
              <a:spLocks/>
            </p:cNvSpPr>
            <p:nvPr/>
          </p:nvSpPr>
          <p:spPr bwMode="auto">
            <a:xfrm>
              <a:off x="604" y="734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1" name="Freeform 431"/>
            <p:cNvSpPr>
              <a:spLocks/>
            </p:cNvSpPr>
            <p:nvPr/>
          </p:nvSpPr>
          <p:spPr bwMode="auto">
            <a:xfrm>
              <a:off x="604" y="734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6 h 6"/>
                <a:gd name="T48" fmla="*/ 0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2" name="Freeform 432"/>
            <p:cNvSpPr>
              <a:spLocks/>
            </p:cNvSpPr>
            <p:nvPr/>
          </p:nvSpPr>
          <p:spPr bwMode="auto">
            <a:xfrm>
              <a:off x="611" y="73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3" name="Freeform 433"/>
            <p:cNvSpPr>
              <a:spLocks/>
            </p:cNvSpPr>
            <p:nvPr/>
          </p:nvSpPr>
          <p:spPr bwMode="auto">
            <a:xfrm>
              <a:off x="617" y="73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4" name="Freeform 434"/>
            <p:cNvSpPr>
              <a:spLocks/>
            </p:cNvSpPr>
            <p:nvPr/>
          </p:nvSpPr>
          <p:spPr bwMode="auto">
            <a:xfrm>
              <a:off x="617" y="734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5" name="Freeform 435"/>
            <p:cNvSpPr>
              <a:spLocks/>
            </p:cNvSpPr>
            <p:nvPr/>
          </p:nvSpPr>
          <p:spPr bwMode="auto">
            <a:xfrm>
              <a:off x="624" y="73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6" name="Freeform 436"/>
            <p:cNvSpPr>
              <a:spLocks/>
            </p:cNvSpPr>
            <p:nvPr/>
          </p:nvSpPr>
          <p:spPr bwMode="auto">
            <a:xfrm>
              <a:off x="611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7" name="Freeform 437"/>
            <p:cNvSpPr>
              <a:spLocks/>
            </p:cNvSpPr>
            <p:nvPr/>
          </p:nvSpPr>
          <p:spPr bwMode="auto">
            <a:xfrm>
              <a:off x="611" y="722"/>
              <a:ext cx="13" cy="6"/>
            </a:xfrm>
            <a:custGeom>
              <a:avLst/>
              <a:gdLst>
                <a:gd name="T0" fmla="*/ 6 w 12"/>
                <a:gd name="T1" fmla="*/ 6 h 6"/>
                <a:gd name="T2" fmla="*/ 6 w 12"/>
                <a:gd name="T3" fmla="*/ 6 h 6"/>
                <a:gd name="T4" fmla="*/ 6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6 w 12"/>
                <a:gd name="T13" fmla="*/ 6 h 6"/>
                <a:gd name="T14" fmla="*/ 6 w 12"/>
                <a:gd name="T15" fmla="*/ 6 h 6"/>
                <a:gd name="T16" fmla="*/ 6 w 12"/>
                <a:gd name="T17" fmla="*/ 6 h 6"/>
                <a:gd name="T18" fmla="*/ 6 w 12"/>
                <a:gd name="T19" fmla="*/ 6 h 6"/>
                <a:gd name="T20" fmla="*/ 6 w 12"/>
                <a:gd name="T21" fmla="*/ 6 h 6"/>
                <a:gd name="T22" fmla="*/ 0 w 12"/>
                <a:gd name="T23" fmla="*/ 0 h 6"/>
                <a:gd name="T24" fmla="*/ 0 w 12"/>
                <a:gd name="T25" fmla="*/ 0 h 6"/>
                <a:gd name="T26" fmla="*/ 0 w 12"/>
                <a:gd name="T27" fmla="*/ 0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w 12"/>
                <a:gd name="T35" fmla="*/ 6 h 6"/>
                <a:gd name="T36" fmla="*/ 0 w 12"/>
                <a:gd name="T37" fmla="*/ 6 h 6"/>
                <a:gd name="T38" fmla="*/ 0 w 12"/>
                <a:gd name="T39" fmla="*/ 6 h 6"/>
                <a:gd name="T40" fmla="*/ 0 w 12"/>
                <a:gd name="T41" fmla="*/ 6 h 6"/>
                <a:gd name="T42" fmla="*/ 0 w 12"/>
                <a:gd name="T43" fmla="*/ 6 h 6"/>
                <a:gd name="T44" fmla="*/ 0 w 12"/>
                <a:gd name="T45" fmla="*/ 6 h 6"/>
                <a:gd name="T46" fmla="*/ 6 w 12"/>
                <a:gd name="T47" fmla="*/ 6 h 6"/>
                <a:gd name="T48" fmla="*/ 6 w 12"/>
                <a:gd name="T49" fmla="*/ 6 h 6"/>
                <a:gd name="T50" fmla="*/ 6 w 12"/>
                <a:gd name="T51" fmla="*/ 6 h 6"/>
                <a:gd name="T52" fmla="*/ 6 w 12"/>
                <a:gd name="T53" fmla="*/ 6 h 6"/>
                <a:gd name="T54" fmla="*/ 6 w 12"/>
                <a:gd name="T55" fmla="*/ 6 h 6"/>
                <a:gd name="T56" fmla="*/ 6 w 12"/>
                <a:gd name="T57" fmla="*/ 6 h 6"/>
                <a:gd name="T58" fmla="*/ 6 w 12"/>
                <a:gd name="T59" fmla="*/ 6 h 6"/>
                <a:gd name="T60" fmla="*/ 6 w 12"/>
                <a:gd name="T61" fmla="*/ 6 h 6"/>
                <a:gd name="T62" fmla="*/ 6 w 12"/>
                <a:gd name="T63" fmla="*/ 6 h 6"/>
                <a:gd name="T64" fmla="*/ 12 w 12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12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8" name="Freeform 438"/>
            <p:cNvSpPr>
              <a:spLocks/>
            </p:cNvSpPr>
            <p:nvPr/>
          </p:nvSpPr>
          <p:spPr bwMode="auto">
            <a:xfrm>
              <a:off x="624" y="728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9" name="Freeform 439"/>
            <p:cNvSpPr>
              <a:spLocks/>
            </p:cNvSpPr>
            <p:nvPr/>
          </p:nvSpPr>
          <p:spPr bwMode="auto">
            <a:xfrm>
              <a:off x="611" y="716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0" name="Freeform 440"/>
            <p:cNvSpPr>
              <a:spLocks/>
            </p:cNvSpPr>
            <p:nvPr/>
          </p:nvSpPr>
          <p:spPr bwMode="auto">
            <a:xfrm>
              <a:off x="611" y="716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1" name="Freeform 441"/>
            <p:cNvSpPr>
              <a:spLocks/>
            </p:cNvSpPr>
            <p:nvPr/>
          </p:nvSpPr>
          <p:spPr bwMode="auto">
            <a:xfrm>
              <a:off x="617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2" name="Freeform 442"/>
            <p:cNvSpPr>
              <a:spLocks/>
            </p:cNvSpPr>
            <p:nvPr/>
          </p:nvSpPr>
          <p:spPr bwMode="auto">
            <a:xfrm>
              <a:off x="604" y="78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3" name="Freeform 443"/>
            <p:cNvSpPr>
              <a:spLocks/>
            </p:cNvSpPr>
            <p:nvPr/>
          </p:nvSpPr>
          <p:spPr bwMode="auto">
            <a:xfrm>
              <a:off x="604" y="780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4" name="Freeform 444"/>
            <p:cNvSpPr>
              <a:spLocks/>
            </p:cNvSpPr>
            <p:nvPr/>
          </p:nvSpPr>
          <p:spPr bwMode="auto">
            <a:xfrm>
              <a:off x="611" y="780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5" name="Freeform 445"/>
            <p:cNvSpPr>
              <a:spLocks/>
            </p:cNvSpPr>
            <p:nvPr/>
          </p:nvSpPr>
          <p:spPr bwMode="auto">
            <a:xfrm>
              <a:off x="604" y="76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6" name="Freeform 446"/>
            <p:cNvSpPr>
              <a:spLocks/>
            </p:cNvSpPr>
            <p:nvPr/>
          </p:nvSpPr>
          <p:spPr bwMode="auto">
            <a:xfrm>
              <a:off x="604" y="769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6 w 6"/>
                <a:gd name="T37" fmla="*/ 0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7" name="Freeform 447"/>
            <p:cNvSpPr>
              <a:spLocks/>
            </p:cNvSpPr>
            <p:nvPr/>
          </p:nvSpPr>
          <p:spPr bwMode="auto">
            <a:xfrm>
              <a:off x="611" y="77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8" name="Freeform 448"/>
            <p:cNvSpPr>
              <a:spLocks/>
            </p:cNvSpPr>
            <p:nvPr/>
          </p:nvSpPr>
          <p:spPr bwMode="auto">
            <a:xfrm>
              <a:off x="604" y="763"/>
              <a:ext cx="7" cy="2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9" name="Freeform 449"/>
            <p:cNvSpPr>
              <a:spLocks/>
            </p:cNvSpPr>
            <p:nvPr/>
          </p:nvSpPr>
          <p:spPr bwMode="auto">
            <a:xfrm>
              <a:off x="604" y="763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0" name="Freeform 450"/>
            <p:cNvSpPr>
              <a:spLocks/>
            </p:cNvSpPr>
            <p:nvPr/>
          </p:nvSpPr>
          <p:spPr bwMode="auto">
            <a:xfrm>
              <a:off x="611" y="76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1" name="Freeform 451"/>
            <p:cNvSpPr>
              <a:spLocks/>
            </p:cNvSpPr>
            <p:nvPr/>
          </p:nvSpPr>
          <p:spPr bwMode="auto">
            <a:xfrm>
              <a:off x="604" y="75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2" name="Freeform 452"/>
            <p:cNvSpPr>
              <a:spLocks/>
            </p:cNvSpPr>
            <p:nvPr/>
          </p:nvSpPr>
          <p:spPr bwMode="auto">
            <a:xfrm>
              <a:off x="604" y="751"/>
              <a:ext cx="7" cy="12"/>
            </a:xfrm>
            <a:custGeom>
              <a:avLst/>
              <a:gdLst>
                <a:gd name="T0" fmla="*/ 6 w 6"/>
                <a:gd name="T1" fmla="*/ 6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0 h 12"/>
                <a:gd name="T20" fmla="*/ 6 w 6"/>
                <a:gd name="T21" fmla="*/ 0 h 12"/>
                <a:gd name="T22" fmla="*/ 0 w 6"/>
                <a:gd name="T23" fmla="*/ 0 h 12"/>
                <a:gd name="T24" fmla="*/ 0 w 6"/>
                <a:gd name="T25" fmla="*/ 0 h 12"/>
                <a:gd name="T26" fmla="*/ 0 w 6"/>
                <a:gd name="T27" fmla="*/ 0 h 12"/>
                <a:gd name="T28" fmla="*/ 0 w 6"/>
                <a:gd name="T29" fmla="*/ 0 h 12"/>
                <a:gd name="T30" fmla="*/ 0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6 h 12"/>
                <a:gd name="T60" fmla="*/ 6 w 6"/>
                <a:gd name="T61" fmla="*/ 6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3" name="Freeform 453"/>
            <p:cNvSpPr>
              <a:spLocks/>
            </p:cNvSpPr>
            <p:nvPr/>
          </p:nvSpPr>
          <p:spPr bwMode="auto">
            <a:xfrm>
              <a:off x="611" y="763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4" name="Freeform 454"/>
            <p:cNvSpPr>
              <a:spLocks/>
            </p:cNvSpPr>
            <p:nvPr/>
          </p:nvSpPr>
          <p:spPr bwMode="auto">
            <a:xfrm>
              <a:off x="604" y="745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5" name="Freeform 455"/>
            <p:cNvSpPr>
              <a:spLocks/>
            </p:cNvSpPr>
            <p:nvPr/>
          </p:nvSpPr>
          <p:spPr bwMode="auto">
            <a:xfrm>
              <a:off x="604" y="745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6" name="Freeform 456"/>
            <p:cNvSpPr>
              <a:spLocks/>
            </p:cNvSpPr>
            <p:nvPr/>
          </p:nvSpPr>
          <p:spPr bwMode="auto">
            <a:xfrm>
              <a:off x="611" y="751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7" name="Freeform 457"/>
            <p:cNvSpPr>
              <a:spLocks/>
            </p:cNvSpPr>
            <p:nvPr/>
          </p:nvSpPr>
          <p:spPr bwMode="auto">
            <a:xfrm>
              <a:off x="611" y="78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8" name="Freeform 458"/>
            <p:cNvSpPr>
              <a:spLocks/>
            </p:cNvSpPr>
            <p:nvPr/>
          </p:nvSpPr>
          <p:spPr bwMode="auto">
            <a:xfrm>
              <a:off x="611" y="780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459" name="Group 459"/>
          <p:cNvGrpSpPr>
            <a:grpSpLocks/>
          </p:cNvGrpSpPr>
          <p:nvPr/>
        </p:nvGrpSpPr>
        <p:grpSpPr bwMode="auto">
          <a:xfrm>
            <a:off x="3760788" y="4868864"/>
            <a:ext cx="55562" cy="122237"/>
            <a:chOff x="551" y="687"/>
            <a:chExt cx="79" cy="148"/>
          </a:xfrm>
        </p:grpSpPr>
        <p:sp>
          <p:nvSpPr>
            <p:cNvPr id="460" name="Freeform 460"/>
            <p:cNvSpPr>
              <a:spLocks/>
            </p:cNvSpPr>
            <p:nvPr/>
          </p:nvSpPr>
          <p:spPr bwMode="auto">
            <a:xfrm>
              <a:off x="616" y="787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1" name="Freeform 461"/>
            <p:cNvSpPr>
              <a:spLocks/>
            </p:cNvSpPr>
            <p:nvPr/>
          </p:nvSpPr>
          <p:spPr bwMode="auto">
            <a:xfrm>
              <a:off x="612" y="775"/>
              <a:ext cx="5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2" name="Freeform 462"/>
            <p:cNvSpPr>
              <a:spLocks/>
            </p:cNvSpPr>
            <p:nvPr/>
          </p:nvSpPr>
          <p:spPr bwMode="auto">
            <a:xfrm>
              <a:off x="616" y="775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3" name="Freeform 463"/>
            <p:cNvSpPr>
              <a:spLocks/>
            </p:cNvSpPr>
            <p:nvPr/>
          </p:nvSpPr>
          <p:spPr bwMode="auto">
            <a:xfrm>
              <a:off x="616" y="78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4" name="Freeform 464"/>
            <p:cNvSpPr>
              <a:spLocks/>
            </p:cNvSpPr>
            <p:nvPr/>
          </p:nvSpPr>
          <p:spPr bwMode="auto">
            <a:xfrm>
              <a:off x="612" y="775"/>
              <a:ext cx="5" cy="0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5" name="Freeform 465"/>
            <p:cNvSpPr>
              <a:spLocks/>
            </p:cNvSpPr>
            <p:nvPr/>
          </p:nvSpPr>
          <p:spPr bwMode="auto">
            <a:xfrm>
              <a:off x="616" y="775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6" name="Freeform 466"/>
            <p:cNvSpPr>
              <a:spLocks/>
            </p:cNvSpPr>
            <p:nvPr/>
          </p:nvSpPr>
          <p:spPr bwMode="auto">
            <a:xfrm>
              <a:off x="616" y="78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7" name="Freeform 467"/>
            <p:cNvSpPr>
              <a:spLocks/>
            </p:cNvSpPr>
            <p:nvPr/>
          </p:nvSpPr>
          <p:spPr bwMode="auto">
            <a:xfrm>
              <a:off x="616" y="77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8" name="Freeform 468"/>
            <p:cNvSpPr>
              <a:spLocks/>
            </p:cNvSpPr>
            <p:nvPr/>
          </p:nvSpPr>
          <p:spPr bwMode="auto">
            <a:xfrm>
              <a:off x="616" y="770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9" name="Freeform 469"/>
            <p:cNvSpPr>
              <a:spLocks/>
            </p:cNvSpPr>
            <p:nvPr/>
          </p:nvSpPr>
          <p:spPr bwMode="auto">
            <a:xfrm>
              <a:off x="616" y="775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0" name="Freeform 470"/>
            <p:cNvSpPr>
              <a:spLocks/>
            </p:cNvSpPr>
            <p:nvPr/>
          </p:nvSpPr>
          <p:spPr bwMode="auto">
            <a:xfrm>
              <a:off x="612" y="764"/>
              <a:ext cx="5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1" name="Freeform 471"/>
            <p:cNvSpPr>
              <a:spLocks/>
            </p:cNvSpPr>
            <p:nvPr/>
          </p:nvSpPr>
          <p:spPr bwMode="auto">
            <a:xfrm>
              <a:off x="616" y="76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2" name="Freeform 472"/>
            <p:cNvSpPr>
              <a:spLocks/>
            </p:cNvSpPr>
            <p:nvPr/>
          </p:nvSpPr>
          <p:spPr bwMode="auto">
            <a:xfrm>
              <a:off x="616" y="764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0 w 6"/>
                <a:gd name="T65" fmla="*/ 0 h 6"/>
                <a:gd name="T66" fmla="*/ 0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3" name="Freeform 473"/>
            <p:cNvSpPr>
              <a:spLocks/>
            </p:cNvSpPr>
            <p:nvPr/>
          </p:nvSpPr>
          <p:spPr bwMode="auto">
            <a:xfrm>
              <a:off x="616" y="75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4" name="Freeform 474"/>
            <p:cNvSpPr>
              <a:spLocks/>
            </p:cNvSpPr>
            <p:nvPr/>
          </p:nvSpPr>
          <p:spPr bwMode="auto">
            <a:xfrm>
              <a:off x="612" y="750"/>
              <a:ext cx="5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6 h 6"/>
                <a:gd name="T54" fmla="*/ 6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5" name="Freeform 475"/>
            <p:cNvSpPr>
              <a:spLocks/>
            </p:cNvSpPr>
            <p:nvPr/>
          </p:nvSpPr>
          <p:spPr bwMode="auto">
            <a:xfrm>
              <a:off x="612" y="750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6" name="Freeform 476"/>
            <p:cNvSpPr>
              <a:spLocks/>
            </p:cNvSpPr>
            <p:nvPr/>
          </p:nvSpPr>
          <p:spPr bwMode="auto">
            <a:xfrm>
              <a:off x="612" y="745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7" name="Freeform 477"/>
            <p:cNvSpPr>
              <a:spLocks/>
            </p:cNvSpPr>
            <p:nvPr/>
          </p:nvSpPr>
          <p:spPr bwMode="auto">
            <a:xfrm>
              <a:off x="612" y="745"/>
              <a:ext cx="5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8" name="Freeform 478"/>
            <p:cNvSpPr>
              <a:spLocks/>
            </p:cNvSpPr>
            <p:nvPr/>
          </p:nvSpPr>
          <p:spPr bwMode="auto">
            <a:xfrm>
              <a:off x="616" y="75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9" name="Freeform 479"/>
            <p:cNvSpPr>
              <a:spLocks/>
            </p:cNvSpPr>
            <p:nvPr/>
          </p:nvSpPr>
          <p:spPr bwMode="auto">
            <a:xfrm>
              <a:off x="616" y="781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0" name="Freeform 480"/>
            <p:cNvSpPr>
              <a:spLocks/>
            </p:cNvSpPr>
            <p:nvPr/>
          </p:nvSpPr>
          <p:spPr bwMode="auto">
            <a:xfrm>
              <a:off x="616" y="781"/>
              <a:ext cx="14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6 h 6"/>
                <a:gd name="T4" fmla="*/ 6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6 w 12"/>
                <a:gd name="T13" fmla="*/ 6 h 6"/>
                <a:gd name="T14" fmla="*/ 6 w 12"/>
                <a:gd name="T15" fmla="*/ 6 h 6"/>
                <a:gd name="T16" fmla="*/ 6 w 12"/>
                <a:gd name="T17" fmla="*/ 6 h 6"/>
                <a:gd name="T18" fmla="*/ 6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6 w 12"/>
                <a:gd name="T25" fmla="*/ 6 h 6"/>
                <a:gd name="T26" fmla="*/ 6 w 12"/>
                <a:gd name="T27" fmla="*/ 6 h 6"/>
                <a:gd name="T28" fmla="*/ 6 w 12"/>
                <a:gd name="T29" fmla="*/ 6 h 6"/>
                <a:gd name="T30" fmla="*/ 6 w 12"/>
                <a:gd name="T31" fmla="*/ 0 h 6"/>
                <a:gd name="T32" fmla="*/ 0 w 12"/>
                <a:gd name="T33" fmla="*/ 6 h 6"/>
                <a:gd name="T34" fmla="*/ 0 w 12"/>
                <a:gd name="T35" fmla="*/ 6 h 6"/>
                <a:gd name="T36" fmla="*/ 6 w 12"/>
                <a:gd name="T37" fmla="*/ 6 h 6"/>
                <a:gd name="T38" fmla="*/ 6 w 12"/>
                <a:gd name="T39" fmla="*/ 6 h 6"/>
                <a:gd name="T40" fmla="*/ 6 w 12"/>
                <a:gd name="T41" fmla="*/ 6 h 6"/>
                <a:gd name="T42" fmla="*/ 6 w 12"/>
                <a:gd name="T43" fmla="*/ 6 h 6"/>
                <a:gd name="T44" fmla="*/ 6 w 12"/>
                <a:gd name="T45" fmla="*/ 6 h 6"/>
                <a:gd name="T46" fmla="*/ 6 w 12"/>
                <a:gd name="T47" fmla="*/ 6 h 6"/>
                <a:gd name="T48" fmla="*/ 6 w 12"/>
                <a:gd name="T49" fmla="*/ 6 h 6"/>
                <a:gd name="T50" fmla="*/ 6 w 12"/>
                <a:gd name="T51" fmla="*/ 6 h 6"/>
                <a:gd name="T52" fmla="*/ 6 w 12"/>
                <a:gd name="T53" fmla="*/ 6 h 6"/>
                <a:gd name="T54" fmla="*/ 6 w 12"/>
                <a:gd name="T55" fmla="*/ 6 h 6"/>
                <a:gd name="T56" fmla="*/ 6 w 12"/>
                <a:gd name="T57" fmla="*/ 6 h 6"/>
                <a:gd name="T58" fmla="*/ 6 w 12"/>
                <a:gd name="T59" fmla="*/ 6 h 6"/>
                <a:gd name="T60" fmla="*/ 6 w 12"/>
                <a:gd name="T61" fmla="*/ 6 h 6"/>
                <a:gd name="T62" fmla="*/ 12 w 12"/>
                <a:gd name="T63" fmla="*/ 6 h 6"/>
                <a:gd name="T64" fmla="*/ 12 w 12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12" y="6"/>
                  </a:move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1" name="Freeform 481"/>
            <p:cNvSpPr>
              <a:spLocks/>
            </p:cNvSpPr>
            <p:nvPr/>
          </p:nvSpPr>
          <p:spPr bwMode="auto">
            <a:xfrm>
              <a:off x="630" y="78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2" name="Freeform 482"/>
            <p:cNvSpPr>
              <a:spLocks/>
            </p:cNvSpPr>
            <p:nvPr/>
          </p:nvSpPr>
          <p:spPr bwMode="auto">
            <a:xfrm>
              <a:off x="623" y="770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3" name="Freeform 483"/>
            <p:cNvSpPr>
              <a:spLocks/>
            </p:cNvSpPr>
            <p:nvPr/>
          </p:nvSpPr>
          <p:spPr bwMode="auto">
            <a:xfrm>
              <a:off x="623" y="770"/>
              <a:ext cx="7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0 w 6"/>
                <a:gd name="T23" fmla="*/ 6 h 12"/>
                <a:gd name="T24" fmla="*/ 0 w 6"/>
                <a:gd name="T25" fmla="*/ 6 h 12"/>
                <a:gd name="T26" fmla="*/ 0 w 6"/>
                <a:gd name="T27" fmla="*/ 6 h 12"/>
                <a:gd name="T28" fmla="*/ 0 w 6"/>
                <a:gd name="T29" fmla="*/ 0 h 12"/>
                <a:gd name="T30" fmla="*/ 0 w 6"/>
                <a:gd name="T31" fmla="*/ 0 h 12"/>
                <a:gd name="T32" fmla="*/ 0 w 6"/>
                <a:gd name="T33" fmla="*/ 6 h 12"/>
                <a:gd name="T34" fmla="*/ 0 w 6"/>
                <a:gd name="T35" fmla="*/ 6 h 12"/>
                <a:gd name="T36" fmla="*/ 0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12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4" name="Freeform 484"/>
            <p:cNvSpPr>
              <a:spLocks/>
            </p:cNvSpPr>
            <p:nvPr/>
          </p:nvSpPr>
          <p:spPr bwMode="auto">
            <a:xfrm>
              <a:off x="623" y="781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5" name="Freeform 485"/>
            <p:cNvSpPr>
              <a:spLocks/>
            </p:cNvSpPr>
            <p:nvPr/>
          </p:nvSpPr>
          <p:spPr bwMode="auto">
            <a:xfrm>
              <a:off x="623" y="76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6" name="Freeform 486"/>
            <p:cNvSpPr>
              <a:spLocks/>
            </p:cNvSpPr>
            <p:nvPr/>
          </p:nvSpPr>
          <p:spPr bwMode="auto">
            <a:xfrm>
              <a:off x="623" y="76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w 1"/>
                <a:gd name="T69" fmla="*/ 0 h 1"/>
                <a:gd name="T70" fmla="*/ 0 w 1"/>
                <a:gd name="T71" fmla="*/ 0 h 1"/>
                <a:gd name="T72" fmla="*/ 0 w 1"/>
                <a:gd name="T73" fmla="*/ 0 h 1"/>
                <a:gd name="T74" fmla="*/ 0 w 1"/>
                <a:gd name="T75" fmla="*/ 0 h 1"/>
                <a:gd name="T76" fmla="*/ 0 w 1"/>
                <a:gd name="T77" fmla="*/ 0 h 1"/>
                <a:gd name="T78" fmla="*/ 0 w 1"/>
                <a:gd name="T79" fmla="*/ 0 h 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"/>
                <a:gd name="T121" fmla="*/ 0 h 1"/>
                <a:gd name="T122" fmla="*/ 1 w 1"/>
                <a:gd name="T123" fmla="*/ 1 h 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7" name="Freeform 487"/>
            <p:cNvSpPr>
              <a:spLocks/>
            </p:cNvSpPr>
            <p:nvPr/>
          </p:nvSpPr>
          <p:spPr bwMode="auto">
            <a:xfrm>
              <a:off x="623" y="764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8" name="Freeform 488"/>
            <p:cNvSpPr>
              <a:spLocks/>
            </p:cNvSpPr>
            <p:nvPr/>
          </p:nvSpPr>
          <p:spPr bwMode="auto">
            <a:xfrm>
              <a:off x="623" y="770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9" name="Freeform 489"/>
            <p:cNvSpPr>
              <a:spLocks/>
            </p:cNvSpPr>
            <p:nvPr/>
          </p:nvSpPr>
          <p:spPr bwMode="auto">
            <a:xfrm>
              <a:off x="623" y="7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0" name="Freeform 490"/>
            <p:cNvSpPr>
              <a:spLocks/>
            </p:cNvSpPr>
            <p:nvPr/>
          </p:nvSpPr>
          <p:spPr bwMode="auto">
            <a:xfrm>
              <a:off x="623" y="75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1" name="Freeform 491"/>
            <p:cNvSpPr>
              <a:spLocks/>
            </p:cNvSpPr>
            <p:nvPr/>
          </p:nvSpPr>
          <p:spPr bwMode="auto">
            <a:xfrm>
              <a:off x="630" y="7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2" name="Freeform 492"/>
            <p:cNvSpPr>
              <a:spLocks/>
            </p:cNvSpPr>
            <p:nvPr/>
          </p:nvSpPr>
          <p:spPr bwMode="auto">
            <a:xfrm>
              <a:off x="623" y="7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3" name="Freeform 493"/>
            <p:cNvSpPr>
              <a:spLocks/>
            </p:cNvSpPr>
            <p:nvPr/>
          </p:nvSpPr>
          <p:spPr bwMode="auto">
            <a:xfrm>
              <a:off x="623" y="745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4" name="Freeform 494"/>
            <p:cNvSpPr>
              <a:spLocks/>
            </p:cNvSpPr>
            <p:nvPr/>
          </p:nvSpPr>
          <p:spPr bwMode="auto">
            <a:xfrm>
              <a:off x="623" y="745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5" name="Freeform 495"/>
            <p:cNvSpPr>
              <a:spLocks/>
            </p:cNvSpPr>
            <p:nvPr/>
          </p:nvSpPr>
          <p:spPr bwMode="auto">
            <a:xfrm>
              <a:off x="605" y="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6" name="Freeform 496"/>
            <p:cNvSpPr>
              <a:spLocks/>
            </p:cNvSpPr>
            <p:nvPr/>
          </p:nvSpPr>
          <p:spPr bwMode="auto">
            <a:xfrm>
              <a:off x="598" y="804"/>
              <a:ext cx="7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12 h 12"/>
                <a:gd name="T8" fmla="*/ 6 w 6"/>
                <a:gd name="T9" fmla="*/ 12 h 12"/>
                <a:gd name="T10" fmla="*/ 6 w 6"/>
                <a:gd name="T11" fmla="*/ 12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6 h 12"/>
                <a:gd name="T36" fmla="*/ 6 w 6"/>
                <a:gd name="T37" fmla="*/ 6 h 12"/>
                <a:gd name="T38" fmla="*/ 6 w 6"/>
                <a:gd name="T39" fmla="*/ 6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12 h 12"/>
                <a:gd name="T56" fmla="*/ 0 w 6"/>
                <a:gd name="T57" fmla="*/ 12 h 12"/>
                <a:gd name="T58" fmla="*/ 0 w 6"/>
                <a:gd name="T59" fmla="*/ 12 h 12"/>
                <a:gd name="T60" fmla="*/ 0 w 6"/>
                <a:gd name="T61" fmla="*/ 12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7" name="Freeform 497"/>
            <p:cNvSpPr>
              <a:spLocks/>
            </p:cNvSpPr>
            <p:nvPr/>
          </p:nvSpPr>
          <p:spPr bwMode="auto">
            <a:xfrm>
              <a:off x="598" y="816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8" name="Freeform 498"/>
            <p:cNvSpPr>
              <a:spLocks/>
            </p:cNvSpPr>
            <p:nvPr/>
          </p:nvSpPr>
          <p:spPr bwMode="auto">
            <a:xfrm>
              <a:off x="598" y="81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9" name="Freeform 499"/>
            <p:cNvSpPr>
              <a:spLocks/>
            </p:cNvSpPr>
            <p:nvPr/>
          </p:nvSpPr>
          <p:spPr bwMode="auto">
            <a:xfrm>
              <a:off x="598" y="810"/>
              <a:ext cx="2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12 h 12"/>
                <a:gd name="T10" fmla="*/ 0 w 1"/>
                <a:gd name="T11" fmla="*/ 12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12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0" name="Freeform 500"/>
            <p:cNvSpPr>
              <a:spLocks/>
            </p:cNvSpPr>
            <p:nvPr/>
          </p:nvSpPr>
          <p:spPr bwMode="auto">
            <a:xfrm>
              <a:off x="598" y="8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1" name="Freeform 501"/>
            <p:cNvSpPr>
              <a:spLocks/>
            </p:cNvSpPr>
            <p:nvPr/>
          </p:nvSpPr>
          <p:spPr bwMode="auto">
            <a:xfrm>
              <a:off x="598" y="81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2" name="Freeform 502"/>
            <p:cNvSpPr>
              <a:spLocks/>
            </p:cNvSpPr>
            <p:nvPr/>
          </p:nvSpPr>
          <p:spPr bwMode="auto">
            <a:xfrm>
              <a:off x="594" y="810"/>
              <a:ext cx="5" cy="17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2 h 18"/>
                <a:gd name="T4" fmla="*/ 6 w 6"/>
                <a:gd name="T5" fmla="*/ 12 h 18"/>
                <a:gd name="T6" fmla="*/ 6 w 6"/>
                <a:gd name="T7" fmla="*/ 12 h 18"/>
                <a:gd name="T8" fmla="*/ 6 w 6"/>
                <a:gd name="T9" fmla="*/ 12 h 18"/>
                <a:gd name="T10" fmla="*/ 6 w 6"/>
                <a:gd name="T11" fmla="*/ 12 h 18"/>
                <a:gd name="T12" fmla="*/ 6 w 6"/>
                <a:gd name="T13" fmla="*/ 12 h 18"/>
                <a:gd name="T14" fmla="*/ 6 w 6"/>
                <a:gd name="T15" fmla="*/ 6 h 18"/>
                <a:gd name="T16" fmla="*/ 6 w 6"/>
                <a:gd name="T17" fmla="*/ 6 h 18"/>
                <a:gd name="T18" fmla="*/ 6 w 6"/>
                <a:gd name="T19" fmla="*/ 6 h 18"/>
                <a:gd name="T20" fmla="*/ 6 w 6"/>
                <a:gd name="T21" fmla="*/ 6 h 18"/>
                <a:gd name="T22" fmla="*/ 6 w 6"/>
                <a:gd name="T23" fmla="*/ 6 h 18"/>
                <a:gd name="T24" fmla="*/ 6 w 6"/>
                <a:gd name="T25" fmla="*/ 0 h 18"/>
                <a:gd name="T26" fmla="*/ 6 w 6"/>
                <a:gd name="T27" fmla="*/ 0 h 18"/>
                <a:gd name="T28" fmla="*/ 6 w 6"/>
                <a:gd name="T29" fmla="*/ 0 h 18"/>
                <a:gd name="T30" fmla="*/ 6 w 6"/>
                <a:gd name="T31" fmla="*/ 0 h 18"/>
                <a:gd name="T32" fmla="*/ 6 w 6"/>
                <a:gd name="T33" fmla="*/ 0 h 18"/>
                <a:gd name="T34" fmla="*/ 6 w 6"/>
                <a:gd name="T35" fmla="*/ 0 h 18"/>
                <a:gd name="T36" fmla="*/ 6 w 6"/>
                <a:gd name="T37" fmla="*/ 0 h 18"/>
                <a:gd name="T38" fmla="*/ 6 w 6"/>
                <a:gd name="T39" fmla="*/ 0 h 18"/>
                <a:gd name="T40" fmla="*/ 6 w 6"/>
                <a:gd name="T41" fmla="*/ 6 h 18"/>
                <a:gd name="T42" fmla="*/ 6 w 6"/>
                <a:gd name="T43" fmla="*/ 6 h 18"/>
                <a:gd name="T44" fmla="*/ 6 w 6"/>
                <a:gd name="T45" fmla="*/ 6 h 18"/>
                <a:gd name="T46" fmla="*/ 6 w 6"/>
                <a:gd name="T47" fmla="*/ 6 h 18"/>
                <a:gd name="T48" fmla="*/ 6 w 6"/>
                <a:gd name="T49" fmla="*/ 6 h 18"/>
                <a:gd name="T50" fmla="*/ 6 w 6"/>
                <a:gd name="T51" fmla="*/ 6 h 18"/>
                <a:gd name="T52" fmla="*/ 0 w 6"/>
                <a:gd name="T53" fmla="*/ 12 h 18"/>
                <a:gd name="T54" fmla="*/ 0 w 6"/>
                <a:gd name="T55" fmla="*/ 12 h 18"/>
                <a:gd name="T56" fmla="*/ 0 w 6"/>
                <a:gd name="T57" fmla="*/ 12 h 18"/>
                <a:gd name="T58" fmla="*/ 0 w 6"/>
                <a:gd name="T59" fmla="*/ 12 h 18"/>
                <a:gd name="T60" fmla="*/ 0 w 6"/>
                <a:gd name="T61" fmla="*/ 12 h 18"/>
                <a:gd name="T62" fmla="*/ 0 w 6"/>
                <a:gd name="T63" fmla="*/ 12 h 18"/>
                <a:gd name="T64" fmla="*/ 0 w 6"/>
                <a:gd name="T65" fmla="*/ 12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8"/>
                <a:gd name="T101" fmla="*/ 6 w 6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3" name="Freeform 503"/>
            <p:cNvSpPr>
              <a:spLocks/>
            </p:cNvSpPr>
            <p:nvPr/>
          </p:nvSpPr>
          <p:spPr bwMode="auto">
            <a:xfrm>
              <a:off x="594" y="822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4" name="Freeform 504"/>
            <p:cNvSpPr>
              <a:spLocks/>
            </p:cNvSpPr>
            <p:nvPr/>
          </p:nvSpPr>
          <p:spPr bwMode="auto">
            <a:xfrm>
              <a:off x="594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5" name="Freeform 505"/>
            <p:cNvSpPr>
              <a:spLocks/>
            </p:cNvSpPr>
            <p:nvPr/>
          </p:nvSpPr>
          <p:spPr bwMode="auto">
            <a:xfrm>
              <a:off x="594" y="816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12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6 h 12"/>
                <a:gd name="T26" fmla="*/ 0 w 1"/>
                <a:gd name="T27" fmla="*/ 6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6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6" name="Freeform 506"/>
            <p:cNvSpPr>
              <a:spLocks/>
            </p:cNvSpPr>
            <p:nvPr/>
          </p:nvSpPr>
          <p:spPr bwMode="auto">
            <a:xfrm>
              <a:off x="594" y="8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7" name="Freeform 507"/>
            <p:cNvSpPr>
              <a:spLocks/>
            </p:cNvSpPr>
            <p:nvPr/>
          </p:nvSpPr>
          <p:spPr bwMode="auto">
            <a:xfrm>
              <a:off x="587" y="8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8" name="Freeform 508"/>
            <p:cNvSpPr>
              <a:spLocks/>
            </p:cNvSpPr>
            <p:nvPr/>
          </p:nvSpPr>
          <p:spPr bwMode="auto">
            <a:xfrm>
              <a:off x="587" y="816"/>
              <a:ext cx="7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0 h 12"/>
                <a:gd name="T6" fmla="*/ 0 w 6"/>
                <a:gd name="T7" fmla="*/ 0 h 12"/>
                <a:gd name="T8" fmla="*/ 0 w 6"/>
                <a:gd name="T9" fmla="*/ 12 h 12"/>
                <a:gd name="T10" fmla="*/ 6 w 6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9" name="Freeform 509"/>
            <p:cNvSpPr>
              <a:spLocks/>
            </p:cNvSpPr>
            <p:nvPr/>
          </p:nvSpPr>
          <p:spPr bwMode="auto">
            <a:xfrm>
              <a:off x="587" y="827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0" name="Freeform 510"/>
            <p:cNvSpPr>
              <a:spLocks/>
            </p:cNvSpPr>
            <p:nvPr/>
          </p:nvSpPr>
          <p:spPr bwMode="auto">
            <a:xfrm>
              <a:off x="587" y="816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1" name="Freeform 511"/>
            <p:cNvSpPr>
              <a:spLocks/>
            </p:cNvSpPr>
            <p:nvPr/>
          </p:nvSpPr>
          <p:spPr bwMode="auto">
            <a:xfrm>
              <a:off x="587" y="822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2" name="Freeform 512"/>
            <p:cNvSpPr>
              <a:spLocks/>
            </p:cNvSpPr>
            <p:nvPr/>
          </p:nvSpPr>
          <p:spPr bwMode="auto">
            <a:xfrm>
              <a:off x="587" y="827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3" name="Freeform 513"/>
            <p:cNvSpPr>
              <a:spLocks/>
            </p:cNvSpPr>
            <p:nvPr/>
          </p:nvSpPr>
          <p:spPr bwMode="auto">
            <a:xfrm>
              <a:off x="580" y="822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4" name="Freeform 514"/>
            <p:cNvSpPr>
              <a:spLocks/>
            </p:cNvSpPr>
            <p:nvPr/>
          </p:nvSpPr>
          <p:spPr bwMode="auto">
            <a:xfrm>
              <a:off x="580" y="822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5" name="Freeform 515"/>
            <p:cNvSpPr>
              <a:spLocks/>
            </p:cNvSpPr>
            <p:nvPr/>
          </p:nvSpPr>
          <p:spPr bwMode="auto">
            <a:xfrm>
              <a:off x="587" y="8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6" name="Freeform 516"/>
            <p:cNvSpPr>
              <a:spLocks/>
            </p:cNvSpPr>
            <p:nvPr/>
          </p:nvSpPr>
          <p:spPr bwMode="auto">
            <a:xfrm>
              <a:off x="580" y="8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7" name="Freeform 517"/>
            <p:cNvSpPr>
              <a:spLocks/>
            </p:cNvSpPr>
            <p:nvPr/>
          </p:nvSpPr>
          <p:spPr bwMode="auto">
            <a:xfrm>
              <a:off x="580" y="822"/>
              <a:ext cx="2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6 h 12"/>
                <a:gd name="T6" fmla="*/ 0 w 1"/>
                <a:gd name="T7" fmla="*/ 6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0 h 12"/>
                <a:gd name="T20" fmla="*/ 0 w 1"/>
                <a:gd name="T21" fmla="*/ 0 h 12"/>
                <a:gd name="T22" fmla="*/ 0 w 1"/>
                <a:gd name="T23" fmla="*/ 0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0 h 12"/>
                <a:gd name="T42" fmla="*/ 0 w 1"/>
                <a:gd name="T43" fmla="*/ 0 h 12"/>
                <a:gd name="T44" fmla="*/ 0 w 1"/>
                <a:gd name="T45" fmla="*/ 0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6 h 12"/>
                <a:gd name="T58" fmla="*/ 0 w 1"/>
                <a:gd name="T59" fmla="*/ 6 h 12"/>
                <a:gd name="T60" fmla="*/ 0 w 1"/>
                <a:gd name="T61" fmla="*/ 6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8" name="Freeform 518"/>
            <p:cNvSpPr>
              <a:spLocks/>
            </p:cNvSpPr>
            <p:nvPr/>
          </p:nvSpPr>
          <p:spPr bwMode="auto">
            <a:xfrm>
              <a:off x="580" y="833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9" name="Freeform 519"/>
            <p:cNvSpPr>
              <a:spLocks/>
            </p:cNvSpPr>
            <p:nvPr/>
          </p:nvSpPr>
          <p:spPr bwMode="auto">
            <a:xfrm>
              <a:off x="576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0" name="Freeform 520"/>
            <p:cNvSpPr>
              <a:spLocks/>
            </p:cNvSpPr>
            <p:nvPr/>
          </p:nvSpPr>
          <p:spPr bwMode="auto">
            <a:xfrm>
              <a:off x="576" y="816"/>
              <a:ext cx="5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12 h 12"/>
                <a:gd name="T8" fmla="*/ 6 w 6"/>
                <a:gd name="T9" fmla="*/ 12 h 12"/>
                <a:gd name="T10" fmla="*/ 6 w 6"/>
                <a:gd name="T11" fmla="*/ 12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0 w 6"/>
                <a:gd name="T23" fmla="*/ 6 h 12"/>
                <a:gd name="T24" fmla="*/ 0 w 6"/>
                <a:gd name="T25" fmla="*/ 6 h 12"/>
                <a:gd name="T26" fmla="*/ 0 w 6"/>
                <a:gd name="T27" fmla="*/ 0 h 12"/>
                <a:gd name="T28" fmla="*/ 0 w 6"/>
                <a:gd name="T29" fmla="*/ 0 h 12"/>
                <a:gd name="T30" fmla="*/ 0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6 w 6"/>
                <a:gd name="T53" fmla="*/ 12 h 12"/>
                <a:gd name="T54" fmla="*/ 6 w 6"/>
                <a:gd name="T55" fmla="*/ 12 h 12"/>
                <a:gd name="T56" fmla="*/ 6 w 6"/>
                <a:gd name="T57" fmla="*/ 12 h 12"/>
                <a:gd name="T58" fmla="*/ 6 w 6"/>
                <a:gd name="T59" fmla="*/ 12 h 12"/>
                <a:gd name="T60" fmla="*/ 6 w 6"/>
                <a:gd name="T61" fmla="*/ 12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1" name="Freeform 521"/>
            <p:cNvSpPr>
              <a:spLocks/>
            </p:cNvSpPr>
            <p:nvPr/>
          </p:nvSpPr>
          <p:spPr bwMode="auto">
            <a:xfrm>
              <a:off x="580" y="827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2" name="Freeform 522"/>
            <p:cNvSpPr>
              <a:spLocks/>
            </p:cNvSpPr>
            <p:nvPr/>
          </p:nvSpPr>
          <p:spPr bwMode="auto">
            <a:xfrm>
              <a:off x="594" y="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3" name="Freeform 523"/>
            <p:cNvSpPr>
              <a:spLocks/>
            </p:cNvSpPr>
            <p:nvPr/>
          </p:nvSpPr>
          <p:spPr bwMode="auto">
            <a:xfrm>
              <a:off x="594" y="804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6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6 h 12"/>
                <a:gd name="T58" fmla="*/ 0 w 1"/>
                <a:gd name="T59" fmla="*/ 6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4" name="Freeform 524"/>
            <p:cNvSpPr>
              <a:spLocks/>
            </p:cNvSpPr>
            <p:nvPr/>
          </p:nvSpPr>
          <p:spPr bwMode="auto">
            <a:xfrm>
              <a:off x="594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5" name="Freeform 525"/>
            <p:cNvSpPr>
              <a:spLocks/>
            </p:cNvSpPr>
            <p:nvPr/>
          </p:nvSpPr>
          <p:spPr bwMode="auto">
            <a:xfrm>
              <a:off x="587" y="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6" name="Freeform 526"/>
            <p:cNvSpPr>
              <a:spLocks/>
            </p:cNvSpPr>
            <p:nvPr/>
          </p:nvSpPr>
          <p:spPr bwMode="auto">
            <a:xfrm>
              <a:off x="587" y="804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12 h 12"/>
                <a:gd name="T10" fmla="*/ 0 w 1"/>
                <a:gd name="T11" fmla="*/ 12 h 12"/>
                <a:gd name="T12" fmla="*/ 0 w 1"/>
                <a:gd name="T13" fmla="*/ 12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6 h 12"/>
                <a:gd name="T26" fmla="*/ 0 w 1"/>
                <a:gd name="T27" fmla="*/ 6 h 12"/>
                <a:gd name="T28" fmla="*/ 0 w 1"/>
                <a:gd name="T29" fmla="*/ 6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6 h 12"/>
                <a:gd name="T36" fmla="*/ 0 w 1"/>
                <a:gd name="T37" fmla="*/ 6 h 12"/>
                <a:gd name="T38" fmla="*/ 0 w 1"/>
                <a:gd name="T39" fmla="*/ 6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12 h 12"/>
                <a:gd name="T54" fmla="*/ 0 w 1"/>
                <a:gd name="T55" fmla="*/ 12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7" name="Freeform 527"/>
            <p:cNvSpPr>
              <a:spLocks/>
            </p:cNvSpPr>
            <p:nvPr/>
          </p:nvSpPr>
          <p:spPr bwMode="auto">
            <a:xfrm>
              <a:off x="587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8" name="Freeform 528"/>
            <p:cNvSpPr>
              <a:spLocks/>
            </p:cNvSpPr>
            <p:nvPr/>
          </p:nvSpPr>
          <p:spPr bwMode="auto">
            <a:xfrm>
              <a:off x="580" y="804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9" name="Freeform 529"/>
            <p:cNvSpPr>
              <a:spLocks/>
            </p:cNvSpPr>
            <p:nvPr/>
          </p:nvSpPr>
          <p:spPr bwMode="auto">
            <a:xfrm>
              <a:off x="580" y="810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0" name="Freeform 530"/>
            <p:cNvSpPr>
              <a:spLocks/>
            </p:cNvSpPr>
            <p:nvPr/>
          </p:nvSpPr>
          <p:spPr bwMode="auto">
            <a:xfrm>
              <a:off x="580" y="816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1" name="Freeform 531"/>
            <p:cNvSpPr>
              <a:spLocks/>
            </p:cNvSpPr>
            <p:nvPr/>
          </p:nvSpPr>
          <p:spPr bwMode="auto">
            <a:xfrm>
              <a:off x="576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2" name="Freeform 532"/>
            <p:cNvSpPr>
              <a:spLocks/>
            </p:cNvSpPr>
            <p:nvPr/>
          </p:nvSpPr>
          <p:spPr bwMode="auto">
            <a:xfrm>
              <a:off x="576" y="816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6 h 12"/>
                <a:gd name="T6" fmla="*/ 0 w 1"/>
                <a:gd name="T7" fmla="*/ 6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0 h 12"/>
                <a:gd name="T22" fmla="*/ 0 w 1"/>
                <a:gd name="T23" fmla="*/ 0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0 h 12"/>
                <a:gd name="T42" fmla="*/ 0 w 1"/>
                <a:gd name="T43" fmla="*/ 0 h 12"/>
                <a:gd name="T44" fmla="*/ 0 w 1"/>
                <a:gd name="T45" fmla="*/ 0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6 h 12"/>
                <a:gd name="T58" fmla="*/ 0 w 1"/>
                <a:gd name="T59" fmla="*/ 6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3" name="Freeform 533"/>
            <p:cNvSpPr>
              <a:spLocks/>
            </p:cNvSpPr>
            <p:nvPr/>
          </p:nvSpPr>
          <p:spPr bwMode="auto">
            <a:xfrm>
              <a:off x="576" y="8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4" name="Freeform 534"/>
            <p:cNvSpPr>
              <a:spLocks/>
            </p:cNvSpPr>
            <p:nvPr/>
          </p:nvSpPr>
          <p:spPr bwMode="auto">
            <a:xfrm>
              <a:off x="569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5" name="Freeform 535"/>
            <p:cNvSpPr>
              <a:spLocks/>
            </p:cNvSpPr>
            <p:nvPr/>
          </p:nvSpPr>
          <p:spPr bwMode="auto">
            <a:xfrm>
              <a:off x="569" y="816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6" name="Freeform 536"/>
            <p:cNvSpPr>
              <a:spLocks/>
            </p:cNvSpPr>
            <p:nvPr/>
          </p:nvSpPr>
          <p:spPr bwMode="auto">
            <a:xfrm>
              <a:off x="569" y="8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7" name="Freeform 537"/>
            <p:cNvSpPr>
              <a:spLocks/>
            </p:cNvSpPr>
            <p:nvPr/>
          </p:nvSpPr>
          <p:spPr bwMode="auto">
            <a:xfrm>
              <a:off x="569" y="798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8" name="Freeform 538"/>
            <p:cNvSpPr>
              <a:spLocks/>
            </p:cNvSpPr>
            <p:nvPr/>
          </p:nvSpPr>
          <p:spPr bwMode="auto">
            <a:xfrm>
              <a:off x="569" y="798"/>
              <a:ext cx="7" cy="17"/>
            </a:xfrm>
            <a:custGeom>
              <a:avLst/>
              <a:gdLst>
                <a:gd name="T0" fmla="*/ 6 w 6"/>
                <a:gd name="T1" fmla="*/ 12 h 18"/>
                <a:gd name="T2" fmla="*/ 6 w 6"/>
                <a:gd name="T3" fmla="*/ 12 h 18"/>
                <a:gd name="T4" fmla="*/ 6 w 6"/>
                <a:gd name="T5" fmla="*/ 12 h 18"/>
                <a:gd name="T6" fmla="*/ 6 w 6"/>
                <a:gd name="T7" fmla="*/ 12 h 18"/>
                <a:gd name="T8" fmla="*/ 6 w 6"/>
                <a:gd name="T9" fmla="*/ 12 h 18"/>
                <a:gd name="T10" fmla="*/ 6 w 6"/>
                <a:gd name="T11" fmla="*/ 12 h 18"/>
                <a:gd name="T12" fmla="*/ 6 w 6"/>
                <a:gd name="T13" fmla="*/ 12 h 18"/>
                <a:gd name="T14" fmla="*/ 6 w 6"/>
                <a:gd name="T15" fmla="*/ 12 h 18"/>
                <a:gd name="T16" fmla="*/ 6 w 6"/>
                <a:gd name="T17" fmla="*/ 6 h 18"/>
                <a:gd name="T18" fmla="*/ 6 w 6"/>
                <a:gd name="T19" fmla="*/ 6 h 18"/>
                <a:gd name="T20" fmla="*/ 6 w 6"/>
                <a:gd name="T21" fmla="*/ 6 h 18"/>
                <a:gd name="T22" fmla="*/ 6 w 6"/>
                <a:gd name="T23" fmla="*/ 6 h 18"/>
                <a:gd name="T24" fmla="*/ 6 w 6"/>
                <a:gd name="T25" fmla="*/ 6 h 18"/>
                <a:gd name="T26" fmla="*/ 6 w 6"/>
                <a:gd name="T27" fmla="*/ 6 h 18"/>
                <a:gd name="T28" fmla="*/ 6 w 6"/>
                <a:gd name="T29" fmla="*/ 6 h 18"/>
                <a:gd name="T30" fmla="*/ 6 w 6"/>
                <a:gd name="T31" fmla="*/ 6 h 18"/>
                <a:gd name="T32" fmla="*/ 0 w 6"/>
                <a:gd name="T33" fmla="*/ 0 h 18"/>
                <a:gd name="T34" fmla="*/ 0 w 6"/>
                <a:gd name="T35" fmla="*/ 6 h 18"/>
                <a:gd name="T36" fmla="*/ 0 w 6"/>
                <a:gd name="T37" fmla="*/ 6 h 18"/>
                <a:gd name="T38" fmla="*/ 0 w 6"/>
                <a:gd name="T39" fmla="*/ 6 h 18"/>
                <a:gd name="T40" fmla="*/ 0 w 6"/>
                <a:gd name="T41" fmla="*/ 6 h 18"/>
                <a:gd name="T42" fmla="*/ 0 w 6"/>
                <a:gd name="T43" fmla="*/ 6 h 18"/>
                <a:gd name="T44" fmla="*/ 0 w 6"/>
                <a:gd name="T45" fmla="*/ 6 h 18"/>
                <a:gd name="T46" fmla="*/ 6 w 6"/>
                <a:gd name="T47" fmla="*/ 6 h 18"/>
                <a:gd name="T48" fmla="*/ 6 w 6"/>
                <a:gd name="T49" fmla="*/ 12 h 18"/>
                <a:gd name="T50" fmla="*/ 6 w 6"/>
                <a:gd name="T51" fmla="*/ 12 h 18"/>
                <a:gd name="T52" fmla="*/ 6 w 6"/>
                <a:gd name="T53" fmla="*/ 12 h 18"/>
                <a:gd name="T54" fmla="*/ 6 w 6"/>
                <a:gd name="T55" fmla="*/ 12 h 18"/>
                <a:gd name="T56" fmla="*/ 6 w 6"/>
                <a:gd name="T57" fmla="*/ 12 h 18"/>
                <a:gd name="T58" fmla="*/ 6 w 6"/>
                <a:gd name="T59" fmla="*/ 12 h 18"/>
                <a:gd name="T60" fmla="*/ 6 w 6"/>
                <a:gd name="T61" fmla="*/ 12 h 18"/>
                <a:gd name="T62" fmla="*/ 6 w 6"/>
                <a:gd name="T63" fmla="*/ 12 h 18"/>
                <a:gd name="T64" fmla="*/ 6 w 6"/>
                <a:gd name="T65" fmla="*/ 18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8"/>
                <a:gd name="T101" fmla="*/ 6 w 6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8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9" name="Freeform 539"/>
            <p:cNvSpPr>
              <a:spLocks/>
            </p:cNvSpPr>
            <p:nvPr/>
          </p:nvSpPr>
          <p:spPr bwMode="auto">
            <a:xfrm>
              <a:off x="576" y="810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0" name="Freeform 540"/>
            <p:cNvSpPr>
              <a:spLocks/>
            </p:cNvSpPr>
            <p:nvPr/>
          </p:nvSpPr>
          <p:spPr bwMode="auto">
            <a:xfrm>
              <a:off x="562" y="81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1" name="Freeform 541"/>
            <p:cNvSpPr>
              <a:spLocks/>
            </p:cNvSpPr>
            <p:nvPr/>
          </p:nvSpPr>
          <p:spPr bwMode="auto">
            <a:xfrm>
              <a:off x="558" y="810"/>
              <a:ext cx="5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0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0 h 12"/>
                <a:gd name="T36" fmla="*/ 6 w 6"/>
                <a:gd name="T37" fmla="*/ 0 h 12"/>
                <a:gd name="T38" fmla="*/ 6 w 6"/>
                <a:gd name="T39" fmla="*/ 0 h 12"/>
                <a:gd name="T40" fmla="*/ 6 w 6"/>
                <a:gd name="T41" fmla="*/ 0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6 h 12"/>
                <a:gd name="T60" fmla="*/ 6 w 6"/>
                <a:gd name="T61" fmla="*/ 6 h 12"/>
                <a:gd name="T62" fmla="*/ 6 w 6"/>
                <a:gd name="T63" fmla="*/ 6 h 12"/>
                <a:gd name="T64" fmla="*/ 0 w 6"/>
                <a:gd name="T65" fmla="*/ 6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2" name="Freeform 542"/>
            <p:cNvSpPr>
              <a:spLocks/>
            </p:cNvSpPr>
            <p:nvPr/>
          </p:nvSpPr>
          <p:spPr bwMode="auto">
            <a:xfrm>
              <a:off x="558" y="816"/>
              <a:ext cx="5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3" name="Freeform 543"/>
            <p:cNvSpPr>
              <a:spLocks/>
            </p:cNvSpPr>
            <p:nvPr/>
          </p:nvSpPr>
          <p:spPr bwMode="auto">
            <a:xfrm>
              <a:off x="569" y="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4" name="Freeform 544"/>
            <p:cNvSpPr>
              <a:spLocks/>
            </p:cNvSpPr>
            <p:nvPr/>
          </p:nvSpPr>
          <p:spPr bwMode="auto">
            <a:xfrm>
              <a:off x="562" y="804"/>
              <a:ext cx="7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12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6 h 12"/>
                <a:gd name="T36" fmla="*/ 6 w 6"/>
                <a:gd name="T37" fmla="*/ 6 h 12"/>
                <a:gd name="T38" fmla="*/ 6 w 6"/>
                <a:gd name="T39" fmla="*/ 6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6 h 12"/>
                <a:gd name="T60" fmla="*/ 0 w 6"/>
                <a:gd name="T61" fmla="*/ 6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5" name="Freeform 545"/>
            <p:cNvSpPr>
              <a:spLocks/>
            </p:cNvSpPr>
            <p:nvPr/>
          </p:nvSpPr>
          <p:spPr bwMode="auto">
            <a:xfrm>
              <a:off x="562" y="816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6" name="Freeform 546"/>
            <p:cNvSpPr>
              <a:spLocks/>
            </p:cNvSpPr>
            <p:nvPr/>
          </p:nvSpPr>
          <p:spPr bwMode="auto">
            <a:xfrm>
              <a:off x="569" y="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7" name="Freeform 547"/>
            <p:cNvSpPr>
              <a:spLocks/>
            </p:cNvSpPr>
            <p:nvPr/>
          </p:nvSpPr>
          <p:spPr bwMode="auto">
            <a:xfrm>
              <a:off x="562" y="804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8" name="Freeform 548"/>
            <p:cNvSpPr>
              <a:spLocks/>
            </p:cNvSpPr>
            <p:nvPr/>
          </p:nvSpPr>
          <p:spPr bwMode="auto">
            <a:xfrm>
              <a:off x="562" y="81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9" name="Freeform 549"/>
            <p:cNvSpPr>
              <a:spLocks/>
            </p:cNvSpPr>
            <p:nvPr/>
          </p:nvSpPr>
          <p:spPr bwMode="auto">
            <a:xfrm>
              <a:off x="562" y="8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0" name="Freeform 550"/>
            <p:cNvSpPr>
              <a:spLocks/>
            </p:cNvSpPr>
            <p:nvPr/>
          </p:nvSpPr>
          <p:spPr bwMode="auto">
            <a:xfrm>
              <a:off x="558" y="804"/>
              <a:ext cx="5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0 h 12"/>
                <a:gd name="T36" fmla="*/ 6 w 6"/>
                <a:gd name="T37" fmla="*/ 0 h 12"/>
                <a:gd name="T38" fmla="*/ 6 w 6"/>
                <a:gd name="T39" fmla="*/ 0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6 h 12"/>
                <a:gd name="T64" fmla="*/ 0 w 6"/>
                <a:gd name="T65" fmla="*/ 6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1" name="Freeform 551"/>
            <p:cNvSpPr>
              <a:spLocks/>
            </p:cNvSpPr>
            <p:nvPr/>
          </p:nvSpPr>
          <p:spPr bwMode="auto">
            <a:xfrm>
              <a:off x="558" y="810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2" name="Freeform 552"/>
            <p:cNvSpPr>
              <a:spLocks/>
            </p:cNvSpPr>
            <p:nvPr/>
          </p:nvSpPr>
          <p:spPr bwMode="auto">
            <a:xfrm>
              <a:off x="558" y="804"/>
              <a:ext cx="5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3" name="Freeform 553"/>
            <p:cNvSpPr>
              <a:spLocks/>
            </p:cNvSpPr>
            <p:nvPr/>
          </p:nvSpPr>
          <p:spPr bwMode="auto">
            <a:xfrm>
              <a:off x="558" y="804"/>
              <a:ext cx="5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4" name="Freeform 554"/>
            <p:cNvSpPr>
              <a:spLocks/>
            </p:cNvSpPr>
            <p:nvPr/>
          </p:nvSpPr>
          <p:spPr bwMode="auto">
            <a:xfrm>
              <a:off x="558" y="810"/>
              <a:ext cx="5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5" name="Freeform 555"/>
            <p:cNvSpPr>
              <a:spLocks/>
            </p:cNvSpPr>
            <p:nvPr/>
          </p:nvSpPr>
          <p:spPr bwMode="auto">
            <a:xfrm>
              <a:off x="562" y="798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6" name="Freeform 556"/>
            <p:cNvSpPr>
              <a:spLocks/>
            </p:cNvSpPr>
            <p:nvPr/>
          </p:nvSpPr>
          <p:spPr bwMode="auto">
            <a:xfrm>
              <a:off x="562" y="798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7" name="Freeform 557"/>
            <p:cNvSpPr>
              <a:spLocks/>
            </p:cNvSpPr>
            <p:nvPr/>
          </p:nvSpPr>
          <p:spPr bwMode="auto">
            <a:xfrm>
              <a:off x="562" y="8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8" name="Freeform 558"/>
            <p:cNvSpPr>
              <a:spLocks/>
            </p:cNvSpPr>
            <p:nvPr/>
          </p:nvSpPr>
          <p:spPr bwMode="auto">
            <a:xfrm>
              <a:off x="569" y="787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9" name="Freeform 559"/>
            <p:cNvSpPr>
              <a:spLocks/>
            </p:cNvSpPr>
            <p:nvPr/>
          </p:nvSpPr>
          <p:spPr bwMode="auto">
            <a:xfrm>
              <a:off x="569" y="787"/>
              <a:ext cx="0" cy="12"/>
            </a:xfrm>
            <a:custGeom>
              <a:avLst/>
              <a:gdLst>
                <a:gd name="T0" fmla="*/ 0 w 1"/>
                <a:gd name="T1" fmla="*/ 11 h 11"/>
                <a:gd name="T2" fmla="*/ 0 w 1"/>
                <a:gd name="T3" fmla="*/ 11 h 11"/>
                <a:gd name="T4" fmla="*/ 0 w 1"/>
                <a:gd name="T5" fmla="*/ 11 h 11"/>
                <a:gd name="T6" fmla="*/ 0 w 1"/>
                <a:gd name="T7" fmla="*/ 11 h 11"/>
                <a:gd name="T8" fmla="*/ 0 w 1"/>
                <a:gd name="T9" fmla="*/ 11 h 11"/>
                <a:gd name="T10" fmla="*/ 0 w 1"/>
                <a:gd name="T11" fmla="*/ 11 h 11"/>
                <a:gd name="T12" fmla="*/ 0 w 1"/>
                <a:gd name="T13" fmla="*/ 11 h 11"/>
                <a:gd name="T14" fmla="*/ 0 w 1"/>
                <a:gd name="T15" fmla="*/ 6 h 11"/>
                <a:gd name="T16" fmla="*/ 0 w 1"/>
                <a:gd name="T17" fmla="*/ 6 h 11"/>
                <a:gd name="T18" fmla="*/ 0 w 1"/>
                <a:gd name="T19" fmla="*/ 6 h 11"/>
                <a:gd name="T20" fmla="*/ 0 w 1"/>
                <a:gd name="T21" fmla="*/ 6 h 11"/>
                <a:gd name="T22" fmla="*/ 0 w 1"/>
                <a:gd name="T23" fmla="*/ 6 h 11"/>
                <a:gd name="T24" fmla="*/ 0 w 1"/>
                <a:gd name="T25" fmla="*/ 6 h 11"/>
                <a:gd name="T26" fmla="*/ 0 w 1"/>
                <a:gd name="T27" fmla="*/ 6 h 11"/>
                <a:gd name="T28" fmla="*/ 0 w 1"/>
                <a:gd name="T29" fmla="*/ 6 h 11"/>
                <a:gd name="T30" fmla="*/ 0 w 1"/>
                <a:gd name="T31" fmla="*/ 6 h 11"/>
                <a:gd name="T32" fmla="*/ 0 w 1"/>
                <a:gd name="T33" fmla="*/ 0 h 11"/>
                <a:gd name="T34" fmla="*/ 0 w 1"/>
                <a:gd name="T35" fmla="*/ 6 h 11"/>
                <a:gd name="T36" fmla="*/ 0 w 1"/>
                <a:gd name="T37" fmla="*/ 6 h 11"/>
                <a:gd name="T38" fmla="*/ 0 w 1"/>
                <a:gd name="T39" fmla="*/ 6 h 11"/>
                <a:gd name="T40" fmla="*/ 0 w 1"/>
                <a:gd name="T41" fmla="*/ 6 h 11"/>
                <a:gd name="T42" fmla="*/ 0 w 1"/>
                <a:gd name="T43" fmla="*/ 6 h 11"/>
                <a:gd name="T44" fmla="*/ 0 w 1"/>
                <a:gd name="T45" fmla="*/ 6 h 11"/>
                <a:gd name="T46" fmla="*/ 0 w 1"/>
                <a:gd name="T47" fmla="*/ 6 h 11"/>
                <a:gd name="T48" fmla="*/ 0 w 1"/>
                <a:gd name="T49" fmla="*/ 6 h 11"/>
                <a:gd name="T50" fmla="*/ 0 w 1"/>
                <a:gd name="T51" fmla="*/ 11 h 11"/>
                <a:gd name="T52" fmla="*/ 0 w 1"/>
                <a:gd name="T53" fmla="*/ 11 h 11"/>
                <a:gd name="T54" fmla="*/ 0 w 1"/>
                <a:gd name="T55" fmla="*/ 11 h 11"/>
                <a:gd name="T56" fmla="*/ 0 w 1"/>
                <a:gd name="T57" fmla="*/ 11 h 11"/>
                <a:gd name="T58" fmla="*/ 0 w 1"/>
                <a:gd name="T59" fmla="*/ 11 h 11"/>
                <a:gd name="T60" fmla="*/ 0 w 1"/>
                <a:gd name="T61" fmla="*/ 11 h 11"/>
                <a:gd name="T62" fmla="*/ 0 w 1"/>
                <a:gd name="T63" fmla="*/ 11 h 11"/>
                <a:gd name="T64" fmla="*/ 0 w 1"/>
                <a:gd name="T65" fmla="*/ 11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1"/>
                <a:gd name="T101" fmla="*/ 1 w 1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1">
                  <a:moveTo>
                    <a:pt x="0" y="11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0" name="Freeform 560"/>
            <p:cNvSpPr>
              <a:spLocks/>
            </p:cNvSpPr>
            <p:nvPr/>
          </p:nvSpPr>
          <p:spPr bwMode="auto">
            <a:xfrm>
              <a:off x="569" y="798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1" name="Freeform 561"/>
            <p:cNvSpPr>
              <a:spLocks/>
            </p:cNvSpPr>
            <p:nvPr/>
          </p:nvSpPr>
          <p:spPr bwMode="auto">
            <a:xfrm>
              <a:off x="562" y="793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2" name="Freeform 562"/>
            <p:cNvSpPr>
              <a:spLocks/>
            </p:cNvSpPr>
            <p:nvPr/>
          </p:nvSpPr>
          <p:spPr bwMode="auto">
            <a:xfrm>
              <a:off x="558" y="793"/>
              <a:ext cx="5" cy="6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6 w 6"/>
                <a:gd name="T5" fmla="*/ 5 h 5"/>
                <a:gd name="T6" fmla="*/ 6 w 6"/>
                <a:gd name="T7" fmla="*/ 5 h 5"/>
                <a:gd name="T8" fmla="*/ 6 w 6"/>
                <a:gd name="T9" fmla="*/ 5 h 5"/>
                <a:gd name="T10" fmla="*/ 6 w 6"/>
                <a:gd name="T11" fmla="*/ 5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5 h 5"/>
                <a:gd name="T18" fmla="*/ 6 w 6"/>
                <a:gd name="T19" fmla="*/ 5 h 5"/>
                <a:gd name="T20" fmla="*/ 6 w 6"/>
                <a:gd name="T21" fmla="*/ 5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6 w 6"/>
                <a:gd name="T35" fmla="*/ 0 h 5"/>
                <a:gd name="T36" fmla="*/ 6 w 6"/>
                <a:gd name="T37" fmla="*/ 0 h 5"/>
                <a:gd name="T38" fmla="*/ 6 w 6"/>
                <a:gd name="T39" fmla="*/ 0 h 5"/>
                <a:gd name="T40" fmla="*/ 6 w 6"/>
                <a:gd name="T41" fmla="*/ 0 h 5"/>
                <a:gd name="T42" fmla="*/ 6 w 6"/>
                <a:gd name="T43" fmla="*/ 0 h 5"/>
                <a:gd name="T44" fmla="*/ 6 w 6"/>
                <a:gd name="T45" fmla="*/ 0 h 5"/>
                <a:gd name="T46" fmla="*/ 6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5 h 5"/>
                <a:gd name="T60" fmla="*/ 6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3" name="Freeform 563"/>
            <p:cNvSpPr>
              <a:spLocks/>
            </p:cNvSpPr>
            <p:nvPr/>
          </p:nvSpPr>
          <p:spPr bwMode="auto">
            <a:xfrm>
              <a:off x="558" y="798"/>
              <a:ext cx="5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4" name="Freeform 564"/>
            <p:cNvSpPr>
              <a:spLocks/>
            </p:cNvSpPr>
            <p:nvPr/>
          </p:nvSpPr>
          <p:spPr bwMode="auto">
            <a:xfrm>
              <a:off x="558" y="793"/>
              <a:ext cx="5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5" name="Freeform 565"/>
            <p:cNvSpPr>
              <a:spLocks/>
            </p:cNvSpPr>
            <p:nvPr/>
          </p:nvSpPr>
          <p:spPr bwMode="auto">
            <a:xfrm>
              <a:off x="558" y="793"/>
              <a:ext cx="5" cy="12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11 h 11"/>
                <a:gd name="T4" fmla="*/ 0 w 6"/>
                <a:gd name="T5" fmla="*/ 11 h 11"/>
                <a:gd name="T6" fmla="*/ 0 w 6"/>
                <a:gd name="T7" fmla="*/ 11 h 11"/>
                <a:gd name="T8" fmla="*/ 0 w 6"/>
                <a:gd name="T9" fmla="*/ 5 h 11"/>
                <a:gd name="T10" fmla="*/ 0 w 6"/>
                <a:gd name="T11" fmla="*/ 5 h 11"/>
                <a:gd name="T12" fmla="*/ 0 w 6"/>
                <a:gd name="T13" fmla="*/ 5 h 11"/>
                <a:gd name="T14" fmla="*/ 0 w 6"/>
                <a:gd name="T15" fmla="*/ 5 h 11"/>
                <a:gd name="T16" fmla="*/ 0 w 6"/>
                <a:gd name="T17" fmla="*/ 5 h 11"/>
                <a:gd name="T18" fmla="*/ 0 w 6"/>
                <a:gd name="T19" fmla="*/ 5 h 11"/>
                <a:gd name="T20" fmla="*/ 0 w 6"/>
                <a:gd name="T21" fmla="*/ 5 h 11"/>
                <a:gd name="T22" fmla="*/ 0 w 6"/>
                <a:gd name="T23" fmla="*/ 5 h 11"/>
                <a:gd name="T24" fmla="*/ 0 w 6"/>
                <a:gd name="T25" fmla="*/ 5 h 11"/>
                <a:gd name="T26" fmla="*/ 0 w 6"/>
                <a:gd name="T27" fmla="*/ 5 h 11"/>
                <a:gd name="T28" fmla="*/ 6 w 6"/>
                <a:gd name="T29" fmla="*/ 5 h 11"/>
                <a:gd name="T30" fmla="*/ 6 w 6"/>
                <a:gd name="T31" fmla="*/ 0 h 11"/>
                <a:gd name="T32" fmla="*/ 0 w 6"/>
                <a:gd name="T33" fmla="*/ 0 h 11"/>
                <a:gd name="T34" fmla="*/ 0 w 6"/>
                <a:gd name="T35" fmla="*/ 0 h 11"/>
                <a:gd name="T36" fmla="*/ 0 w 6"/>
                <a:gd name="T37" fmla="*/ 5 h 11"/>
                <a:gd name="T38" fmla="*/ 0 w 6"/>
                <a:gd name="T39" fmla="*/ 5 h 11"/>
                <a:gd name="T40" fmla="*/ 0 w 6"/>
                <a:gd name="T41" fmla="*/ 5 h 11"/>
                <a:gd name="T42" fmla="*/ 0 w 6"/>
                <a:gd name="T43" fmla="*/ 5 h 11"/>
                <a:gd name="T44" fmla="*/ 0 w 6"/>
                <a:gd name="T45" fmla="*/ 5 h 11"/>
                <a:gd name="T46" fmla="*/ 0 w 6"/>
                <a:gd name="T47" fmla="*/ 5 h 11"/>
                <a:gd name="T48" fmla="*/ 0 w 6"/>
                <a:gd name="T49" fmla="*/ 5 h 11"/>
                <a:gd name="T50" fmla="*/ 0 w 6"/>
                <a:gd name="T51" fmla="*/ 5 h 11"/>
                <a:gd name="T52" fmla="*/ 0 w 6"/>
                <a:gd name="T53" fmla="*/ 5 h 11"/>
                <a:gd name="T54" fmla="*/ 0 w 6"/>
                <a:gd name="T55" fmla="*/ 5 h 11"/>
                <a:gd name="T56" fmla="*/ 0 w 6"/>
                <a:gd name="T57" fmla="*/ 5 h 11"/>
                <a:gd name="T58" fmla="*/ 0 w 6"/>
                <a:gd name="T59" fmla="*/ 5 h 11"/>
                <a:gd name="T60" fmla="*/ 0 w 6"/>
                <a:gd name="T61" fmla="*/ 5 h 11"/>
                <a:gd name="T62" fmla="*/ 0 w 6"/>
                <a:gd name="T63" fmla="*/ 11 h 11"/>
                <a:gd name="T64" fmla="*/ 0 w 6"/>
                <a:gd name="T65" fmla="*/ 11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1"/>
                <a:gd name="T101" fmla="*/ 6 w 6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1">
                  <a:moveTo>
                    <a:pt x="0" y="11"/>
                  </a:moveTo>
                  <a:lnTo>
                    <a:pt x="0" y="11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6" name="Freeform 566"/>
            <p:cNvSpPr>
              <a:spLocks/>
            </p:cNvSpPr>
            <p:nvPr/>
          </p:nvSpPr>
          <p:spPr bwMode="auto">
            <a:xfrm>
              <a:off x="551" y="80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7" name="Freeform 567"/>
            <p:cNvSpPr>
              <a:spLocks/>
            </p:cNvSpPr>
            <p:nvPr/>
          </p:nvSpPr>
          <p:spPr bwMode="auto">
            <a:xfrm>
              <a:off x="558" y="78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8" name="Freeform 568"/>
            <p:cNvSpPr>
              <a:spLocks/>
            </p:cNvSpPr>
            <p:nvPr/>
          </p:nvSpPr>
          <p:spPr bwMode="auto">
            <a:xfrm>
              <a:off x="551" y="787"/>
              <a:ext cx="7" cy="12"/>
            </a:xfrm>
            <a:custGeom>
              <a:avLst/>
              <a:gdLst>
                <a:gd name="T0" fmla="*/ 0 w 6"/>
                <a:gd name="T1" fmla="*/ 11 h 11"/>
                <a:gd name="T2" fmla="*/ 6 w 6"/>
                <a:gd name="T3" fmla="*/ 11 h 11"/>
                <a:gd name="T4" fmla="*/ 6 w 6"/>
                <a:gd name="T5" fmla="*/ 11 h 11"/>
                <a:gd name="T6" fmla="*/ 6 w 6"/>
                <a:gd name="T7" fmla="*/ 11 h 11"/>
                <a:gd name="T8" fmla="*/ 6 w 6"/>
                <a:gd name="T9" fmla="*/ 11 h 11"/>
                <a:gd name="T10" fmla="*/ 6 w 6"/>
                <a:gd name="T11" fmla="*/ 6 h 11"/>
                <a:gd name="T12" fmla="*/ 6 w 6"/>
                <a:gd name="T13" fmla="*/ 6 h 11"/>
                <a:gd name="T14" fmla="*/ 6 w 6"/>
                <a:gd name="T15" fmla="*/ 6 h 11"/>
                <a:gd name="T16" fmla="*/ 6 w 6"/>
                <a:gd name="T17" fmla="*/ 6 h 11"/>
                <a:gd name="T18" fmla="*/ 6 w 6"/>
                <a:gd name="T19" fmla="*/ 6 h 11"/>
                <a:gd name="T20" fmla="*/ 6 w 6"/>
                <a:gd name="T21" fmla="*/ 6 h 11"/>
                <a:gd name="T22" fmla="*/ 6 w 6"/>
                <a:gd name="T23" fmla="*/ 6 h 11"/>
                <a:gd name="T24" fmla="*/ 6 w 6"/>
                <a:gd name="T25" fmla="*/ 6 h 11"/>
                <a:gd name="T26" fmla="*/ 6 w 6"/>
                <a:gd name="T27" fmla="*/ 6 h 11"/>
                <a:gd name="T28" fmla="*/ 6 w 6"/>
                <a:gd name="T29" fmla="*/ 6 h 11"/>
                <a:gd name="T30" fmla="*/ 6 w 6"/>
                <a:gd name="T31" fmla="*/ 0 h 11"/>
                <a:gd name="T32" fmla="*/ 6 w 6"/>
                <a:gd name="T33" fmla="*/ 0 h 11"/>
                <a:gd name="T34" fmla="*/ 6 w 6"/>
                <a:gd name="T35" fmla="*/ 0 h 11"/>
                <a:gd name="T36" fmla="*/ 6 w 6"/>
                <a:gd name="T37" fmla="*/ 6 h 11"/>
                <a:gd name="T38" fmla="*/ 6 w 6"/>
                <a:gd name="T39" fmla="*/ 6 h 11"/>
                <a:gd name="T40" fmla="*/ 6 w 6"/>
                <a:gd name="T41" fmla="*/ 6 h 11"/>
                <a:gd name="T42" fmla="*/ 6 w 6"/>
                <a:gd name="T43" fmla="*/ 6 h 11"/>
                <a:gd name="T44" fmla="*/ 6 w 6"/>
                <a:gd name="T45" fmla="*/ 6 h 11"/>
                <a:gd name="T46" fmla="*/ 6 w 6"/>
                <a:gd name="T47" fmla="*/ 6 h 11"/>
                <a:gd name="T48" fmla="*/ 6 w 6"/>
                <a:gd name="T49" fmla="*/ 6 h 11"/>
                <a:gd name="T50" fmla="*/ 6 w 6"/>
                <a:gd name="T51" fmla="*/ 6 h 11"/>
                <a:gd name="T52" fmla="*/ 6 w 6"/>
                <a:gd name="T53" fmla="*/ 6 h 11"/>
                <a:gd name="T54" fmla="*/ 6 w 6"/>
                <a:gd name="T55" fmla="*/ 6 h 11"/>
                <a:gd name="T56" fmla="*/ 0 w 6"/>
                <a:gd name="T57" fmla="*/ 6 h 11"/>
                <a:gd name="T58" fmla="*/ 0 w 6"/>
                <a:gd name="T59" fmla="*/ 6 h 11"/>
                <a:gd name="T60" fmla="*/ 0 w 6"/>
                <a:gd name="T61" fmla="*/ 11 h 11"/>
                <a:gd name="T62" fmla="*/ 0 w 6"/>
                <a:gd name="T63" fmla="*/ 11 h 11"/>
                <a:gd name="T64" fmla="*/ 0 w 6"/>
                <a:gd name="T65" fmla="*/ 11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1"/>
                <a:gd name="T101" fmla="*/ 6 w 6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1">
                  <a:moveTo>
                    <a:pt x="0" y="11"/>
                  </a:moveTo>
                  <a:lnTo>
                    <a:pt x="0" y="11"/>
                  </a:lnTo>
                  <a:lnTo>
                    <a:pt x="6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9" name="Freeform 569"/>
            <p:cNvSpPr>
              <a:spLocks/>
            </p:cNvSpPr>
            <p:nvPr/>
          </p:nvSpPr>
          <p:spPr bwMode="auto">
            <a:xfrm>
              <a:off x="551" y="798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0" name="Freeform 570"/>
            <p:cNvSpPr>
              <a:spLocks/>
            </p:cNvSpPr>
            <p:nvPr/>
          </p:nvSpPr>
          <p:spPr bwMode="auto">
            <a:xfrm>
              <a:off x="562" y="787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1" name="Freeform 571"/>
            <p:cNvSpPr>
              <a:spLocks/>
            </p:cNvSpPr>
            <p:nvPr/>
          </p:nvSpPr>
          <p:spPr bwMode="auto">
            <a:xfrm>
              <a:off x="558" y="787"/>
              <a:ext cx="5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2" name="Freeform 572"/>
            <p:cNvSpPr>
              <a:spLocks/>
            </p:cNvSpPr>
            <p:nvPr/>
          </p:nvSpPr>
          <p:spPr bwMode="auto">
            <a:xfrm>
              <a:off x="562" y="793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3" name="Freeform 573"/>
            <p:cNvSpPr>
              <a:spLocks/>
            </p:cNvSpPr>
            <p:nvPr/>
          </p:nvSpPr>
          <p:spPr bwMode="auto">
            <a:xfrm>
              <a:off x="562" y="775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4" name="Freeform 574"/>
            <p:cNvSpPr>
              <a:spLocks/>
            </p:cNvSpPr>
            <p:nvPr/>
          </p:nvSpPr>
          <p:spPr bwMode="auto">
            <a:xfrm>
              <a:off x="558" y="775"/>
              <a:ext cx="5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6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0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0 h 12"/>
                <a:gd name="T36" fmla="*/ 6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5" name="Freeform 575"/>
            <p:cNvSpPr>
              <a:spLocks/>
            </p:cNvSpPr>
            <p:nvPr/>
          </p:nvSpPr>
          <p:spPr bwMode="auto">
            <a:xfrm>
              <a:off x="558" y="787"/>
              <a:ext cx="5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6" name="Freeform 576"/>
            <p:cNvSpPr>
              <a:spLocks/>
            </p:cNvSpPr>
            <p:nvPr/>
          </p:nvSpPr>
          <p:spPr bwMode="auto">
            <a:xfrm>
              <a:off x="558" y="775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7" name="Freeform 577"/>
            <p:cNvSpPr>
              <a:spLocks/>
            </p:cNvSpPr>
            <p:nvPr/>
          </p:nvSpPr>
          <p:spPr bwMode="auto">
            <a:xfrm>
              <a:off x="551" y="775"/>
              <a:ext cx="7" cy="17"/>
            </a:xfrm>
            <a:custGeom>
              <a:avLst/>
              <a:gdLst>
                <a:gd name="T0" fmla="*/ 6 w 6"/>
                <a:gd name="T1" fmla="*/ 12 h 18"/>
                <a:gd name="T2" fmla="*/ 0 w 6"/>
                <a:gd name="T3" fmla="*/ 12 h 18"/>
                <a:gd name="T4" fmla="*/ 0 w 6"/>
                <a:gd name="T5" fmla="*/ 12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  <a:gd name="T12" fmla="*/ 0 w 6"/>
                <a:gd name="T13" fmla="*/ 12 h 18"/>
                <a:gd name="T14" fmla="*/ 0 w 6"/>
                <a:gd name="T15" fmla="*/ 12 h 18"/>
                <a:gd name="T16" fmla="*/ 0 w 6"/>
                <a:gd name="T17" fmla="*/ 6 h 18"/>
                <a:gd name="T18" fmla="*/ 0 w 6"/>
                <a:gd name="T19" fmla="*/ 6 h 18"/>
                <a:gd name="T20" fmla="*/ 6 w 6"/>
                <a:gd name="T21" fmla="*/ 6 h 18"/>
                <a:gd name="T22" fmla="*/ 6 w 6"/>
                <a:gd name="T23" fmla="*/ 6 h 18"/>
                <a:gd name="T24" fmla="*/ 6 w 6"/>
                <a:gd name="T25" fmla="*/ 6 h 18"/>
                <a:gd name="T26" fmla="*/ 6 w 6"/>
                <a:gd name="T27" fmla="*/ 6 h 18"/>
                <a:gd name="T28" fmla="*/ 6 w 6"/>
                <a:gd name="T29" fmla="*/ 6 h 18"/>
                <a:gd name="T30" fmla="*/ 6 w 6"/>
                <a:gd name="T31" fmla="*/ 6 h 18"/>
                <a:gd name="T32" fmla="*/ 6 w 6"/>
                <a:gd name="T33" fmla="*/ 0 h 18"/>
                <a:gd name="T34" fmla="*/ 6 w 6"/>
                <a:gd name="T35" fmla="*/ 6 h 18"/>
                <a:gd name="T36" fmla="*/ 0 w 6"/>
                <a:gd name="T37" fmla="*/ 6 h 18"/>
                <a:gd name="T38" fmla="*/ 0 w 6"/>
                <a:gd name="T39" fmla="*/ 6 h 18"/>
                <a:gd name="T40" fmla="*/ 0 w 6"/>
                <a:gd name="T41" fmla="*/ 6 h 18"/>
                <a:gd name="T42" fmla="*/ 0 w 6"/>
                <a:gd name="T43" fmla="*/ 6 h 18"/>
                <a:gd name="T44" fmla="*/ 0 w 6"/>
                <a:gd name="T45" fmla="*/ 6 h 18"/>
                <a:gd name="T46" fmla="*/ 0 w 6"/>
                <a:gd name="T47" fmla="*/ 6 h 18"/>
                <a:gd name="T48" fmla="*/ 0 w 6"/>
                <a:gd name="T49" fmla="*/ 6 h 18"/>
                <a:gd name="T50" fmla="*/ 0 w 6"/>
                <a:gd name="T51" fmla="*/ 12 h 18"/>
                <a:gd name="T52" fmla="*/ 0 w 6"/>
                <a:gd name="T53" fmla="*/ 12 h 18"/>
                <a:gd name="T54" fmla="*/ 0 w 6"/>
                <a:gd name="T55" fmla="*/ 12 h 18"/>
                <a:gd name="T56" fmla="*/ 0 w 6"/>
                <a:gd name="T57" fmla="*/ 12 h 18"/>
                <a:gd name="T58" fmla="*/ 0 w 6"/>
                <a:gd name="T59" fmla="*/ 12 h 18"/>
                <a:gd name="T60" fmla="*/ 0 w 6"/>
                <a:gd name="T61" fmla="*/ 12 h 18"/>
                <a:gd name="T62" fmla="*/ 0 w 6"/>
                <a:gd name="T63" fmla="*/ 12 h 18"/>
                <a:gd name="T64" fmla="*/ 0 w 6"/>
                <a:gd name="T65" fmla="*/ 18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8"/>
                <a:gd name="T101" fmla="*/ 6 w 6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8">
                  <a:moveTo>
                    <a:pt x="6" y="12"/>
                  </a:move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8" name="Freeform 578"/>
            <p:cNvSpPr>
              <a:spLocks/>
            </p:cNvSpPr>
            <p:nvPr/>
          </p:nvSpPr>
          <p:spPr bwMode="auto">
            <a:xfrm>
              <a:off x="551" y="787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9" name="Freeform 579"/>
            <p:cNvSpPr>
              <a:spLocks/>
            </p:cNvSpPr>
            <p:nvPr/>
          </p:nvSpPr>
          <p:spPr bwMode="auto">
            <a:xfrm>
              <a:off x="605" y="7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0" name="Freeform 580"/>
            <p:cNvSpPr>
              <a:spLocks/>
            </p:cNvSpPr>
            <p:nvPr/>
          </p:nvSpPr>
          <p:spPr bwMode="auto">
            <a:xfrm>
              <a:off x="598" y="727"/>
              <a:ext cx="7" cy="13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12 h 12"/>
                <a:gd name="T20" fmla="*/ 6 w 6"/>
                <a:gd name="T21" fmla="*/ 12 h 12"/>
                <a:gd name="T22" fmla="*/ 6 w 6"/>
                <a:gd name="T23" fmla="*/ 12 h 12"/>
                <a:gd name="T24" fmla="*/ 6 w 6"/>
                <a:gd name="T25" fmla="*/ 12 h 12"/>
                <a:gd name="T26" fmla="*/ 6 w 6"/>
                <a:gd name="T27" fmla="*/ 12 h 12"/>
                <a:gd name="T28" fmla="*/ 6 w 6"/>
                <a:gd name="T29" fmla="*/ 12 h 12"/>
                <a:gd name="T30" fmla="*/ 6 w 6"/>
                <a:gd name="T31" fmla="*/ 12 h 12"/>
                <a:gd name="T32" fmla="*/ 6 w 6"/>
                <a:gd name="T33" fmla="*/ 12 h 12"/>
                <a:gd name="T34" fmla="*/ 6 w 6"/>
                <a:gd name="T35" fmla="*/ 12 h 12"/>
                <a:gd name="T36" fmla="*/ 6 w 6"/>
                <a:gd name="T37" fmla="*/ 12 h 12"/>
                <a:gd name="T38" fmla="*/ 6 w 6"/>
                <a:gd name="T39" fmla="*/ 12 h 12"/>
                <a:gd name="T40" fmla="*/ 6 w 6"/>
                <a:gd name="T41" fmla="*/ 12 h 12"/>
                <a:gd name="T42" fmla="*/ 6 w 6"/>
                <a:gd name="T43" fmla="*/ 12 h 12"/>
                <a:gd name="T44" fmla="*/ 6 w 6"/>
                <a:gd name="T45" fmla="*/ 12 h 12"/>
                <a:gd name="T46" fmla="*/ 6 w 6"/>
                <a:gd name="T47" fmla="*/ 12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6 h 12"/>
                <a:gd name="T60" fmla="*/ 6 w 6"/>
                <a:gd name="T61" fmla="*/ 6 h 12"/>
                <a:gd name="T62" fmla="*/ 6 w 6"/>
                <a:gd name="T63" fmla="*/ 6 h 12"/>
                <a:gd name="T64" fmla="*/ 6 w 6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1" name="Freeform 581"/>
            <p:cNvSpPr>
              <a:spLocks/>
            </p:cNvSpPr>
            <p:nvPr/>
          </p:nvSpPr>
          <p:spPr bwMode="auto">
            <a:xfrm>
              <a:off x="598" y="727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2" name="Freeform 582"/>
            <p:cNvSpPr>
              <a:spLocks/>
            </p:cNvSpPr>
            <p:nvPr/>
          </p:nvSpPr>
          <p:spPr bwMode="auto">
            <a:xfrm>
              <a:off x="598" y="74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3" name="Freeform 583"/>
            <p:cNvSpPr>
              <a:spLocks/>
            </p:cNvSpPr>
            <p:nvPr/>
          </p:nvSpPr>
          <p:spPr bwMode="auto">
            <a:xfrm>
              <a:off x="598" y="722"/>
              <a:ext cx="2" cy="19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6 h 18"/>
                <a:gd name="T6" fmla="*/ 0 w 1"/>
                <a:gd name="T7" fmla="*/ 6 h 18"/>
                <a:gd name="T8" fmla="*/ 0 w 1"/>
                <a:gd name="T9" fmla="*/ 6 h 18"/>
                <a:gd name="T10" fmla="*/ 0 w 1"/>
                <a:gd name="T11" fmla="*/ 6 h 18"/>
                <a:gd name="T12" fmla="*/ 0 w 1"/>
                <a:gd name="T13" fmla="*/ 6 h 18"/>
                <a:gd name="T14" fmla="*/ 0 w 1"/>
                <a:gd name="T15" fmla="*/ 6 h 18"/>
                <a:gd name="T16" fmla="*/ 0 w 1"/>
                <a:gd name="T17" fmla="*/ 12 h 18"/>
                <a:gd name="T18" fmla="*/ 0 w 1"/>
                <a:gd name="T19" fmla="*/ 12 h 18"/>
                <a:gd name="T20" fmla="*/ 0 w 1"/>
                <a:gd name="T21" fmla="*/ 12 h 18"/>
                <a:gd name="T22" fmla="*/ 0 w 1"/>
                <a:gd name="T23" fmla="*/ 12 h 18"/>
                <a:gd name="T24" fmla="*/ 0 w 1"/>
                <a:gd name="T25" fmla="*/ 12 h 18"/>
                <a:gd name="T26" fmla="*/ 0 w 1"/>
                <a:gd name="T27" fmla="*/ 12 h 18"/>
                <a:gd name="T28" fmla="*/ 0 w 1"/>
                <a:gd name="T29" fmla="*/ 18 h 18"/>
                <a:gd name="T30" fmla="*/ 0 w 1"/>
                <a:gd name="T31" fmla="*/ 18 h 18"/>
                <a:gd name="T32" fmla="*/ 0 w 1"/>
                <a:gd name="T33" fmla="*/ 18 h 18"/>
                <a:gd name="T34" fmla="*/ 0 w 1"/>
                <a:gd name="T35" fmla="*/ 18 h 18"/>
                <a:gd name="T36" fmla="*/ 0 w 1"/>
                <a:gd name="T37" fmla="*/ 12 h 18"/>
                <a:gd name="T38" fmla="*/ 0 w 1"/>
                <a:gd name="T39" fmla="*/ 12 h 18"/>
                <a:gd name="T40" fmla="*/ 0 w 1"/>
                <a:gd name="T41" fmla="*/ 12 h 18"/>
                <a:gd name="T42" fmla="*/ 0 w 1"/>
                <a:gd name="T43" fmla="*/ 12 h 18"/>
                <a:gd name="T44" fmla="*/ 0 w 1"/>
                <a:gd name="T45" fmla="*/ 12 h 18"/>
                <a:gd name="T46" fmla="*/ 0 w 1"/>
                <a:gd name="T47" fmla="*/ 12 h 18"/>
                <a:gd name="T48" fmla="*/ 0 w 1"/>
                <a:gd name="T49" fmla="*/ 6 h 18"/>
                <a:gd name="T50" fmla="*/ 0 w 1"/>
                <a:gd name="T51" fmla="*/ 6 h 18"/>
                <a:gd name="T52" fmla="*/ 0 w 1"/>
                <a:gd name="T53" fmla="*/ 6 h 18"/>
                <a:gd name="T54" fmla="*/ 0 w 1"/>
                <a:gd name="T55" fmla="*/ 6 h 18"/>
                <a:gd name="T56" fmla="*/ 0 w 1"/>
                <a:gd name="T57" fmla="*/ 6 h 18"/>
                <a:gd name="T58" fmla="*/ 0 w 1"/>
                <a:gd name="T59" fmla="*/ 6 h 18"/>
                <a:gd name="T60" fmla="*/ 0 w 1"/>
                <a:gd name="T61" fmla="*/ 0 h 18"/>
                <a:gd name="T62" fmla="*/ 0 w 1"/>
                <a:gd name="T63" fmla="*/ 0 h 18"/>
                <a:gd name="T64" fmla="*/ 0 w 1"/>
                <a:gd name="T65" fmla="*/ 0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8"/>
                <a:gd name="T101" fmla="*/ 1 w 1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4" name="Freeform 584"/>
            <p:cNvSpPr>
              <a:spLocks/>
            </p:cNvSpPr>
            <p:nvPr/>
          </p:nvSpPr>
          <p:spPr bwMode="auto">
            <a:xfrm>
              <a:off x="598" y="7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5" name="Freeform 585"/>
            <p:cNvSpPr>
              <a:spLocks/>
            </p:cNvSpPr>
            <p:nvPr/>
          </p:nvSpPr>
          <p:spPr bwMode="auto">
            <a:xfrm>
              <a:off x="598" y="74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6" name="Freeform 586"/>
            <p:cNvSpPr>
              <a:spLocks/>
            </p:cNvSpPr>
            <p:nvPr/>
          </p:nvSpPr>
          <p:spPr bwMode="auto">
            <a:xfrm>
              <a:off x="598" y="722"/>
              <a:ext cx="2" cy="19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0 h 18"/>
                <a:gd name="T6" fmla="*/ 0 w 1"/>
                <a:gd name="T7" fmla="*/ 6 h 18"/>
                <a:gd name="T8" fmla="*/ 0 w 1"/>
                <a:gd name="T9" fmla="*/ 6 h 18"/>
                <a:gd name="T10" fmla="*/ 0 w 1"/>
                <a:gd name="T11" fmla="*/ 6 h 18"/>
                <a:gd name="T12" fmla="*/ 0 w 1"/>
                <a:gd name="T13" fmla="*/ 6 h 18"/>
                <a:gd name="T14" fmla="*/ 0 w 1"/>
                <a:gd name="T15" fmla="*/ 6 h 18"/>
                <a:gd name="T16" fmla="*/ 0 w 1"/>
                <a:gd name="T17" fmla="*/ 6 h 18"/>
                <a:gd name="T18" fmla="*/ 0 w 1"/>
                <a:gd name="T19" fmla="*/ 12 h 18"/>
                <a:gd name="T20" fmla="*/ 0 w 1"/>
                <a:gd name="T21" fmla="*/ 12 h 18"/>
                <a:gd name="T22" fmla="*/ 0 w 1"/>
                <a:gd name="T23" fmla="*/ 12 h 18"/>
                <a:gd name="T24" fmla="*/ 0 w 1"/>
                <a:gd name="T25" fmla="*/ 12 h 18"/>
                <a:gd name="T26" fmla="*/ 0 w 1"/>
                <a:gd name="T27" fmla="*/ 12 h 18"/>
                <a:gd name="T28" fmla="*/ 0 w 1"/>
                <a:gd name="T29" fmla="*/ 18 h 18"/>
                <a:gd name="T30" fmla="*/ 0 w 1"/>
                <a:gd name="T31" fmla="*/ 18 h 18"/>
                <a:gd name="T32" fmla="*/ 0 w 1"/>
                <a:gd name="T33" fmla="*/ 18 h 18"/>
                <a:gd name="T34" fmla="*/ 0 w 1"/>
                <a:gd name="T35" fmla="*/ 18 h 18"/>
                <a:gd name="T36" fmla="*/ 0 w 1"/>
                <a:gd name="T37" fmla="*/ 12 h 18"/>
                <a:gd name="T38" fmla="*/ 0 w 1"/>
                <a:gd name="T39" fmla="*/ 12 h 18"/>
                <a:gd name="T40" fmla="*/ 0 w 1"/>
                <a:gd name="T41" fmla="*/ 12 h 18"/>
                <a:gd name="T42" fmla="*/ 0 w 1"/>
                <a:gd name="T43" fmla="*/ 12 h 18"/>
                <a:gd name="T44" fmla="*/ 0 w 1"/>
                <a:gd name="T45" fmla="*/ 12 h 18"/>
                <a:gd name="T46" fmla="*/ 0 w 1"/>
                <a:gd name="T47" fmla="*/ 6 h 18"/>
                <a:gd name="T48" fmla="*/ 0 w 1"/>
                <a:gd name="T49" fmla="*/ 6 h 18"/>
                <a:gd name="T50" fmla="*/ 0 w 1"/>
                <a:gd name="T51" fmla="*/ 6 h 18"/>
                <a:gd name="T52" fmla="*/ 0 w 1"/>
                <a:gd name="T53" fmla="*/ 6 h 18"/>
                <a:gd name="T54" fmla="*/ 0 w 1"/>
                <a:gd name="T55" fmla="*/ 6 h 18"/>
                <a:gd name="T56" fmla="*/ 0 w 1"/>
                <a:gd name="T57" fmla="*/ 6 h 18"/>
                <a:gd name="T58" fmla="*/ 0 w 1"/>
                <a:gd name="T59" fmla="*/ 0 h 18"/>
                <a:gd name="T60" fmla="*/ 0 w 1"/>
                <a:gd name="T61" fmla="*/ 0 h 18"/>
                <a:gd name="T62" fmla="*/ 0 w 1"/>
                <a:gd name="T63" fmla="*/ 0 h 18"/>
                <a:gd name="T64" fmla="*/ 0 w 1"/>
                <a:gd name="T65" fmla="*/ 0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8"/>
                <a:gd name="T101" fmla="*/ 1 w 1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7" name="Freeform 587"/>
            <p:cNvSpPr>
              <a:spLocks/>
            </p:cNvSpPr>
            <p:nvPr/>
          </p:nvSpPr>
          <p:spPr bwMode="auto">
            <a:xfrm>
              <a:off x="598" y="7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8" name="Freeform 588"/>
            <p:cNvSpPr>
              <a:spLocks/>
            </p:cNvSpPr>
            <p:nvPr/>
          </p:nvSpPr>
          <p:spPr bwMode="auto">
            <a:xfrm>
              <a:off x="594" y="727"/>
              <a:ext cx="5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9" name="Freeform 589"/>
            <p:cNvSpPr>
              <a:spLocks/>
            </p:cNvSpPr>
            <p:nvPr/>
          </p:nvSpPr>
          <p:spPr bwMode="auto">
            <a:xfrm>
              <a:off x="594" y="716"/>
              <a:ext cx="5" cy="12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6 h 12"/>
                <a:gd name="T4" fmla="*/ 0 w 6"/>
                <a:gd name="T5" fmla="*/ 6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12 h 12"/>
                <a:gd name="T20" fmla="*/ 0 w 6"/>
                <a:gd name="T21" fmla="*/ 12 h 12"/>
                <a:gd name="T22" fmla="*/ 0 w 6"/>
                <a:gd name="T23" fmla="*/ 12 h 12"/>
                <a:gd name="T24" fmla="*/ 0 w 6"/>
                <a:gd name="T25" fmla="*/ 12 h 12"/>
                <a:gd name="T26" fmla="*/ 0 w 6"/>
                <a:gd name="T27" fmla="*/ 12 h 12"/>
                <a:gd name="T28" fmla="*/ 0 w 6"/>
                <a:gd name="T29" fmla="*/ 12 h 12"/>
                <a:gd name="T30" fmla="*/ 0 w 6"/>
                <a:gd name="T31" fmla="*/ 12 h 12"/>
                <a:gd name="T32" fmla="*/ 6 w 6"/>
                <a:gd name="T33" fmla="*/ 12 h 12"/>
                <a:gd name="T34" fmla="*/ 6 w 6"/>
                <a:gd name="T35" fmla="*/ 12 h 12"/>
                <a:gd name="T36" fmla="*/ 6 w 6"/>
                <a:gd name="T37" fmla="*/ 12 h 12"/>
                <a:gd name="T38" fmla="*/ 6 w 6"/>
                <a:gd name="T39" fmla="*/ 12 h 12"/>
                <a:gd name="T40" fmla="*/ 6 w 6"/>
                <a:gd name="T41" fmla="*/ 12 h 12"/>
                <a:gd name="T42" fmla="*/ 6 w 6"/>
                <a:gd name="T43" fmla="*/ 12 h 12"/>
                <a:gd name="T44" fmla="*/ 6 w 6"/>
                <a:gd name="T45" fmla="*/ 12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6 h 12"/>
                <a:gd name="T64" fmla="*/ 0 w 6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0" name="Freeform 590"/>
            <p:cNvSpPr>
              <a:spLocks/>
            </p:cNvSpPr>
            <p:nvPr/>
          </p:nvSpPr>
          <p:spPr bwMode="auto">
            <a:xfrm>
              <a:off x="594" y="716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1" name="Freeform 591"/>
            <p:cNvSpPr>
              <a:spLocks/>
            </p:cNvSpPr>
            <p:nvPr/>
          </p:nvSpPr>
          <p:spPr bwMode="auto">
            <a:xfrm>
              <a:off x="594" y="7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2" name="Freeform 592"/>
            <p:cNvSpPr>
              <a:spLocks/>
            </p:cNvSpPr>
            <p:nvPr/>
          </p:nvSpPr>
          <p:spPr bwMode="auto">
            <a:xfrm>
              <a:off x="594" y="716"/>
              <a:ext cx="0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0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0 h 12"/>
                <a:gd name="T10" fmla="*/ 0 w 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2"/>
                <a:gd name="T20" fmla="*/ 1 w 1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2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3" name="Freeform 593"/>
            <p:cNvSpPr>
              <a:spLocks/>
            </p:cNvSpPr>
            <p:nvPr/>
          </p:nvSpPr>
          <p:spPr bwMode="auto">
            <a:xfrm>
              <a:off x="594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4" name="Freeform 594"/>
            <p:cNvSpPr>
              <a:spLocks/>
            </p:cNvSpPr>
            <p:nvPr/>
          </p:nvSpPr>
          <p:spPr bwMode="auto">
            <a:xfrm>
              <a:off x="587" y="727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5" name="Freeform 595"/>
            <p:cNvSpPr>
              <a:spLocks/>
            </p:cNvSpPr>
            <p:nvPr/>
          </p:nvSpPr>
          <p:spPr bwMode="auto">
            <a:xfrm>
              <a:off x="587" y="716"/>
              <a:ext cx="7" cy="12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0 w 6"/>
                <a:gd name="T23" fmla="*/ 6 h 12"/>
                <a:gd name="T24" fmla="*/ 0 w 6"/>
                <a:gd name="T25" fmla="*/ 12 h 12"/>
                <a:gd name="T26" fmla="*/ 0 w 6"/>
                <a:gd name="T27" fmla="*/ 12 h 12"/>
                <a:gd name="T28" fmla="*/ 0 w 6"/>
                <a:gd name="T29" fmla="*/ 12 h 12"/>
                <a:gd name="T30" fmla="*/ 0 w 6"/>
                <a:gd name="T31" fmla="*/ 12 h 12"/>
                <a:gd name="T32" fmla="*/ 6 w 6"/>
                <a:gd name="T33" fmla="*/ 12 h 12"/>
                <a:gd name="T34" fmla="*/ 6 w 6"/>
                <a:gd name="T35" fmla="*/ 12 h 12"/>
                <a:gd name="T36" fmla="*/ 6 w 6"/>
                <a:gd name="T37" fmla="*/ 12 h 12"/>
                <a:gd name="T38" fmla="*/ 6 w 6"/>
                <a:gd name="T39" fmla="*/ 12 h 12"/>
                <a:gd name="T40" fmla="*/ 6 w 6"/>
                <a:gd name="T41" fmla="*/ 12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0 h 12"/>
                <a:gd name="T58" fmla="*/ 6 w 6"/>
                <a:gd name="T59" fmla="*/ 0 h 12"/>
                <a:gd name="T60" fmla="*/ 6 w 6"/>
                <a:gd name="T61" fmla="*/ 0 h 12"/>
                <a:gd name="T62" fmla="*/ 6 w 6"/>
                <a:gd name="T63" fmla="*/ 0 h 12"/>
                <a:gd name="T64" fmla="*/ 6 w 6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6" name="Freeform 596"/>
            <p:cNvSpPr>
              <a:spLocks/>
            </p:cNvSpPr>
            <p:nvPr/>
          </p:nvSpPr>
          <p:spPr bwMode="auto">
            <a:xfrm>
              <a:off x="587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7" name="Freeform 597"/>
            <p:cNvSpPr>
              <a:spLocks/>
            </p:cNvSpPr>
            <p:nvPr/>
          </p:nvSpPr>
          <p:spPr bwMode="auto">
            <a:xfrm>
              <a:off x="587" y="7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8" name="Freeform 598"/>
            <p:cNvSpPr>
              <a:spLocks/>
            </p:cNvSpPr>
            <p:nvPr/>
          </p:nvSpPr>
          <p:spPr bwMode="auto">
            <a:xfrm>
              <a:off x="587" y="716"/>
              <a:ext cx="0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0 h 12"/>
                <a:gd name="T4" fmla="*/ 0 w 1"/>
                <a:gd name="T5" fmla="*/ 0 h 12"/>
                <a:gd name="T6" fmla="*/ 0 w 1"/>
                <a:gd name="T7" fmla="*/ 0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6 h 12"/>
                <a:gd name="T26" fmla="*/ 0 w 1"/>
                <a:gd name="T27" fmla="*/ 12 h 12"/>
                <a:gd name="T28" fmla="*/ 0 w 1"/>
                <a:gd name="T29" fmla="*/ 12 h 12"/>
                <a:gd name="T30" fmla="*/ 0 w 1"/>
                <a:gd name="T31" fmla="*/ 12 h 12"/>
                <a:gd name="T32" fmla="*/ 0 w 1"/>
                <a:gd name="T33" fmla="*/ 12 h 12"/>
                <a:gd name="T34" fmla="*/ 0 w 1"/>
                <a:gd name="T35" fmla="*/ 12 h 12"/>
                <a:gd name="T36" fmla="*/ 0 w 1"/>
                <a:gd name="T37" fmla="*/ 12 h 12"/>
                <a:gd name="T38" fmla="*/ 0 w 1"/>
                <a:gd name="T39" fmla="*/ 12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0 h 12"/>
                <a:gd name="T58" fmla="*/ 0 w 1"/>
                <a:gd name="T59" fmla="*/ 0 h 12"/>
                <a:gd name="T60" fmla="*/ 0 w 1"/>
                <a:gd name="T61" fmla="*/ 0 h 12"/>
                <a:gd name="T62" fmla="*/ 0 w 1"/>
                <a:gd name="T63" fmla="*/ 0 h 12"/>
                <a:gd name="T64" fmla="*/ 0 w 1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9" name="Freeform 599"/>
            <p:cNvSpPr>
              <a:spLocks/>
            </p:cNvSpPr>
            <p:nvPr/>
          </p:nvSpPr>
          <p:spPr bwMode="auto">
            <a:xfrm>
              <a:off x="587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0" name="Freeform 600"/>
            <p:cNvSpPr>
              <a:spLocks/>
            </p:cNvSpPr>
            <p:nvPr/>
          </p:nvSpPr>
          <p:spPr bwMode="auto">
            <a:xfrm>
              <a:off x="587" y="7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1" name="Freeform 601"/>
            <p:cNvSpPr>
              <a:spLocks/>
            </p:cNvSpPr>
            <p:nvPr/>
          </p:nvSpPr>
          <p:spPr bwMode="auto">
            <a:xfrm>
              <a:off x="587" y="716"/>
              <a:ext cx="0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0 h 12"/>
                <a:gd name="T4" fmla="*/ 0 w 1"/>
                <a:gd name="T5" fmla="*/ 0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0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6 h 12"/>
                <a:gd name="T26" fmla="*/ 0 w 1"/>
                <a:gd name="T27" fmla="*/ 6 h 12"/>
                <a:gd name="T28" fmla="*/ 0 w 1"/>
                <a:gd name="T29" fmla="*/ 12 h 12"/>
                <a:gd name="T30" fmla="*/ 0 w 1"/>
                <a:gd name="T31" fmla="*/ 12 h 12"/>
                <a:gd name="T32" fmla="*/ 0 w 1"/>
                <a:gd name="T33" fmla="*/ 12 h 12"/>
                <a:gd name="T34" fmla="*/ 0 w 1"/>
                <a:gd name="T35" fmla="*/ 12 h 12"/>
                <a:gd name="T36" fmla="*/ 0 w 1"/>
                <a:gd name="T37" fmla="*/ 12 h 12"/>
                <a:gd name="T38" fmla="*/ 0 w 1"/>
                <a:gd name="T39" fmla="*/ 6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0 h 12"/>
                <a:gd name="T56" fmla="*/ 0 w 1"/>
                <a:gd name="T57" fmla="*/ 0 h 12"/>
                <a:gd name="T58" fmla="*/ 0 w 1"/>
                <a:gd name="T59" fmla="*/ 0 h 12"/>
                <a:gd name="T60" fmla="*/ 0 w 1"/>
                <a:gd name="T61" fmla="*/ 0 h 12"/>
                <a:gd name="T62" fmla="*/ 0 w 1"/>
                <a:gd name="T63" fmla="*/ 0 h 12"/>
                <a:gd name="T64" fmla="*/ 0 w 1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2" name="Freeform 602"/>
            <p:cNvSpPr>
              <a:spLocks/>
            </p:cNvSpPr>
            <p:nvPr/>
          </p:nvSpPr>
          <p:spPr bwMode="auto">
            <a:xfrm>
              <a:off x="587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3" name="Freeform 603"/>
            <p:cNvSpPr>
              <a:spLocks/>
            </p:cNvSpPr>
            <p:nvPr/>
          </p:nvSpPr>
          <p:spPr bwMode="auto">
            <a:xfrm>
              <a:off x="580" y="727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4" name="Freeform 604"/>
            <p:cNvSpPr>
              <a:spLocks/>
            </p:cNvSpPr>
            <p:nvPr/>
          </p:nvSpPr>
          <p:spPr bwMode="auto">
            <a:xfrm>
              <a:off x="580" y="716"/>
              <a:ext cx="7" cy="12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12 h 12"/>
                <a:gd name="T22" fmla="*/ 0 w 6"/>
                <a:gd name="T23" fmla="*/ 12 h 12"/>
                <a:gd name="T24" fmla="*/ 0 w 6"/>
                <a:gd name="T25" fmla="*/ 12 h 12"/>
                <a:gd name="T26" fmla="*/ 0 w 6"/>
                <a:gd name="T27" fmla="*/ 12 h 12"/>
                <a:gd name="T28" fmla="*/ 0 w 6"/>
                <a:gd name="T29" fmla="*/ 12 h 12"/>
                <a:gd name="T30" fmla="*/ 0 w 6"/>
                <a:gd name="T31" fmla="*/ 12 h 12"/>
                <a:gd name="T32" fmla="*/ 0 w 6"/>
                <a:gd name="T33" fmla="*/ 12 h 12"/>
                <a:gd name="T34" fmla="*/ 0 w 6"/>
                <a:gd name="T35" fmla="*/ 12 h 12"/>
                <a:gd name="T36" fmla="*/ 0 w 6"/>
                <a:gd name="T37" fmla="*/ 12 h 12"/>
                <a:gd name="T38" fmla="*/ 0 w 6"/>
                <a:gd name="T39" fmla="*/ 12 h 12"/>
                <a:gd name="T40" fmla="*/ 0 w 6"/>
                <a:gd name="T41" fmla="*/ 12 h 12"/>
                <a:gd name="T42" fmla="*/ 0 w 6"/>
                <a:gd name="T43" fmla="*/ 12 h 12"/>
                <a:gd name="T44" fmla="*/ 0 w 6"/>
                <a:gd name="T45" fmla="*/ 12 h 12"/>
                <a:gd name="T46" fmla="*/ 0 w 6"/>
                <a:gd name="T47" fmla="*/ 6 h 12"/>
                <a:gd name="T48" fmla="*/ 0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0 h 12"/>
                <a:gd name="T60" fmla="*/ 6 w 6"/>
                <a:gd name="T61" fmla="*/ 0 h 12"/>
                <a:gd name="T62" fmla="*/ 6 w 6"/>
                <a:gd name="T63" fmla="*/ 0 h 12"/>
                <a:gd name="T64" fmla="*/ 6 w 6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5" name="Freeform 605"/>
            <p:cNvSpPr>
              <a:spLocks/>
            </p:cNvSpPr>
            <p:nvPr/>
          </p:nvSpPr>
          <p:spPr bwMode="auto">
            <a:xfrm>
              <a:off x="580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6" name="Freeform 606"/>
            <p:cNvSpPr>
              <a:spLocks/>
            </p:cNvSpPr>
            <p:nvPr/>
          </p:nvSpPr>
          <p:spPr bwMode="auto">
            <a:xfrm>
              <a:off x="576" y="733"/>
              <a:ext cx="5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7" name="Freeform 607"/>
            <p:cNvSpPr>
              <a:spLocks/>
            </p:cNvSpPr>
            <p:nvPr/>
          </p:nvSpPr>
          <p:spPr bwMode="auto">
            <a:xfrm>
              <a:off x="576" y="722"/>
              <a:ext cx="5" cy="12"/>
            </a:xfrm>
            <a:custGeom>
              <a:avLst/>
              <a:gdLst>
                <a:gd name="T0" fmla="*/ 6 w 6"/>
                <a:gd name="T1" fmla="*/ 0 h 12"/>
                <a:gd name="T2" fmla="*/ 6 w 6"/>
                <a:gd name="T3" fmla="*/ 0 h 12"/>
                <a:gd name="T4" fmla="*/ 6 w 6"/>
                <a:gd name="T5" fmla="*/ 0 h 12"/>
                <a:gd name="T6" fmla="*/ 6 w 6"/>
                <a:gd name="T7" fmla="*/ 0 h 12"/>
                <a:gd name="T8" fmla="*/ 6 w 6"/>
                <a:gd name="T9" fmla="*/ 0 h 12"/>
                <a:gd name="T10" fmla="*/ 6 w 6"/>
                <a:gd name="T11" fmla="*/ 0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0 w 6"/>
                <a:gd name="T27" fmla="*/ 12 h 12"/>
                <a:gd name="T28" fmla="*/ 0 w 6"/>
                <a:gd name="T29" fmla="*/ 12 h 12"/>
                <a:gd name="T30" fmla="*/ 0 w 6"/>
                <a:gd name="T31" fmla="*/ 12 h 12"/>
                <a:gd name="T32" fmla="*/ 6 w 6"/>
                <a:gd name="T33" fmla="*/ 12 h 12"/>
                <a:gd name="T34" fmla="*/ 6 w 6"/>
                <a:gd name="T35" fmla="*/ 12 h 12"/>
                <a:gd name="T36" fmla="*/ 6 w 6"/>
                <a:gd name="T37" fmla="*/ 12 h 12"/>
                <a:gd name="T38" fmla="*/ 6 w 6"/>
                <a:gd name="T39" fmla="*/ 12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0 h 12"/>
                <a:gd name="T56" fmla="*/ 6 w 6"/>
                <a:gd name="T57" fmla="*/ 0 h 12"/>
                <a:gd name="T58" fmla="*/ 6 w 6"/>
                <a:gd name="T59" fmla="*/ 0 h 12"/>
                <a:gd name="T60" fmla="*/ 6 w 6"/>
                <a:gd name="T61" fmla="*/ 0 h 12"/>
                <a:gd name="T62" fmla="*/ 6 w 6"/>
                <a:gd name="T63" fmla="*/ 0 h 12"/>
                <a:gd name="T64" fmla="*/ 6 w 6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8" name="Freeform 608"/>
            <p:cNvSpPr>
              <a:spLocks/>
            </p:cNvSpPr>
            <p:nvPr/>
          </p:nvSpPr>
          <p:spPr bwMode="auto">
            <a:xfrm>
              <a:off x="580" y="7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9" name="Freeform 609"/>
            <p:cNvSpPr>
              <a:spLocks/>
            </p:cNvSpPr>
            <p:nvPr/>
          </p:nvSpPr>
          <p:spPr bwMode="auto">
            <a:xfrm>
              <a:off x="580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0" name="Freeform 610"/>
            <p:cNvSpPr>
              <a:spLocks/>
            </p:cNvSpPr>
            <p:nvPr/>
          </p:nvSpPr>
          <p:spPr bwMode="auto">
            <a:xfrm>
              <a:off x="580" y="716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1" name="Freeform 611"/>
            <p:cNvSpPr>
              <a:spLocks/>
            </p:cNvSpPr>
            <p:nvPr/>
          </p:nvSpPr>
          <p:spPr bwMode="auto">
            <a:xfrm>
              <a:off x="580" y="722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2" name="Freeform 612"/>
            <p:cNvSpPr>
              <a:spLocks/>
            </p:cNvSpPr>
            <p:nvPr/>
          </p:nvSpPr>
          <p:spPr bwMode="auto">
            <a:xfrm>
              <a:off x="576" y="716"/>
              <a:ext cx="5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3" name="Freeform 613"/>
            <p:cNvSpPr>
              <a:spLocks/>
            </p:cNvSpPr>
            <p:nvPr/>
          </p:nvSpPr>
          <p:spPr bwMode="auto">
            <a:xfrm>
              <a:off x="576" y="716"/>
              <a:ext cx="5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12 h 12"/>
                <a:gd name="T8" fmla="*/ 0 w 6"/>
                <a:gd name="T9" fmla="*/ 12 h 12"/>
                <a:gd name="T10" fmla="*/ 0 w 6"/>
                <a:gd name="T11" fmla="*/ 12 h 12"/>
                <a:gd name="T12" fmla="*/ 0 w 6"/>
                <a:gd name="T13" fmla="*/ 12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12 h 12"/>
                <a:gd name="T54" fmla="*/ 0 w 6"/>
                <a:gd name="T55" fmla="*/ 12 h 12"/>
                <a:gd name="T56" fmla="*/ 0 w 6"/>
                <a:gd name="T57" fmla="*/ 12 h 12"/>
                <a:gd name="T58" fmla="*/ 0 w 6"/>
                <a:gd name="T59" fmla="*/ 12 h 12"/>
                <a:gd name="T60" fmla="*/ 0 w 6"/>
                <a:gd name="T61" fmla="*/ 12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4" name="Freeform 614"/>
            <p:cNvSpPr>
              <a:spLocks/>
            </p:cNvSpPr>
            <p:nvPr/>
          </p:nvSpPr>
          <p:spPr bwMode="auto">
            <a:xfrm>
              <a:off x="576" y="7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5" name="Freeform 615"/>
            <p:cNvSpPr>
              <a:spLocks/>
            </p:cNvSpPr>
            <p:nvPr/>
          </p:nvSpPr>
          <p:spPr bwMode="auto">
            <a:xfrm>
              <a:off x="576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6" name="Freeform 616"/>
            <p:cNvSpPr>
              <a:spLocks/>
            </p:cNvSpPr>
            <p:nvPr/>
          </p:nvSpPr>
          <p:spPr bwMode="auto">
            <a:xfrm>
              <a:off x="569" y="722"/>
              <a:ext cx="7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12 h 12"/>
                <a:gd name="T8" fmla="*/ 6 w 6"/>
                <a:gd name="T9" fmla="*/ 12 h 12"/>
                <a:gd name="T10" fmla="*/ 6 w 6"/>
                <a:gd name="T11" fmla="*/ 12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6 h 12"/>
                <a:gd name="T32" fmla="*/ 6 w 6"/>
                <a:gd name="T33" fmla="*/ 0 h 12"/>
                <a:gd name="T34" fmla="*/ 6 w 6"/>
                <a:gd name="T35" fmla="*/ 6 h 12"/>
                <a:gd name="T36" fmla="*/ 6 w 6"/>
                <a:gd name="T37" fmla="*/ 6 h 12"/>
                <a:gd name="T38" fmla="*/ 6 w 6"/>
                <a:gd name="T39" fmla="*/ 6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0 w 6"/>
                <a:gd name="T57" fmla="*/ 12 h 12"/>
                <a:gd name="T58" fmla="*/ 0 w 6"/>
                <a:gd name="T59" fmla="*/ 12 h 12"/>
                <a:gd name="T60" fmla="*/ 0 w 6"/>
                <a:gd name="T61" fmla="*/ 12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7" name="Freeform 617"/>
            <p:cNvSpPr>
              <a:spLocks/>
            </p:cNvSpPr>
            <p:nvPr/>
          </p:nvSpPr>
          <p:spPr bwMode="auto">
            <a:xfrm>
              <a:off x="569" y="733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8" name="Freeform 618"/>
            <p:cNvSpPr>
              <a:spLocks/>
            </p:cNvSpPr>
            <p:nvPr/>
          </p:nvSpPr>
          <p:spPr bwMode="auto">
            <a:xfrm>
              <a:off x="580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9" name="Freeform 619"/>
            <p:cNvSpPr>
              <a:spLocks/>
            </p:cNvSpPr>
            <p:nvPr/>
          </p:nvSpPr>
          <p:spPr bwMode="auto">
            <a:xfrm>
              <a:off x="580" y="699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0" name="Freeform 620"/>
            <p:cNvSpPr>
              <a:spLocks/>
            </p:cNvSpPr>
            <p:nvPr/>
          </p:nvSpPr>
          <p:spPr bwMode="auto">
            <a:xfrm>
              <a:off x="580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1" name="Freeform 621"/>
            <p:cNvSpPr>
              <a:spLocks/>
            </p:cNvSpPr>
            <p:nvPr/>
          </p:nvSpPr>
          <p:spPr bwMode="auto">
            <a:xfrm>
              <a:off x="587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2" name="Freeform 622"/>
            <p:cNvSpPr>
              <a:spLocks/>
            </p:cNvSpPr>
            <p:nvPr/>
          </p:nvSpPr>
          <p:spPr bwMode="auto">
            <a:xfrm>
              <a:off x="587" y="69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3" name="Freeform 623"/>
            <p:cNvSpPr>
              <a:spLocks/>
            </p:cNvSpPr>
            <p:nvPr/>
          </p:nvSpPr>
          <p:spPr bwMode="auto">
            <a:xfrm>
              <a:off x="587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4" name="Freeform 624"/>
            <p:cNvSpPr>
              <a:spLocks/>
            </p:cNvSpPr>
            <p:nvPr/>
          </p:nvSpPr>
          <p:spPr bwMode="auto">
            <a:xfrm>
              <a:off x="580" y="693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5" name="Freeform 625"/>
            <p:cNvSpPr>
              <a:spLocks/>
            </p:cNvSpPr>
            <p:nvPr/>
          </p:nvSpPr>
          <p:spPr bwMode="auto">
            <a:xfrm>
              <a:off x="580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6" name="Freeform 626"/>
            <p:cNvSpPr>
              <a:spLocks/>
            </p:cNvSpPr>
            <p:nvPr/>
          </p:nvSpPr>
          <p:spPr bwMode="auto">
            <a:xfrm>
              <a:off x="580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7" name="Freeform 627"/>
            <p:cNvSpPr>
              <a:spLocks/>
            </p:cNvSpPr>
            <p:nvPr/>
          </p:nvSpPr>
          <p:spPr bwMode="auto">
            <a:xfrm>
              <a:off x="580" y="69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8" name="Freeform 628"/>
            <p:cNvSpPr>
              <a:spLocks/>
            </p:cNvSpPr>
            <p:nvPr/>
          </p:nvSpPr>
          <p:spPr bwMode="auto">
            <a:xfrm>
              <a:off x="580" y="69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9" name="Freeform 629"/>
            <p:cNvSpPr>
              <a:spLocks/>
            </p:cNvSpPr>
            <p:nvPr/>
          </p:nvSpPr>
          <p:spPr bwMode="auto">
            <a:xfrm>
              <a:off x="580" y="69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0" name="Freeform 630"/>
            <p:cNvSpPr>
              <a:spLocks/>
            </p:cNvSpPr>
            <p:nvPr/>
          </p:nvSpPr>
          <p:spPr bwMode="auto">
            <a:xfrm>
              <a:off x="587" y="687"/>
              <a:ext cx="0" cy="6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0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0 h 5"/>
                <a:gd name="T38" fmla="*/ 0 w 1"/>
                <a:gd name="T39" fmla="*/ 0 h 5"/>
                <a:gd name="T40" fmla="*/ 0 w 1"/>
                <a:gd name="T41" fmla="*/ 0 h 5"/>
                <a:gd name="T42" fmla="*/ 0 w 1"/>
                <a:gd name="T43" fmla="*/ 0 h 5"/>
                <a:gd name="T44" fmla="*/ 0 w 1"/>
                <a:gd name="T45" fmla="*/ 0 h 5"/>
                <a:gd name="T46" fmla="*/ 0 w 1"/>
                <a:gd name="T47" fmla="*/ 5 h 5"/>
                <a:gd name="T48" fmla="*/ 0 w 1"/>
                <a:gd name="T49" fmla="*/ 5 h 5"/>
                <a:gd name="T50" fmla="*/ 0 w 1"/>
                <a:gd name="T51" fmla="*/ 5 h 5"/>
                <a:gd name="T52" fmla="*/ 0 w 1"/>
                <a:gd name="T53" fmla="*/ 5 h 5"/>
                <a:gd name="T54" fmla="*/ 0 w 1"/>
                <a:gd name="T55" fmla="*/ 5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1" name="Freeform 631"/>
            <p:cNvSpPr>
              <a:spLocks/>
            </p:cNvSpPr>
            <p:nvPr/>
          </p:nvSpPr>
          <p:spPr bwMode="auto">
            <a:xfrm>
              <a:off x="587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2" name="Freeform 632"/>
            <p:cNvSpPr>
              <a:spLocks/>
            </p:cNvSpPr>
            <p:nvPr/>
          </p:nvSpPr>
          <p:spPr bwMode="auto">
            <a:xfrm>
              <a:off x="587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3" name="Freeform 633"/>
            <p:cNvSpPr>
              <a:spLocks/>
            </p:cNvSpPr>
            <p:nvPr/>
          </p:nvSpPr>
          <p:spPr bwMode="auto">
            <a:xfrm>
              <a:off x="587" y="687"/>
              <a:ext cx="0" cy="6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0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0 h 5"/>
                <a:gd name="T38" fmla="*/ 0 w 1"/>
                <a:gd name="T39" fmla="*/ 0 h 5"/>
                <a:gd name="T40" fmla="*/ 0 w 1"/>
                <a:gd name="T41" fmla="*/ 0 h 5"/>
                <a:gd name="T42" fmla="*/ 0 w 1"/>
                <a:gd name="T43" fmla="*/ 0 h 5"/>
                <a:gd name="T44" fmla="*/ 0 w 1"/>
                <a:gd name="T45" fmla="*/ 0 h 5"/>
                <a:gd name="T46" fmla="*/ 0 w 1"/>
                <a:gd name="T47" fmla="*/ 0 h 5"/>
                <a:gd name="T48" fmla="*/ 0 w 1"/>
                <a:gd name="T49" fmla="*/ 0 h 5"/>
                <a:gd name="T50" fmla="*/ 0 w 1"/>
                <a:gd name="T51" fmla="*/ 0 h 5"/>
                <a:gd name="T52" fmla="*/ 0 w 1"/>
                <a:gd name="T53" fmla="*/ 0 h 5"/>
                <a:gd name="T54" fmla="*/ 0 w 1"/>
                <a:gd name="T55" fmla="*/ 0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4" name="Freeform 634"/>
            <p:cNvSpPr>
              <a:spLocks/>
            </p:cNvSpPr>
            <p:nvPr/>
          </p:nvSpPr>
          <p:spPr bwMode="auto">
            <a:xfrm>
              <a:off x="587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5" name="Freeform 635"/>
            <p:cNvSpPr>
              <a:spLocks/>
            </p:cNvSpPr>
            <p:nvPr/>
          </p:nvSpPr>
          <p:spPr bwMode="auto">
            <a:xfrm>
              <a:off x="587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6" name="Freeform 636"/>
            <p:cNvSpPr>
              <a:spLocks/>
            </p:cNvSpPr>
            <p:nvPr/>
          </p:nvSpPr>
          <p:spPr bwMode="auto">
            <a:xfrm>
              <a:off x="594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7" name="Freeform 637"/>
            <p:cNvSpPr>
              <a:spLocks/>
            </p:cNvSpPr>
            <p:nvPr/>
          </p:nvSpPr>
          <p:spPr bwMode="auto">
            <a:xfrm>
              <a:off x="594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8" name="Freeform 638"/>
            <p:cNvSpPr>
              <a:spLocks/>
            </p:cNvSpPr>
            <p:nvPr/>
          </p:nvSpPr>
          <p:spPr bwMode="auto">
            <a:xfrm>
              <a:off x="594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9" name="Freeform 639"/>
            <p:cNvSpPr>
              <a:spLocks/>
            </p:cNvSpPr>
            <p:nvPr/>
          </p:nvSpPr>
          <p:spPr bwMode="auto">
            <a:xfrm>
              <a:off x="594" y="693"/>
              <a:ext cx="5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0" name="Freeform 640"/>
            <p:cNvSpPr>
              <a:spLocks/>
            </p:cNvSpPr>
            <p:nvPr/>
          </p:nvSpPr>
          <p:spPr bwMode="auto">
            <a:xfrm>
              <a:off x="594" y="693"/>
              <a:ext cx="5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1" name="Freeform 641"/>
            <p:cNvSpPr>
              <a:spLocks/>
            </p:cNvSpPr>
            <p:nvPr/>
          </p:nvSpPr>
          <p:spPr bwMode="auto">
            <a:xfrm>
              <a:off x="594" y="699"/>
              <a:ext cx="5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2" name="Freeform 642"/>
            <p:cNvSpPr>
              <a:spLocks/>
            </p:cNvSpPr>
            <p:nvPr/>
          </p:nvSpPr>
          <p:spPr bwMode="auto">
            <a:xfrm>
              <a:off x="587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3" name="Freeform 643"/>
            <p:cNvSpPr>
              <a:spLocks/>
            </p:cNvSpPr>
            <p:nvPr/>
          </p:nvSpPr>
          <p:spPr bwMode="auto">
            <a:xfrm>
              <a:off x="587" y="699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4" name="Freeform 644"/>
            <p:cNvSpPr>
              <a:spLocks/>
            </p:cNvSpPr>
            <p:nvPr/>
          </p:nvSpPr>
          <p:spPr bwMode="auto">
            <a:xfrm>
              <a:off x="587" y="69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5" name="Freeform 645"/>
            <p:cNvSpPr>
              <a:spLocks/>
            </p:cNvSpPr>
            <p:nvPr/>
          </p:nvSpPr>
          <p:spPr bwMode="auto">
            <a:xfrm>
              <a:off x="594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6" name="Freeform 646"/>
            <p:cNvSpPr>
              <a:spLocks/>
            </p:cNvSpPr>
            <p:nvPr/>
          </p:nvSpPr>
          <p:spPr bwMode="auto">
            <a:xfrm>
              <a:off x="594" y="69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7" name="Freeform 647"/>
            <p:cNvSpPr>
              <a:spLocks/>
            </p:cNvSpPr>
            <p:nvPr/>
          </p:nvSpPr>
          <p:spPr bwMode="auto">
            <a:xfrm>
              <a:off x="594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8" name="Freeform 648"/>
            <p:cNvSpPr>
              <a:spLocks/>
            </p:cNvSpPr>
            <p:nvPr/>
          </p:nvSpPr>
          <p:spPr bwMode="auto">
            <a:xfrm>
              <a:off x="598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9" name="Freeform 649"/>
            <p:cNvSpPr>
              <a:spLocks/>
            </p:cNvSpPr>
            <p:nvPr/>
          </p:nvSpPr>
          <p:spPr bwMode="auto">
            <a:xfrm>
              <a:off x="594" y="704"/>
              <a:ext cx="5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0" name="Freeform 650"/>
            <p:cNvSpPr>
              <a:spLocks/>
            </p:cNvSpPr>
            <p:nvPr/>
          </p:nvSpPr>
          <p:spPr bwMode="auto">
            <a:xfrm>
              <a:off x="594" y="704"/>
              <a:ext cx="5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1" name="Freeform 651"/>
            <p:cNvSpPr>
              <a:spLocks/>
            </p:cNvSpPr>
            <p:nvPr/>
          </p:nvSpPr>
          <p:spPr bwMode="auto">
            <a:xfrm>
              <a:off x="580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2" name="Freeform 652"/>
            <p:cNvSpPr>
              <a:spLocks/>
            </p:cNvSpPr>
            <p:nvPr/>
          </p:nvSpPr>
          <p:spPr bwMode="auto">
            <a:xfrm>
              <a:off x="580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3" name="Freeform 653"/>
            <p:cNvSpPr>
              <a:spLocks/>
            </p:cNvSpPr>
            <p:nvPr/>
          </p:nvSpPr>
          <p:spPr bwMode="auto">
            <a:xfrm>
              <a:off x="580" y="704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4" name="Freeform 654"/>
            <p:cNvSpPr>
              <a:spLocks/>
            </p:cNvSpPr>
            <p:nvPr/>
          </p:nvSpPr>
          <p:spPr bwMode="auto">
            <a:xfrm>
              <a:off x="580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5" name="Freeform 655"/>
            <p:cNvSpPr>
              <a:spLocks/>
            </p:cNvSpPr>
            <p:nvPr/>
          </p:nvSpPr>
          <p:spPr bwMode="auto">
            <a:xfrm>
              <a:off x="580" y="704"/>
              <a:ext cx="2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6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6 h 12"/>
                <a:gd name="T38" fmla="*/ 0 w 1"/>
                <a:gd name="T39" fmla="*/ 6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6" name="Freeform 656"/>
            <p:cNvSpPr>
              <a:spLocks/>
            </p:cNvSpPr>
            <p:nvPr/>
          </p:nvSpPr>
          <p:spPr bwMode="auto">
            <a:xfrm>
              <a:off x="580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7" name="Freeform 657"/>
            <p:cNvSpPr>
              <a:spLocks/>
            </p:cNvSpPr>
            <p:nvPr/>
          </p:nvSpPr>
          <p:spPr bwMode="auto">
            <a:xfrm>
              <a:off x="576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8" name="Freeform 658"/>
            <p:cNvSpPr>
              <a:spLocks/>
            </p:cNvSpPr>
            <p:nvPr/>
          </p:nvSpPr>
          <p:spPr bwMode="auto">
            <a:xfrm>
              <a:off x="569" y="716"/>
              <a:ext cx="7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9" name="Freeform 659"/>
            <p:cNvSpPr>
              <a:spLocks/>
            </p:cNvSpPr>
            <p:nvPr/>
          </p:nvSpPr>
          <p:spPr bwMode="auto">
            <a:xfrm>
              <a:off x="569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660" name="Group 660"/>
          <p:cNvGrpSpPr>
            <a:grpSpLocks/>
          </p:cNvGrpSpPr>
          <p:nvPr/>
        </p:nvGrpSpPr>
        <p:grpSpPr bwMode="auto">
          <a:xfrm>
            <a:off x="3738563" y="4868863"/>
            <a:ext cx="82550" cy="209550"/>
            <a:chOff x="521" y="687"/>
            <a:chExt cx="114" cy="254"/>
          </a:xfrm>
        </p:grpSpPr>
        <p:sp>
          <p:nvSpPr>
            <p:cNvPr id="661" name="Freeform 661"/>
            <p:cNvSpPr>
              <a:spLocks/>
            </p:cNvSpPr>
            <p:nvPr/>
          </p:nvSpPr>
          <p:spPr bwMode="auto">
            <a:xfrm>
              <a:off x="576" y="710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2" name="Freeform 662"/>
            <p:cNvSpPr>
              <a:spLocks/>
            </p:cNvSpPr>
            <p:nvPr/>
          </p:nvSpPr>
          <p:spPr bwMode="auto">
            <a:xfrm>
              <a:off x="576" y="710"/>
              <a:ext cx="4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0 h 12"/>
                <a:gd name="T24" fmla="*/ 6 w 6"/>
                <a:gd name="T25" fmla="*/ 0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0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3" name="Freeform 663"/>
            <p:cNvSpPr>
              <a:spLocks/>
            </p:cNvSpPr>
            <p:nvPr/>
          </p:nvSpPr>
          <p:spPr bwMode="auto">
            <a:xfrm>
              <a:off x="576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4" name="Freeform 664"/>
            <p:cNvSpPr>
              <a:spLocks/>
            </p:cNvSpPr>
            <p:nvPr/>
          </p:nvSpPr>
          <p:spPr bwMode="auto">
            <a:xfrm>
              <a:off x="600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5" name="Freeform 665"/>
            <p:cNvSpPr>
              <a:spLocks/>
            </p:cNvSpPr>
            <p:nvPr/>
          </p:nvSpPr>
          <p:spPr bwMode="auto">
            <a:xfrm>
              <a:off x="600" y="704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6" name="Freeform 666"/>
            <p:cNvSpPr>
              <a:spLocks/>
            </p:cNvSpPr>
            <p:nvPr/>
          </p:nvSpPr>
          <p:spPr bwMode="auto">
            <a:xfrm>
              <a:off x="600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7" name="Freeform 667"/>
            <p:cNvSpPr>
              <a:spLocks/>
            </p:cNvSpPr>
            <p:nvPr/>
          </p:nvSpPr>
          <p:spPr bwMode="auto">
            <a:xfrm>
              <a:off x="611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8" name="Freeform 668"/>
            <p:cNvSpPr>
              <a:spLocks/>
            </p:cNvSpPr>
            <p:nvPr/>
          </p:nvSpPr>
          <p:spPr bwMode="auto">
            <a:xfrm>
              <a:off x="611" y="716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9" name="Freeform 669"/>
            <p:cNvSpPr>
              <a:spLocks/>
            </p:cNvSpPr>
            <p:nvPr/>
          </p:nvSpPr>
          <p:spPr bwMode="auto">
            <a:xfrm>
              <a:off x="617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0" name="Freeform 670"/>
            <p:cNvSpPr>
              <a:spLocks/>
            </p:cNvSpPr>
            <p:nvPr/>
          </p:nvSpPr>
          <p:spPr bwMode="auto">
            <a:xfrm>
              <a:off x="617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1" name="Freeform 671"/>
            <p:cNvSpPr>
              <a:spLocks/>
            </p:cNvSpPr>
            <p:nvPr/>
          </p:nvSpPr>
          <p:spPr bwMode="auto">
            <a:xfrm>
              <a:off x="617" y="716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2" name="Freeform 672"/>
            <p:cNvSpPr>
              <a:spLocks/>
            </p:cNvSpPr>
            <p:nvPr/>
          </p:nvSpPr>
          <p:spPr bwMode="auto">
            <a:xfrm>
              <a:off x="617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3" name="Freeform 673"/>
            <p:cNvSpPr>
              <a:spLocks/>
            </p:cNvSpPr>
            <p:nvPr/>
          </p:nvSpPr>
          <p:spPr bwMode="auto">
            <a:xfrm>
              <a:off x="617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4" name="Freeform 674"/>
            <p:cNvSpPr>
              <a:spLocks/>
            </p:cNvSpPr>
            <p:nvPr/>
          </p:nvSpPr>
          <p:spPr bwMode="auto">
            <a:xfrm>
              <a:off x="617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5" name="Freeform 675"/>
            <p:cNvSpPr>
              <a:spLocks/>
            </p:cNvSpPr>
            <p:nvPr/>
          </p:nvSpPr>
          <p:spPr bwMode="auto">
            <a:xfrm>
              <a:off x="624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6" name="Freeform 676"/>
            <p:cNvSpPr>
              <a:spLocks/>
            </p:cNvSpPr>
            <p:nvPr/>
          </p:nvSpPr>
          <p:spPr bwMode="auto">
            <a:xfrm>
              <a:off x="617" y="710"/>
              <a:ext cx="7" cy="0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7" name="Freeform 677"/>
            <p:cNvSpPr>
              <a:spLocks/>
            </p:cNvSpPr>
            <p:nvPr/>
          </p:nvSpPr>
          <p:spPr bwMode="auto">
            <a:xfrm>
              <a:off x="617" y="710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6 h 6"/>
                <a:gd name="T50" fmla="*/ 0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8" name="Freeform 678"/>
            <p:cNvSpPr>
              <a:spLocks/>
            </p:cNvSpPr>
            <p:nvPr/>
          </p:nvSpPr>
          <p:spPr bwMode="auto">
            <a:xfrm>
              <a:off x="624" y="710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9" name="Freeform 679"/>
            <p:cNvSpPr>
              <a:spLocks/>
            </p:cNvSpPr>
            <p:nvPr/>
          </p:nvSpPr>
          <p:spPr bwMode="auto">
            <a:xfrm>
              <a:off x="624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0" name="Freeform 680"/>
            <p:cNvSpPr>
              <a:spLocks/>
            </p:cNvSpPr>
            <p:nvPr/>
          </p:nvSpPr>
          <p:spPr bwMode="auto">
            <a:xfrm>
              <a:off x="624" y="710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1" name="Freeform 681"/>
            <p:cNvSpPr>
              <a:spLocks/>
            </p:cNvSpPr>
            <p:nvPr/>
          </p:nvSpPr>
          <p:spPr bwMode="auto">
            <a:xfrm>
              <a:off x="628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2" name="Freeform 682"/>
            <p:cNvSpPr>
              <a:spLocks/>
            </p:cNvSpPr>
            <p:nvPr/>
          </p:nvSpPr>
          <p:spPr bwMode="auto">
            <a:xfrm>
              <a:off x="624" y="710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3" name="Freeform 683"/>
            <p:cNvSpPr>
              <a:spLocks/>
            </p:cNvSpPr>
            <p:nvPr/>
          </p:nvSpPr>
          <p:spPr bwMode="auto">
            <a:xfrm>
              <a:off x="624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4" name="Freeform 684"/>
            <p:cNvSpPr>
              <a:spLocks/>
            </p:cNvSpPr>
            <p:nvPr/>
          </p:nvSpPr>
          <p:spPr bwMode="auto">
            <a:xfrm>
              <a:off x="624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5" name="Freeform 685"/>
            <p:cNvSpPr>
              <a:spLocks/>
            </p:cNvSpPr>
            <p:nvPr/>
          </p:nvSpPr>
          <p:spPr bwMode="auto">
            <a:xfrm>
              <a:off x="628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6" name="Freeform 686"/>
            <p:cNvSpPr>
              <a:spLocks/>
            </p:cNvSpPr>
            <p:nvPr/>
          </p:nvSpPr>
          <p:spPr bwMode="auto">
            <a:xfrm>
              <a:off x="628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7" name="Freeform 687"/>
            <p:cNvSpPr>
              <a:spLocks/>
            </p:cNvSpPr>
            <p:nvPr/>
          </p:nvSpPr>
          <p:spPr bwMode="auto">
            <a:xfrm>
              <a:off x="628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8" name="Freeform 688"/>
            <p:cNvSpPr>
              <a:spLocks/>
            </p:cNvSpPr>
            <p:nvPr/>
          </p:nvSpPr>
          <p:spPr bwMode="auto">
            <a:xfrm>
              <a:off x="624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9" name="Freeform 689"/>
            <p:cNvSpPr>
              <a:spLocks/>
            </p:cNvSpPr>
            <p:nvPr/>
          </p:nvSpPr>
          <p:spPr bwMode="auto">
            <a:xfrm>
              <a:off x="624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0" name="Freeform 690"/>
            <p:cNvSpPr>
              <a:spLocks/>
            </p:cNvSpPr>
            <p:nvPr/>
          </p:nvSpPr>
          <p:spPr bwMode="auto">
            <a:xfrm>
              <a:off x="624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1" name="Freeform 691"/>
            <p:cNvSpPr>
              <a:spLocks/>
            </p:cNvSpPr>
            <p:nvPr/>
          </p:nvSpPr>
          <p:spPr bwMode="auto">
            <a:xfrm>
              <a:off x="624" y="704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2" name="Freeform 692"/>
            <p:cNvSpPr>
              <a:spLocks/>
            </p:cNvSpPr>
            <p:nvPr/>
          </p:nvSpPr>
          <p:spPr bwMode="auto">
            <a:xfrm>
              <a:off x="628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3" name="Freeform 693"/>
            <p:cNvSpPr>
              <a:spLocks/>
            </p:cNvSpPr>
            <p:nvPr/>
          </p:nvSpPr>
          <p:spPr bwMode="auto">
            <a:xfrm>
              <a:off x="628" y="704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4" name="Freeform 694"/>
            <p:cNvSpPr>
              <a:spLocks/>
            </p:cNvSpPr>
            <p:nvPr/>
          </p:nvSpPr>
          <p:spPr bwMode="auto">
            <a:xfrm>
              <a:off x="628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5" name="Freeform 695"/>
            <p:cNvSpPr>
              <a:spLocks/>
            </p:cNvSpPr>
            <p:nvPr/>
          </p:nvSpPr>
          <p:spPr bwMode="auto">
            <a:xfrm>
              <a:off x="628" y="699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6" name="Freeform 696"/>
            <p:cNvSpPr>
              <a:spLocks/>
            </p:cNvSpPr>
            <p:nvPr/>
          </p:nvSpPr>
          <p:spPr bwMode="auto">
            <a:xfrm>
              <a:off x="628" y="704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7" name="Freeform 697"/>
            <p:cNvSpPr>
              <a:spLocks/>
            </p:cNvSpPr>
            <p:nvPr/>
          </p:nvSpPr>
          <p:spPr bwMode="auto">
            <a:xfrm>
              <a:off x="628" y="693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8" name="Freeform 698"/>
            <p:cNvSpPr>
              <a:spLocks/>
            </p:cNvSpPr>
            <p:nvPr/>
          </p:nvSpPr>
          <p:spPr bwMode="auto">
            <a:xfrm>
              <a:off x="628" y="693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9" name="Freeform 699"/>
            <p:cNvSpPr>
              <a:spLocks/>
            </p:cNvSpPr>
            <p:nvPr/>
          </p:nvSpPr>
          <p:spPr bwMode="auto">
            <a:xfrm>
              <a:off x="628" y="693"/>
              <a:ext cx="7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0" name="Freeform 700"/>
            <p:cNvSpPr>
              <a:spLocks/>
            </p:cNvSpPr>
            <p:nvPr/>
          </p:nvSpPr>
          <p:spPr bwMode="auto">
            <a:xfrm>
              <a:off x="624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1" name="Freeform 701"/>
            <p:cNvSpPr>
              <a:spLocks/>
            </p:cNvSpPr>
            <p:nvPr/>
          </p:nvSpPr>
          <p:spPr bwMode="auto">
            <a:xfrm>
              <a:off x="624" y="693"/>
              <a:ext cx="4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2" name="Freeform 702"/>
            <p:cNvSpPr>
              <a:spLocks/>
            </p:cNvSpPr>
            <p:nvPr/>
          </p:nvSpPr>
          <p:spPr bwMode="auto">
            <a:xfrm>
              <a:off x="624" y="693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3" name="Freeform 703"/>
            <p:cNvSpPr>
              <a:spLocks/>
            </p:cNvSpPr>
            <p:nvPr/>
          </p:nvSpPr>
          <p:spPr bwMode="auto">
            <a:xfrm>
              <a:off x="617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4" name="Freeform 704"/>
            <p:cNvSpPr>
              <a:spLocks/>
            </p:cNvSpPr>
            <p:nvPr/>
          </p:nvSpPr>
          <p:spPr bwMode="auto">
            <a:xfrm>
              <a:off x="617" y="693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5" name="Freeform 705"/>
            <p:cNvSpPr>
              <a:spLocks/>
            </p:cNvSpPr>
            <p:nvPr/>
          </p:nvSpPr>
          <p:spPr bwMode="auto">
            <a:xfrm>
              <a:off x="617" y="693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6" name="Freeform 706"/>
            <p:cNvSpPr>
              <a:spLocks/>
            </p:cNvSpPr>
            <p:nvPr/>
          </p:nvSpPr>
          <p:spPr bwMode="auto">
            <a:xfrm>
              <a:off x="611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7" name="Freeform 707"/>
            <p:cNvSpPr>
              <a:spLocks/>
            </p:cNvSpPr>
            <p:nvPr/>
          </p:nvSpPr>
          <p:spPr bwMode="auto">
            <a:xfrm>
              <a:off x="611" y="693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8" name="Freeform 708"/>
            <p:cNvSpPr>
              <a:spLocks/>
            </p:cNvSpPr>
            <p:nvPr/>
          </p:nvSpPr>
          <p:spPr bwMode="auto">
            <a:xfrm>
              <a:off x="611" y="693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9" name="Freeform 709"/>
            <p:cNvSpPr>
              <a:spLocks/>
            </p:cNvSpPr>
            <p:nvPr/>
          </p:nvSpPr>
          <p:spPr bwMode="auto">
            <a:xfrm>
              <a:off x="604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0" name="Freeform 710"/>
            <p:cNvSpPr>
              <a:spLocks/>
            </p:cNvSpPr>
            <p:nvPr/>
          </p:nvSpPr>
          <p:spPr bwMode="auto">
            <a:xfrm>
              <a:off x="604" y="693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1" name="Freeform 711"/>
            <p:cNvSpPr>
              <a:spLocks/>
            </p:cNvSpPr>
            <p:nvPr/>
          </p:nvSpPr>
          <p:spPr bwMode="auto">
            <a:xfrm>
              <a:off x="611" y="693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2" name="Freeform 712"/>
            <p:cNvSpPr>
              <a:spLocks/>
            </p:cNvSpPr>
            <p:nvPr/>
          </p:nvSpPr>
          <p:spPr bwMode="auto">
            <a:xfrm>
              <a:off x="600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3" name="Freeform 713"/>
            <p:cNvSpPr>
              <a:spLocks/>
            </p:cNvSpPr>
            <p:nvPr/>
          </p:nvSpPr>
          <p:spPr bwMode="auto">
            <a:xfrm>
              <a:off x="600" y="693"/>
              <a:ext cx="4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4" name="Freeform 714"/>
            <p:cNvSpPr>
              <a:spLocks/>
            </p:cNvSpPr>
            <p:nvPr/>
          </p:nvSpPr>
          <p:spPr bwMode="auto">
            <a:xfrm>
              <a:off x="604" y="693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5" name="Freeform 715"/>
            <p:cNvSpPr>
              <a:spLocks/>
            </p:cNvSpPr>
            <p:nvPr/>
          </p:nvSpPr>
          <p:spPr bwMode="auto">
            <a:xfrm>
              <a:off x="600" y="693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6" name="Freeform 716"/>
            <p:cNvSpPr>
              <a:spLocks/>
            </p:cNvSpPr>
            <p:nvPr/>
          </p:nvSpPr>
          <p:spPr bwMode="auto">
            <a:xfrm>
              <a:off x="600" y="693"/>
              <a:ext cx="4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7" name="Freeform 717"/>
            <p:cNvSpPr>
              <a:spLocks/>
            </p:cNvSpPr>
            <p:nvPr/>
          </p:nvSpPr>
          <p:spPr bwMode="auto">
            <a:xfrm>
              <a:off x="604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8" name="Freeform 718"/>
            <p:cNvSpPr>
              <a:spLocks/>
            </p:cNvSpPr>
            <p:nvPr/>
          </p:nvSpPr>
          <p:spPr bwMode="auto">
            <a:xfrm>
              <a:off x="600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9" name="Freeform 719"/>
            <p:cNvSpPr>
              <a:spLocks/>
            </p:cNvSpPr>
            <p:nvPr/>
          </p:nvSpPr>
          <p:spPr bwMode="auto">
            <a:xfrm>
              <a:off x="600" y="699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0" name="Freeform 720"/>
            <p:cNvSpPr>
              <a:spLocks/>
            </p:cNvSpPr>
            <p:nvPr/>
          </p:nvSpPr>
          <p:spPr bwMode="auto">
            <a:xfrm>
              <a:off x="604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1" name="Freeform 721"/>
            <p:cNvSpPr>
              <a:spLocks/>
            </p:cNvSpPr>
            <p:nvPr/>
          </p:nvSpPr>
          <p:spPr bwMode="auto">
            <a:xfrm>
              <a:off x="604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2" name="Freeform 722"/>
            <p:cNvSpPr>
              <a:spLocks/>
            </p:cNvSpPr>
            <p:nvPr/>
          </p:nvSpPr>
          <p:spPr bwMode="auto">
            <a:xfrm>
              <a:off x="604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3" name="Freeform 723"/>
            <p:cNvSpPr>
              <a:spLocks/>
            </p:cNvSpPr>
            <p:nvPr/>
          </p:nvSpPr>
          <p:spPr bwMode="auto">
            <a:xfrm>
              <a:off x="604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4" name="Freeform 724"/>
            <p:cNvSpPr>
              <a:spLocks/>
            </p:cNvSpPr>
            <p:nvPr/>
          </p:nvSpPr>
          <p:spPr bwMode="auto">
            <a:xfrm>
              <a:off x="611" y="704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5" name="Freeform 725"/>
            <p:cNvSpPr>
              <a:spLocks/>
            </p:cNvSpPr>
            <p:nvPr/>
          </p:nvSpPr>
          <p:spPr bwMode="auto">
            <a:xfrm>
              <a:off x="604" y="704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6" name="Freeform 726"/>
            <p:cNvSpPr>
              <a:spLocks/>
            </p:cNvSpPr>
            <p:nvPr/>
          </p:nvSpPr>
          <p:spPr bwMode="auto">
            <a:xfrm>
              <a:off x="604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7" name="Freeform 727"/>
            <p:cNvSpPr>
              <a:spLocks/>
            </p:cNvSpPr>
            <p:nvPr/>
          </p:nvSpPr>
          <p:spPr bwMode="auto">
            <a:xfrm>
              <a:off x="611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8" name="Freeform 728"/>
            <p:cNvSpPr>
              <a:spLocks/>
            </p:cNvSpPr>
            <p:nvPr/>
          </p:nvSpPr>
          <p:spPr bwMode="auto">
            <a:xfrm>
              <a:off x="611" y="710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9" name="Freeform 729"/>
            <p:cNvSpPr>
              <a:spLocks/>
            </p:cNvSpPr>
            <p:nvPr/>
          </p:nvSpPr>
          <p:spPr bwMode="auto">
            <a:xfrm>
              <a:off x="611" y="710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0" name="Freeform 730"/>
            <p:cNvSpPr>
              <a:spLocks/>
            </p:cNvSpPr>
            <p:nvPr/>
          </p:nvSpPr>
          <p:spPr bwMode="auto">
            <a:xfrm>
              <a:off x="611" y="704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1" name="Freeform 731"/>
            <p:cNvSpPr>
              <a:spLocks/>
            </p:cNvSpPr>
            <p:nvPr/>
          </p:nvSpPr>
          <p:spPr bwMode="auto">
            <a:xfrm>
              <a:off x="611" y="704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2" name="Freeform 732"/>
            <p:cNvSpPr>
              <a:spLocks/>
            </p:cNvSpPr>
            <p:nvPr/>
          </p:nvSpPr>
          <p:spPr bwMode="auto">
            <a:xfrm>
              <a:off x="617" y="7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3" name="Freeform 733"/>
            <p:cNvSpPr>
              <a:spLocks/>
            </p:cNvSpPr>
            <p:nvPr/>
          </p:nvSpPr>
          <p:spPr bwMode="auto">
            <a:xfrm>
              <a:off x="611" y="704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4" name="Freeform 734"/>
            <p:cNvSpPr>
              <a:spLocks/>
            </p:cNvSpPr>
            <p:nvPr/>
          </p:nvSpPr>
          <p:spPr bwMode="auto">
            <a:xfrm>
              <a:off x="611" y="699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6 h 6"/>
                <a:gd name="T22" fmla="*/ 6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5" name="Freeform 735"/>
            <p:cNvSpPr>
              <a:spLocks/>
            </p:cNvSpPr>
            <p:nvPr/>
          </p:nvSpPr>
          <p:spPr bwMode="auto">
            <a:xfrm>
              <a:off x="617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6" name="Freeform 736"/>
            <p:cNvSpPr>
              <a:spLocks/>
            </p:cNvSpPr>
            <p:nvPr/>
          </p:nvSpPr>
          <p:spPr bwMode="auto">
            <a:xfrm>
              <a:off x="611" y="699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7" name="Freeform 737"/>
            <p:cNvSpPr>
              <a:spLocks/>
            </p:cNvSpPr>
            <p:nvPr/>
          </p:nvSpPr>
          <p:spPr bwMode="auto">
            <a:xfrm>
              <a:off x="611" y="69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8" name="Freeform 738"/>
            <p:cNvSpPr>
              <a:spLocks/>
            </p:cNvSpPr>
            <p:nvPr/>
          </p:nvSpPr>
          <p:spPr bwMode="auto">
            <a:xfrm>
              <a:off x="611" y="69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9" name="Freeform 739"/>
            <p:cNvSpPr>
              <a:spLocks/>
            </p:cNvSpPr>
            <p:nvPr/>
          </p:nvSpPr>
          <p:spPr bwMode="auto">
            <a:xfrm>
              <a:off x="604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0" name="Freeform 740"/>
            <p:cNvSpPr>
              <a:spLocks/>
            </p:cNvSpPr>
            <p:nvPr/>
          </p:nvSpPr>
          <p:spPr bwMode="auto">
            <a:xfrm>
              <a:off x="604" y="69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1" name="Freeform 741"/>
            <p:cNvSpPr>
              <a:spLocks/>
            </p:cNvSpPr>
            <p:nvPr/>
          </p:nvSpPr>
          <p:spPr bwMode="auto">
            <a:xfrm>
              <a:off x="611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2" name="Freeform 742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3" name="Freeform 743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4" name="Freeform 744"/>
            <p:cNvSpPr>
              <a:spLocks/>
            </p:cNvSpPr>
            <p:nvPr/>
          </p:nvSpPr>
          <p:spPr bwMode="auto">
            <a:xfrm>
              <a:off x="611" y="704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5" name="Freeform 745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6" name="Freeform 746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7" name="Freeform 747"/>
            <p:cNvSpPr>
              <a:spLocks/>
            </p:cNvSpPr>
            <p:nvPr/>
          </p:nvSpPr>
          <p:spPr bwMode="auto">
            <a:xfrm>
              <a:off x="611" y="704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8" name="Freeform 748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9" name="Freeform 749"/>
            <p:cNvSpPr>
              <a:spLocks/>
            </p:cNvSpPr>
            <p:nvPr/>
          </p:nvSpPr>
          <p:spPr bwMode="auto">
            <a:xfrm>
              <a:off x="611" y="704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0" name="Freeform 750"/>
            <p:cNvSpPr>
              <a:spLocks/>
            </p:cNvSpPr>
            <p:nvPr/>
          </p:nvSpPr>
          <p:spPr bwMode="auto">
            <a:xfrm>
              <a:off x="611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1" name="Freeform 751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2" name="Freeform 752"/>
            <p:cNvSpPr>
              <a:spLocks/>
            </p:cNvSpPr>
            <p:nvPr/>
          </p:nvSpPr>
          <p:spPr bwMode="auto">
            <a:xfrm>
              <a:off x="604" y="70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3" name="Freeform 753"/>
            <p:cNvSpPr>
              <a:spLocks/>
            </p:cNvSpPr>
            <p:nvPr/>
          </p:nvSpPr>
          <p:spPr bwMode="auto">
            <a:xfrm>
              <a:off x="604" y="704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4" name="Freeform 754"/>
            <p:cNvSpPr>
              <a:spLocks/>
            </p:cNvSpPr>
            <p:nvPr/>
          </p:nvSpPr>
          <p:spPr bwMode="auto">
            <a:xfrm>
              <a:off x="600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5" name="Freeform 755"/>
            <p:cNvSpPr>
              <a:spLocks/>
            </p:cNvSpPr>
            <p:nvPr/>
          </p:nvSpPr>
          <p:spPr bwMode="auto">
            <a:xfrm>
              <a:off x="600" y="699"/>
              <a:ext cx="0" cy="12"/>
            </a:xfrm>
            <a:custGeom>
              <a:avLst/>
              <a:gdLst>
                <a:gd name="T0" fmla="*/ 0 w 1"/>
                <a:gd name="T1" fmla="*/ 6 h 12"/>
                <a:gd name="T2" fmla="*/ 0 w 1"/>
                <a:gd name="T3" fmla="*/ 6 h 12"/>
                <a:gd name="T4" fmla="*/ 0 w 1"/>
                <a:gd name="T5" fmla="*/ 6 h 12"/>
                <a:gd name="T6" fmla="*/ 0 w 1"/>
                <a:gd name="T7" fmla="*/ 6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0 h 12"/>
                <a:gd name="T20" fmla="*/ 0 w 1"/>
                <a:gd name="T21" fmla="*/ 0 h 12"/>
                <a:gd name="T22" fmla="*/ 0 w 1"/>
                <a:gd name="T23" fmla="*/ 0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0 h 12"/>
                <a:gd name="T42" fmla="*/ 0 w 1"/>
                <a:gd name="T43" fmla="*/ 0 h 12"/>
                <a:gd name="T44" fmla="*/ 0 w 1"/>
                <a:gd name="T45" fmla="*/ 0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6 h 12"/>
                <a:gd name="T58" fmla="*/ 0 w 1"/>
                <a:gd name="T59" fmla="*/ 6 h 12"/>
                <a:gd name="T60" fmla="*/ 0 w 1"/>
                <a:gd name="T61" fmla="*/ 6 h 12"/>
                <a:gd name="T62" fmla="*/ 0 w 1"/>
                <a:gd name="T63" fmla="*/ 6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6" name="Freeform 756"/>
            <p:cNvSpPr>
              <a:spLocks/>
            </p:cNvSpPr>
            <p:nvPr/>
          </p:nvSpPr>
          <p:spPr bwMode="auto">
            <a:xfrm>
              <a:off x="600" y="7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7" name="Freeform 757"/>
            <p:cNvSpPr>
              <a:spLocks/>
            </p:cNvSpPr>
            <p:nvPr/>
          </p:nvSpPr>
          <p:spPr bwMode="auto">
            <a:xfrm>
              <a:off x="600" y="704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8" name="Freeform 758"/>
            <p:cNvSpPr>
              <a:spLocks/>
            </p:cNvSpPr>
            <p:nvPr/>
          </p:nvSpPr>
          <p:spPr bwMode="auto">
            <a:xfrm>
              <a:off x="600" y="704"/>
              <a:ext cx="4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0 h 12"/>
                <a:gd name="T24" fmla="*/ 6 w 6"/>
                <a:gd name="T25" fmla="*/ 0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12 h 12"/>
                <a:gd name="T60" fmla="*/ 6 w 6"/>
                <a:gd name="T61" fmla="*/ 12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9" name="Freeform 759"/>
            <p:cNvSpPr>
              <a:spLocks/>
            </p:cNvSpPr>
            <p:nvPr/>
          </p:nvSpPr>
          <p:spPr bwMode="auto">
            <a:xfrm>
              <a:off x="604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0" name="Freeform 760"/>
            <p:cNvSpPr>
              <a:spLocks/>
            </p:cNvSpPr>
            <p:nvPr/>
          </p:nvSpPr>
          <p:spPr bwMode="auto">
            <a:xfrm>
              <a:off x="604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1" name="Freeform 761"/>
            <p:cNvSpPr>
              <a:spLocks/>
            </p:cNvSpPr>
            <p:nvPr/>
          </p:nvSpPr>
          <p:spPr bwMode="auto">
            <a:xfrm>
              <a:off x="604" y="710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w 6"/>
                <a:gd name="T11" fmla="*/ 6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2" name="Freeform 762"/>
            <p:cNvSpPr>
              <a:spLocks/>
            </p:cNvSpPr>
            <p:nvPr/>
          </p:nvSpPr>
          <p:spPr bwMode="auto">
            <a:xfrm>
              <a:off x="611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3" name="Freeform 763"/>
            <p:cNvSpPr>
              <a:spLocks/>
            </p:cNvSpPr>
            <p:nvPr/>
          </p:nvSpPr>
          <p:spPr bwMode="auto">
            <a:xfrm>
              <a:off x="600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4" name="Freeform 764"/>
            <p:cNvSpPr>
              <a:spLocks/>
            </p:cNvSpPr>
            <p:nvPr/>
          </p:nvSpPr>
          <p:spPr bwMode="auto">
            <a:xfrm>
              <a:off x="600" y="687"/>
              <a:ext cx="0" cy="6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0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5 h 5"/>
                <a:gd name="T28" fmla="*/ 0 w 1"/>
                <a:gd name="T29" fmla="*/ 5 h 5"/>
                <a:gd name="T30" fmla="*/ 0 w 1"/>
                <a:gd name="T31" fmla="*/ 5 h 5"/>
                <a:gd name="T32" fmla="*/ 0 w 1"/>
                <a:gd name="T33" fmla="*/ 5 h 5"/>
                <a:gd name="T34" fmla="*/ 0 w 1"/>
                <a:gd name="T35" fmla="*/ 5 h 5"/>
                <a:gd name="T36" fmla="*/ 0 w 1"/>
                <a:gd name="T37" fmla="*/ 5 h 5"/>
                <a:gd name="T38" fmla="*/ 0 w 1"/>
                <a:gd name="T39" fmla="*/ 5 h 5"/>
                <a:gd name="T40" fmla="*/ 0 w 1"/>
                <a:gd name="T41" fmla="*/ 5 h 5"/>
                <a:gd name="T42" fmla="*/ 0 w 1"/>
                <a:gd name="T43" fmla="*/ 5 h 5"/>
                <a:gd name="T44" fmla="*/ 0 w 1"/>
                <a:gd name="T45" fmla="*/ 0 h 5"/>
                <a:gd name="T46" fmla="*/ 0 w 1"/>
                <a:gd name="T47" fmla="*/ 0 h 5"/>
                <a:gd name="T48" fmla="*/ 0 w 1"/>
                <a:gd name="T49" fmla="*/ 0 h 5"/>
                <a:gd name="T50" fmla="*/ 0 w 1"/>
                <a:gd name="T51" fmla="*/ 0 h 5"/>
                <a:gd name="T52" fmla="*/ 0 w 1"/>
                <a:gd name="T53" fmla="*/ 0 h 5"/>
                <a:gd name="T54" fmla="*/ 0 w 1"/>
                <a:gd name="T55" fmla="*/ 0 h 5"/>
                <a:gd name="T56" fmla="*/ 0 w 1"/>
                <a:gd name="T57" fmla="*/ 0 h 5"/>
                <a:gd name="T58" fmla="*/ 0 w 1"/>
                <a:gd name="T59" fmla="*/ 0 h 5"/>
                <a:gd name="T60" fmla="*/ 0 w 1"/>
                <a:gd name="T61" fmla="*/ 0 h 5"/>
                <a:gd name="T62" fmla="*/ 0 w 1"/>
                <a:gd name="T63" fmla="*/ 0 h 5"/>
                <a:gd name="T64" fmla="*/ 0 w 1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5"/>
                <a:gd name="T101" fmla="*/ 1 w 1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5" name="Freeform 765"/>
            <p:cNvSpPr>
              <a:spLocks/>
            </p:cNvSpPr>
            <p:nvPr/>
          </p:nvSpPr>
          <p:spPr bwMode="auto">
            <a:xfrm>
              <a:off x="600" y="68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6" name="Freeform 766"/>
            <p:cNvSpPr>
              <a:spLocks/>
            </p:cNvSpPr>
            <p:nvPr/>
          </p:nvSpPr>
          <p:spPr bwMode="auto">
            <a:xfrm>
              <a:off x="556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7" name="Freeform 767"/>
            <p:cNvSpPr>
              <a:spLocks/>
            </p:cNvSpPr>
            <p:nvPr/>
          </p:nvSpPr>
          <p:spPr bwMode="auto">
            <a:xfrm>
              <a:off x="556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8" name="Freeform 768"/>
            <p:cNvSpPr>
              <a:spLocks/>
            </p:cNvSpPr>
            <p:nvPr/>
          </p:nvSpPr>
          <p:spPr bwMode="auto">
            <a:xfrm>
              <a:off x="556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9" name="Freeform 769"/>
            <p:cNvSpPr>
              <a:spLocks/>
            </p:cNvSpPr>
            <p:nvPr/>
          </p:nvSpPr>
          <p:spPr bwMode="auto">
            <a:xfrm>
              <a:off x="556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0" name="Freeform 770"/>
            <p:cNvSpPr>
              <a:spLocks/>
            </p:cNvSpPr>
            <p:nvPr/>
          </p:nvSpPr>
          <p:spPr bwMode="auto">
            <a:xfrm>
              <a:off x="556" y="710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1" name="Freeform 771"/>
            <p:cNvSpPr>
              <a:spLocks/>
            </p:cNvSpPr>
            <p:nvPr/>
          </p:nvSpPr>
          <p:spPr bwMode="auto">
            <a:xfrm>
              <a:off x="556" y="710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2" name="Freeform 772"/>
            <p:cNvSpPr>
              <a:spLocks/>
            </p:cNvSpPr>
            <p:nvPr/>
          </p:nvSpPr>
          <p:spPr bwMode="auto">
            <a:xfrm>
              <a:off x="552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3" name="Freeform 773"/>
            <p:cNvSpPr>
              <a:spLocks/>
            </p:cNvSpPr>
            <p:nvPr/>
          </p:nvSpPr>
          <p:spPr bwMode="auto">
            <a:xfrm>
              <a:off x="552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4" name="Freeform 774"/>
            <p:cNvSpPr>
              <a:spLocks/>
            </p:cNvSpPr>
            <p:nvPr/>
          </p:nvSpPr>
          <p:spPr bwMode="auto">
            <a:xfrm>
              <a:off x="552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5" name="Freeform 775"/>
            <p:cNvSpPr>
              <a:spLocks/>
            </p:cNvSpPr>
            <p:nvPr/>
          </p:nvSpPr>
          <p:spPr bwMode="auto">
            <a:xfrm>
              <a:off x="552" y="710"/>
              <a:ext cx="4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0 w 6"/>
                <a:gd name="T63" fmla="*/ 0 h 6"/>
                <a:gd name="T64" fmla="*/ 0 w 6"/>
                <a:gd name="T65" fmla="*/ 6 h 6"/>
                <a:gd name="T66" fmla="*/ 6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6" name="Freeform 776"/>
            <p:cNvSpPr>
              <a:spLocks/>
            </p:cNvSpPr>
            <p:nvPr/>
          </p:nvSpPr>
          <p:spPr bwMode="auto">
            <a:xfrm>
              <a:off x="552" y="716"/>
              <a:ext cx="4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7" name="Freeform 777"/>
            <p:cNvSpPr>
              <a:spLocks/>
            </p:cNvSpPr>
            <p:nvPr/>
          </p:nvSpPr>
          <p:spPr bwMode="auto">
            <a:xfrm>
              <a:off x="552" y="716"/>
              <a:ext cx="4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8" name="Freeform 778"/>
            <p:cNvSpPr>
              <a:spLocks/>
            </p:cNvSpPr>
            <p:nvPr/>
          </p:nvSpPr>
          <p:spPr bwMode="auto">
            <a:xfrm>
              <a:off x="552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9" name="Freeform 779"/>
            <p:cNvSpPr>
              <a:spLocks/>
            </p:cNvSpPr>
            <p:nvPr/>
          </p:nvSpPr>
          <p:spPr bwMode="auto">
            <a:xfrm>
              <a:off x="552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0" name="Freeform 780"/>
            <p:cNvSpPr>
              <a:spLocks/>
            </p:cNvSpPr>
            <p:nvPr/>
          </p:nvSpPr>
          <p:spPr bwMode="auto">
            <a:xfrm>
              <a:off x="545" y="710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1" name="Freeform 781"/>
            <p:cNvSpPr>
              <a:spLocks/>
            </p:cNvSpPr>
            <p:nvPr/>
          </p:nvSpPr>
          <p:spPr bwMode="auto">
            <a:xfrm>
              <a:off x="556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2" name="Freeform 782"/>
            <p:cNvSpPr>
              <a:spLocks/>
            </p:cNvSpPr>
            <p:nvPr/>
          </p:nvSpPr>
          <p:spPr bwMode="auto">
            <a:xfrm>
              <a:off x="552" y="710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3" name="Freeform 783"/>
            <p:cNvSpPr>
              <a:spLocks/>
            </p:cNvSpPr>
            <p:nvPr/>
          </p:nvSpPr>
          <p:spPr bwMode="auto">
            <a:xfrm>
              <a:off x="552" y="710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4" name="Freeform 784"/>
            <p:cNvSpPr>
              <a:spLocks/>
            </p:cNvSpPr>
            <p:nvPr/>
          </p:nvSpPr>
          <p:spPr bwMode="auto">
            <a:xfrm>
              <a:off x="552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5" name="Freeform 785"/>
            <p:cNvSpPr>
              <a:spLocks/>
            </p:cNvSpPr>
            <p:nvPr/>
          </p:nvSpPr>
          <p:spPr bwMode="auto">
            <a:xfrm>
              <a:off x="552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6" name="Freeform 786"/>
            <p:cNvSpPr>
              <a:spLocks/>
            </p:cNvSpPr>
            <p:nvPr/>
          </p:nvSpPr>
          <p:spPr bwMode="auto">
            <a:xfrm>
              <a:off x="552" y="704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7" name="Freeform 787"/>
            <p:cNvSpPr>
              <a:spLocks/>
            </p:cNvSpPr>
            <p:nvPr/>
          </p:nvSpPr>
          <p:spPr bwMode="auto">
            <a:xfrm>
              <a:off x="545" y="69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8" name="Freeform 788"/>
            <p:cNvSpPr>
              <a:spLocks/>
            </p:cNvSpPr>
            <p:nvPr/>
          </p:nvSpPr>
          <p:spPr bwMode="auto">
            <a:xfrm>
              <a:off x="545" y="699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9" name="Freeform 789"/>
            <p:cNvSpPr>
              <a:spLocks/>
            </p:cNvSpPr>
            <p:nvPr/>
          </p:nvSpPr>
          <p:spPr bwMode="auto">
            <a:xfrm>
              <a:off x="545" y="699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0" name="Freeform 790"/>
            <p:cNvSpPr>
              <a:spLocks/>
            </p:cNvSpPr>
            <p:nvPr/>
          </p:nvSpPr>
          <p:spPr bwMode="auto">
            <a:xfrm>
              <a:off x="552" y="69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1" name="Freeform 791"/>
            <p:cNvSpPr>
              <a:spLocks/>
            </p:cNvSpPr>
            <p:nvPr/>
          </p:nvSpPr>
          <p:spPr bwMode="auto">
            <a:xfrm>
              <a:off x="545" y="693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2" name="Freeform 792"/>
            <p:cNvSpPr>
              <a:spLocks/>
            </p:cNvSpPr>
            <p:nvPr/>
          </p:nvSpPr>
          <p:spPr bwMode="auto">
            <a:xfrm>
              <a:off x="545" y="693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3" name="Freeform 793"/>
            <p:cNvSpPr>
              <a:spLocks/>
            </p:cNvSpPr>
            <p:nvPr/>
          </p:nvSpPr>
          <p:spPr bwMode="auto">
            <a:xfrm>
              <a:off x="552" y="699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4" name="Freeform 794"/>
            <p:cNvSpPr>
              <a:spLocks/>
            </p:cNvSpPr>
            <p:nvPr/>
          </p:nvSpPr>
          <p:spPr bwMode="auto">
            <a:xfrm>
              <a:off x="552" y="693"/>
              <a:ext cx="4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0 h 6"/>
                <a:gd name="T36" fmla="*/ 6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5" name="Freeform 795"/>
            <p:cNvSpPr>
              <a:spLocks/>
            </p:cNvSpPr>
            <p:nvPr/>
          </p:nvSpPr>
          <p:spPr bwMode="auto">
            <a:xfrm>
              <a:off x="552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6" name="Freeform 796"/>
            <p:cNvSpPr>
              <a:spLocks/>
            </p:cNvSpPr>
            <p:nvPr/>
          </p:nvSpPr>
          <p:spPr bwMode="auto">
            <a:xfrm>
              <a:off x="556" y="69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7" name="Freeform 797"/>
            <p:cNvSpPr>
              <a:spLocks/>
            </p:cNvSpPr>
            <p:nvPr/>
          </p:nvSpPr>
          <p:spPr bwMode="auto">
            <a:xfrm>
              <a:off x="556" y="693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8" name="Freeform 798"/>
            <p:cNvSpPr>
              <a:spLocks/>
            </p:cNvSpPr>
            <p:nvPr/>
          </p:nvSpPr>
          <p:spPr bwMode="auto">
            <a:xfrm>
              <a:off x="556" y="69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9" name="Freeform 799"/>
            <p:cNvSpPr>
              <a:spLocks/>
            </p:cNvSpPr>
            <p:nvPr/>
          </p:nvSpPr>
          <p:spPr bwMode="auto">
            <a:xfrm>
              <a:off x="563" y="69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0" name="Freeform 800"/>
            <p:cNvSpPr>
              <a:spLocks/>
            </p:cNvSpPr>
            <p:nvPr/>
          </p:nvSpPr>
          <p:spPr bwMode="auto">
            <a:xfrm>
              <a:off x="563" y="693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1" name="Freeform 801"/>
            <p:cNvSpPr>
              <a:spLocks/>
            </p:cNvSpPr>
            <p:nvPr/>
          </p:nvSpPr>
          <p:spPr bwMode="auto">
            <a:xfrm>
              <a:off x="563" y="69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2" name="Freeform 802"/>
            <p:cNvSpPr>
              <a:spLocks/>
            </p:cNvSpPr>
            <p:nvPr/>
          </p:nvSpPr>
          <p:spPr bwMode="auto">
            <a:xfrm>
              <a:off x="569" y="69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3" name="Freeform 803"/>
            <p:cNvSpPr>
              <a:spLocks/>
            </p:cNvSpPr>
            <p:nvPr/>
          </p:nvSpPr>
          <p:spPr bwMode="auto">
            <a:xfrm>
              <a:off x="569" y="69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4" name="Freeform 804"/>
            <p:cNvSpPr>
              <a:spLocks/>
            </p:cNvSpPr>
            <p:nvPr/>
          </p:nvSpPr>
          <p:spPr bwMode="auto">
            <a:xfrm>
              <a:off x="569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5" name="Freeform 805"/>
            <p:cNvSpPr>
              <a:spLocks/>
            </p:cNvSpPr>
            <p:nvPr/>
          </p:nvSpPr>
          <p:spPr bwMode="auto">
            <a:xfrm>
              <a:off x="576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6" name="Freeform 806"/>
            <p:cNvSpPr>
              <a:spLocks/>
            </p:cNvSpPr>
            <p:nvPr/>
          </p:nvSpPr>
          <p:spPr bwMode="auto">
            <a:xfrm>
              <a:off x="576" y="69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7" name="Freeform 807"/>
            <p:cNvSpPr>
              <a:spLocks/>
            </p:cNvSpPr>
            <p:nvPr/>
          </p:nvSpPr>
          <p:spPr bwMode="auto">
            <a:xfrm>
              <a:off x="576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8" name="Freeform 808"/>
            <p:cNvSpPr>
              <a:spLocks/>
            </p:cNvSpPr>
            <p:nvPr/>
          </p:nvSpPr>
          <p:spPr bwMode="auto">
            <a:xfrm>
              <a:off x="576" y="693"/>
              <a:ext cx="4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6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9" name="Freeform 809"/>
            <p:cNvSpPr>
              <a:spLocks/>
            </p:cNvSpPr>
            <p:nvPr/>
          </p:nvSpPr>
          <p:spPr bwMode="auto">
            <a:xfrm>
              <a:off x="576" y="693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0 w 6"/>
                <a:gd name="T33" fmla="*/ 0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0" name="Freeform 810"/>
            <p:cNvSpPr>
              <a:spLocks/>
            </p:cNvSpPr>
            <p:nvPr/>
          </p:nvSpPr>
          <p:spPr bwMode="auto">
            <a:xfrm>
              <a:off x="576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1" name="Freeform 811"/>
            <p:cNvSpPr>
              <a:spLocks/>
            </p:cNvSpPr>
            <p:nvPr/>
          </p:nvSpPr>
          <p:spPr bwMode="auto">
            <a:xfrm>
              <a:off x="576" y="69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2" name="Freeform 812"/>
            <p:cNvSpPr>
              <a:spLocks/>
            </p:cNvSpPr>
            <p:nvPr/>
          </p:nvSpPr>
          <p:spPr bwMode="auto">
            <a:xfrm>
              <a:off x="569" y="699"/>
              <a:ext cx="7" cy="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3" name="Freeform 813"/>
            <p:cNvSpPr>
              <a:spLocks/>
            </p:cNvSpPr>
            <p:nvPr/>
          </p:nvSpPr>
          <p:spPr bwMode="auto">
            <a:xfrm>
              <a:off x="569" y="69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4" name="Freeform 814"/>
            <p:cNvSpPr>
              <a:spLocks/>
            </p:cNvSpPr>
            <p:nvPr/>
          </p:nvSpPr>
          <p:spPr bwMode="auto">
            <a:xfrm>
              <a:off x="569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5" name="Freeform 815"/>
            <p:cNvSpPr>
              <a:spLocks/>
            </p:cNvSpPr>
            <p:nvPr/>
          </p:nvSpPr>
          <p:spPr bwMode="auto">
            <a:xfrm>
              <a:off x="569" y="70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6" name="Freeform 816"/>
            <p:cNvSpPr>
              <a:spLocks/>
            </p:cNvSpPr>
            <p:nvPr/>
          </p:nvSpPr>
          <p:spPr bwMode="auto">
            <a:xfrm>
              <a:off x="576" y="704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7" name="Freeform 817"/>
            <p:cNvSpPr>
              <a:spLocks/>
            </p:cNvSpPr>
            <p:nvPr/>
          </p:nvSpPr>
          <p:spPr bwMode="auto">
            <a:xfrm>
              <a:off x="569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8" name="Freeform 818"/>
            <p:cNvSpPr>
              <a:spLocks/>
            </p:cNvSpPr>
            <p:nvPr/>
          </p:nvSpPr>
          <p:spPr bwMode="auto">
            <a:xfrm>
              <a:off x="569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9" name="Freeform 819"/>
            <p:cNvSpPr>
              <a:spLocks/>
            </p:cNvSpPr>
            <p:nvPr/>
          </p:nvSpPr>
          <p:spPr bwMode="auto">
            <a:xfrm>
              <a:off x="569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0" name="Freeform 820"/>
            <p:cNvSpPr>
              <a:spLocks/>
            </p:cNvSpPr>
            <p:nvPr/>
          </p:nvSpPr>
          <p:spPr bwMode="auto">
            <a:xfrm>
              <a:off x="563" y="704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1" name="Freeform 821"/>
            <p:cNvSpPr>
              <a:spLocks/>
            </p:cNvSpPr>
            <p:nvPr/>
          </p:nvSpPr>
          <p:spPr bwMode="auto">
            <a:xfrm>
              <a:off x="563" y="710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2" name="Freeform 822"/>
            <p:cNvSpPr>
              <a:spLocks/>
            </p:cNvSpPr>
            <p:nvPr/>
          </p:nvSpPr>
          <p:spPr bwMode="auto">
            <a:xfrm>
              <a:off x="563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3" name="Freeform 823"/>
            <p:cNvSpPr>
              <a:spLocks/>
            </p:cNvSpPr>
            <p:nvPr/>
          </p:nvSpPr>
          <p:spPr bwMode="auto">
            <a:xfrm>
              <a:off x="563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4" name="Freeform 824"/>
            <p:cNvSpPr>
              <a:spLocks/>
            </p:cNvSpPr>
            <p:nvPr/>
          </p:nvSpPr>
          <p:spPr bwMode="auto">
            <a:xfrm>
              <a:off x="563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5" name="Freeform 825"/>
            <p:cNvSpPr>
              <a:spLocks/>
            </p:cNvSpPr>
            <p:nvPr/>
          </p:nvSpPr>
          <p:spPr bwMode="auto">
            <a:xfrm>
              <a:off x="556" y="70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6" name="Freeform 826"/>
            <p:cNvSpPr>
              <a:spLocks/>
            </p:cNvSpPr>
            <p:nvPr/>
          </p:nvSpPr>
          <p:spPr bwMode="auto">
            <a:xfrm>
              <a:off x="563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7" name="Freeform 827"/>
            <p:cNvSpPr>
              <a:spLocks/>
            </p:cNvSpPr>
            <p:nvPr/>
          </p:nvSpPr>
          <p:spPr bwMode="auto">
            <a:xfrm>
              <a:off x="563" y="699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8" name="Freeform 828"/>
            <p:cNvSpPr>
              <a:spLocks/>
            </p:cNvSpPr>
            <p:nvPr/>
          </p:nvSpPr>
          <p:spPr bwMode="auto">
            <a:xfrm>
              <a:off x="556" y="69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9" name="Freeform 829"/>
            <p:cNvSpPr>
              <a:spLocks/>
            </p:cNvSpPr>
            <p:nvPr/>
          </p:nvSpPr>
          <p:spPr bwMode="auto">
            <a:xfrm>
              <a:off x="563" y="699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0" name="Freeform 830"/>
            <p:cNvSpPr>
              <a:spLocks/>
            </p:cNvSpPr>
            <p:nvPr/>
          </p:nvSpPr>
          <p:spPr bwMode="auto">
            <a:xfrm>
              <a:off x="563" y="69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1" name="Freeform 831"/>
            <p:cNvSpPr>
              <a:spLocks/>
            </p:cNvSpPr>
            <p:nvPr/>
          </p:nvSpPr>
          <p:spPr bwMode="auto">
            <a:xfrm>
              <a:off x="563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2" name="Freeform 832"/>
            <p:cNvSpPr>
              <a:spLocks/>
            </p:cNvSpPr>
            <p:nvPr/>
          </p:nvSpPr>
          <p:spPr bwMode="auto">
            <a:xfrm>
              <a:off x="569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3" name="Freeform 833"/>
            <p:cNvSpPr>
              <a:spLocks/>
            </p:cNvSpPr>
            <p:nvPr/>
          </p:nvSpPr>
          <p:spPr bwMode="auto">
            <a:xfrm>
              <a:off x="569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4" name="Freeform 834"/>
            <p:cNvSpPr>
              <a:spLocks/>
            </p:cNvSpPr>
            <p:nvPr/>
          </p:nvSpPr>
          <p:spPr bwMode="auto">
            <a:xfrm>
              <a:off x="569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5" name="Freeform 835"/>
            <p:cNvSpPr>
              <a:spLocks/>
            </p:cNvSpPr>
            <p:nvPr/>
          </p:nvSpPr>
          <p:spPr bwMode="auto">
            <a:xfrm>
              <a:off x="569" y="69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6" name="Freeform 836"/>
            <p:cNvSpPr>
              <a:spLocks/>
            </p:cNvSpPr>
            <p:nvPr/>
          </p:nvSpPr>
          <p:spPr bwMode="auto">
            <a:xfrm>
              <a:off x="563" y="699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6 h 6"/>
                <a:gd name="T48" fmla="*/ 6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7" name="Freeform 837"/>
            <p:cNvSpPr>
              <a:spLocks/>
            </p:cNvSpPr>
            <p:nvPr/>
          </p:nvSpPr>
          <p:spPr bwMode="auto">
            <a:xfrm>
              <a:off x="563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8" name="Freeform 838"/>
            <p:cNvSpPr>
              <a:spLocks/>
            </p:cNvSpPr>
            <p:nvPr/>
          </p:nvSpPr>
          <p:spPr bwMode="auto">
            <a:xfrm>
              <a:off x="569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9" name="Freeform 839"/>
            <p:cNvSpPr>
              <a:spLocks/>
            </p:cNvSpPr>
            <p:nvPr/>
          </p:nvSpPr>
          <p:spPr bwMode="auto">
            <a:xfrm>
              <a:off x="563" y="70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0" name="Freeform 840"/>
            <p:cNvSpPr>
              <a:spLocks/>
            </p:cNvSpPr>
            <p:nvPr/>
          </p:nvSpPr>
          <p:spPr bwMode="auto">
            <a:xfrm>
              <a:off x="563" y="704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1" name="Freeform 841"/>
            <p:cNvSpPr>
              <a:spLocks/>
            </p:cNvSpPr>
            <p:nvPr/>
          </p:nvSpPr>
          <p:spPr bwMode="auto">
            <a:xfrm>
              <a:off x="569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2" name="Freeform 842"/>
            <p:cNvSpPr>
              <a:spLocks/>
            </p:cNvSpPr>
            <p:nvPr/>
          </p:nvSpPr>
          <p:spPr bwMode="auto">
            <a:xfrm>
              <a:off x="569" y="7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3" name="Freeform 843"/>
            <p:cNvSpPr>
              <a:spLocks/>
            </p:cNvSpPr>
            <p:nvPr/>
          </p:nvSpPr>
          <p:spPr bwMode="auto">
            <a:xfrm>
              <a:off x="569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4" name="Freeform 844"/>
            <p:cNvSpPr>
              <a:spLocks/>
            </p:cNvSpPr>
            <p:nvPr/>
          </p:nvSpPr>
          <p:spPr bwMode="auto">
            <a:xfrm>
              <a:off x="576" y="693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5" name="Freeform 845"/>
            <p:cNvSpPr>
              <a:spLocks/>
            </p:cNvSpPr>
            <p:nvPr/>
          </p:nvSpPr>
          <p:spPr bwMode="auto">
            <a:xfrm>
              <a:off x="576" y="687"/>
              <a:ext cx="4" cy="6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0 h 5"/>
                <a:gd name="T18" fmla="*/ 0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5 h 5"/>
                <a:gd name="T26" fmla="*/ 0 w 6"/>
                <a:gd name="T27" fmla="*/ 5 h 5"/>
                <a:gd name="T28" fmla="*/ 0 w 6"/>
                <a:gd name="T29" fmla="*/ 5 h 5"/>
                <a:gd name="T30" fmla="*/ 0 w 6"/>
                <a:gd name="T31" fmla="*/ 5 h 5"/>
                <a:gd name="T32" fmla="*/ 6 w 6"/>
                <a:gd name="T33" fmla="*/ 5 h 5"/>
                <a:gd name="T34" fmla="*/ 6 w 6"/>
                <a:gd name="T35" fmla="*/ 5 h 5"/>
                <a:gd name="T36" fmla="*/ 0 w 6"/>
                <a:gd name="T37" fmla="*/ 0 h 5"/>
                <a:gd name="T38" fmla="*/ 0 w 6"/>
                <a:gd name="T39" fmla="*/ 0 h 5"/>
                <a:gd name="T40" fmla="*/ 0 w 6"/>
                <a:gd name="T41" fmla="*/ 0 h 5"/>
                <a:gd name="T42" fmla="*/ 0 w 6"/>
                <a:gd name="T43" fmla="*/ 0 h 5"/>
                <a:gd name="T44" fmla="*/ 0 w 6"/>
                <a:gd name="T45" fmla="*/ 0 h 5"/>
                <a:gd name="T46" fmla="*/ 0 w 6"/>
                <a:gd name="T47" fmla="*/ 0 h 5"/>
                <a:gd name="T48" fmla="*/ 0 w 6"/>
                <a:gd name="T49" fmla="*/ 0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0 h 5"/>
                <a:gd name="T56" fmla="*/ 0 w 6"/>
                <a:gd name="T57" fmla="*/ 0 h 5"/>
                <a:gd name="T58" fmla="*/ 0 w 6"/>
                <a:gd name="T59" fmla="*/ 0 h 5"/>
                <a:gd name="T60" fmla="*/ 0 w 6"/>
                <a:gd name="T61" fmla="*/ 0 h 5"/>
                <a:gd name="T62" fmla="*/ 0 w 6"/>
                <a:gd name="T63" fmla="*/ 0 h 5"/>
                <a:gd name="T64" fmla="*/ 0 w 6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6" name="Freeform 846"/>
            <p:cNvSpPr>
              <a:spLocks/>
            </p:cNvSpPr>
            <p:nvPr/>
          </p:nvSpPr>
          <p:spPr bwMode="auto">
            <a:xfrm>
              <a:off x="576" y="68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7" name="Freeform 847"/>
            <p:cNvSpPr>
              <a:spLocks/>
            </p:cNvSpPr>
            <p:nvPr/>
          </p:nvSpPr>
          <p:spPr bwMode="auto">
            <a:xfrm>
              <a:off x="576" y="7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8" name="Freeform 848"/>
            <p:cNvSpPr>
              <a:spLocks/>
            </p:cNvSpPr>
            <p:nvPr/>
          </p:nvSpPr>
          <p:spPr bwMode="auto">
            <a:xfrm>
              <a:off x="569" y="710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9" name="Freeform 849"/>
            <p:cNvSpPr>
              <a:spLocks/>
            </p:cNvSpPr>
            <p:nvPr/>
          </p:nvSpPr>
          <p:spPr bwMode="auto">
            <a:xfrm>
              <a:off x="569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0" name="Freeform 850"/>
            <p:cNvSpPr>
              <a:spLocks/>
            </p:cNvSpPr>
            <p:nvPr/>
          </p:nvSpPr>
          <p:spPr bwMode="auto">
            <a:xfrm>
              <a:off x="576" y="699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1" name="Freeform 851"/>
            <p:cNvSpPr>
              <a:spLocks/>
            </p:cNvSpPr>
            <p:nvPr/>
          </p:nvSpPr>
          <p:spPr bwMode="auto">
            <a:xfrm>
              <a:off x="576" y="699"/>
              <a:ext cx="4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12 h 12"/>
                <a:gd name="T8" fmla="*/ 0 w 6"/>
                <a:gd name="T9" fmla="*/ 12 h 12"/>
                <a:gd name="T10" fmla="*/ 0 w 6"/>
                <a:gd name="T11" fmla="*/ 12 h 12"/>
                <a:gd name="T12" fmla="*/ 0 w 6"/>
                <a:gd name="T13" fmla="*/ 12 h 12"/>
                <a:gd name="T14" fmla="*/ 0 w 6"/>
                <a:gd name="T15" fmla="*/ 12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6 h 12"/>
                <a:gd name="T36" fmla="*/ 0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12 h 12"/>
                <a:gd name="T52" fmla="*/ 0 w 6"/>
                <a:gd name="T53" fmla="*/ 12 h 12"/>
                <a:gd name="T54" fmla="*/ 0 w 6"/>
                <a:gd name="T55" fmla="*/ 12 h 12"/>
                <a:gd name="T56" fmla="*/ 0 w 6"/>
                <a:gd name="T57" fmla="*/ 12 h 12"/>
                <a:gd name="T58" fmla="*/ 0 w 6"/>
                <a:gd name="T59" fmla="*/ 12 h 12"/>
                <a:gd name="T60" fmla="*/ 0 w 6"/>
                <a:gd name="T61" fmla="*/ 12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2" name="Freeform 852"/>
            <p:cNvSpPr>
              <a:spLocks/>
            </p:cNvSpPr>
            <p:nvPr/>
          </p:nvSpPr>
          <p:spPr bwMode="auto">
            <a:xfrm>
              <a:off x="576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3" name="Freeform 853"/>
            <p:cNvSpPr>
              <a:spLocks/>
            </p:cNvSpPr>
            <p:nvPr/>
          </p:nvSpPr>
          <p:spPr bwMode="auto">
            <a:xfrm>
              <a:off x="556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4" name="Freeform 854"/>
            <p:cNvSpPr>
              <a:spLocks/>
            </p:cNvSpPr>
            <p:nvPr/>
          </p:nvSpPr>
          <p:spPr bwMode="auto">
            <a:xfrm>
              <a:off x="556" y="716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5" name="Freeform 855"/>
            <p:cNvSpPr>
              <a:spLocks/>
            </p:cNvSpPr>
            <p:nvPr/>
          </p:nvSpPr>
          <p:spPr bwMode="auto">
            <a:xfrm>
              <a:off x="556" y="722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6" name="Freeform 856"/>
            <p:cNvSpPr>
              <a:spLocks/>
            </p:cNvSpPr>
            <p:nvPr/>
          </p:nvSpPr>
          <p:spPr bwMode="auto">
            <a:xfrm>
              <a:off x="563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7" name="Freeform 857"/>
            <p:cNvSpPr>
              <a:spLocks/>
            </p:cNvSpPr>
            <p:nvPr/>
          </p:nvSpPr>
          <p:spPr bwMode="auto">
            <a:xfrm>
              <a:off x="563" y="716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8" name="Freeform 858"/>
            <p:cNvSpPr>
              <a:spLocks/>
            </p:cNvSpPr>
            <p:nvPr/>
          </p:nvSpPr>
          <p:spPr bwMode="auto">
            <a:xfrm>
              <a:off x="563" y="7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9" name="Freeform 859"/>
            <p:cNvSpPr>
              <a:spLocks/>
            </p:cNvSpPr>
            <p:nvPr/>
          </p:nvSpPr>
          <p:spPr bwMode="auto">
            <a:xfrm>
              <a:off x="521" y="93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0" name="Freeform 860"/>
            <p:cNvSpPr>
              <a:spLocks/>
            </p:cNvSpPr>
            <p:nvPr/>
          </p:nvSpPr>
          <p:spPr bwMode="auto">
            <a:xfrm>
              <a:off x="521" y="933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6 w 6"/>
                <a:gd name="T67" fmla="*/ 0 h 6"/>
                <a:gd name="T68" fmla="*/ 6 w 6"/>
                <a:gd name="T69" fmla="*/ 0 h 6"/>
                <a:gd name="T70" fmla="*/ 6 w 6"/>
                <a:gd name="T71" fmla="*/ 0 h 6"/>
                <a:gd name="T72" fmla="*/ 6 w 6"/>
                <a:gd name="T73" fmla="*/ 0 h 6"/>
                <a:gd name="T74" fmla="*/ 6 w 6"/>
                <a:gd name="T75" fmla="*/ 0 h 6"/>
                <a:gd name="T76" fmla="*/ 6 w 6"/>
                <a:gd name="T77" fmla="*/ 0 h 6"/>
                <a:gd name="T78" fmla="*/ 6 w 6"/>
                <a:gd name="T79" fmla="*/ 0 h 6"/>
                <a:gd name="T80" fmla="*/ 6 w 6"/>
                <a:gd name="T81" fmla="*/ 0 h 6"/>
                <a:gd name="T82" fmla="*/ 6 w 6"/>
                <a:gd name="T83" fmla="*/ 0 h 6"/>
                <a:gd name="T84" fmla="*/ 6 w 6"/>
                <a:gd name="T85" fmla="*/ 0 h 6"/>
                <a:gd name="T86" fmla="*/ 6 w 6"/>
                <a:gd name="T87" fmla="*/ 0 h 6"/>
                <a:gd name="T88" fmla="*/ 6 w 6"/>
                <a:gd name="T89" fmla="*/ 0 h 6"/>
                <a:gd name="T90" fmla="*/ 6 w 6"/>
                <a:gd name="T91" fmla="*/ 0 h 6"/>
                <a:gd name="T92" fmla="*/ 6 w 6"/>
                <a:gd name="T93" fmla="*/ 0 h 6"/>
                <a:gd name="T94" fmla="*/ 6 w 6"/>
                <a:gd name="T95" fmla="*/ 0 h 6"/>
                <a:gd name="T96" fmla="*/ 6 w 6"/>
                <a:gd name="T97" fmla="*/ 0 h 6"/>
                <a:gd name="T98" fmla="*/ 6 w 6"/>
                <a:gd name="T99" fmla="*/ 0 h 6"/>
                <a:gd name="T100" fmla="*/ 6 w 6"/>
                <a:gd name="T101" fmla="*/ 0 h 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"/>
                <a:gd name="T154" fmla="*/ 0 h 6"/>
                <a:gd name="T155" fmla="*/ 6 w 6"/>
                <a:gd name="T156" fmla="*/ 6 h 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sp>
        <p:nvSpPr>
          <p:cNvPr id="861" name="Freeform 861"/>
          <p:cNvSpPr>
            <a:spLocks/>
          </p:cNvSpPr>
          <p:nvPr/>
        </p:nvSpPr>
        <p:spPr bwMode="auto">
          <a:xfrm>
            <a:off x="3743326" y="5068888"/>
            <a:ext cx="4763" cy="4762"/>
          </a:xfrm>
          <a:custGeom>
            <a:avLst/>
            <a:gdLst>
              <a:gd name="T0" fmla="*/ 6 w 6"/>
              <a:gd name="T1" fmla="*/ 0 h 6"/>
              <a:gd name="T2" fmla="*/ 6 w 6"/>
              <a:gd name="T3" fmla="*/ 0 h 6"/>
              <a:gd name="T4" fmla="*/ 6 w 6"/>
              <a:gd name="T5" fmla="*/ 0 h 6"/>
              <a:gd name="T6" fmla="*/ 6 w 6"/>
              <a:gd name="T7" fmla="*/ 0 h 6"/>
              <a:gd name="T8" fmla="*/ 6 w 6"/>
              <a:gd name="T9" fmla="*/ 0 h 6"/>
              <a:gd name="T10" fmla="*/ 6 w 6"/>
              <a:gd name="T11" fmla="*/ 0 h 6"/>
              <a:gd name="T12" fmla="*/ 6 w 6"/>
              <a:gd name="T13" fmla="*/ 0 h 6"/>
              <a:gd name="T14" fmla="*/ 6 w 6"/>
              <a:gd name="T15" fmla="*/ 0 h 6"/>
              <a:gd name="T16" fmla="*/ 6 w 6"/>
              <a:gd name="T17" fmla="*/ 0 h 6"/>
              <a:gd name="T18" fmla="*/ 6 w 6"/>
              <a:gd name="T19" fmla="*/ 6 h 6"/>
              <a:gd name="T20" fmla="*/ 6 w 6"/>
              <a:gd name="T21" fmla="*/ 6 h 6"/>
              <a:gd name="T22" fmla="*/ 0 w 6"/>
              <a:gd name="T23" fmla="*/ 6 h 6"/>
              <a:gd name="T24" fmla="*/ 0 w 6"/>
              <a:gd name="T25" fmla="*/ 6 h 6"/>
              <a:gd name="T26" fmla="*/ 0 w 6"/>
              <a:gd name="T27" fmla="*/ 6 h 6"/>
              <a:gd name="T28" fmla="*/ 0 w 6"/>
              <a:gd name="T29" fmla="*/ 6 h 6"/>
              <a:gd name="T30" fmla="*/ 0 w 6"/>
              <a:gd name="T31" fmla="*/ 6 h 6"/>
              <a:gd name="T32" fmla="*/ 0 w 6"/>
              <a:gd name="T33" fmla="*/ 6 h 6"/>
              <a:gd name="T34" fmla="*/ 6 w 6"/>
              <a:gd name="T35" fmla="*/ 6 h 6"/>
              <a:gd name="T36" fmla="*/ 6 w 6"/>
              <a:gd name="T37" fmla="*/ 6 h 6"/>
              <a:gd name="T38" fmla="*/ 6 w 6"/>
              <a:gd name="T39" fmla="*/ 6 h 6"/>
              <a:gd name="T40" fmla="*/ 6 w 6"/>
              <a:gd name="T41" fmla="*/ 6 h 6"/>
              <a:gd name="T42" fmla="*/ 6 w 6"/>
              <a:gd name="T43" fmla="*/ 6 h 6"/>
              <a:gd name="T44" fmla="*/ 6 w 6"/>
              <a:gd name="T45" fmla="*/ 6 h 6"/>
              <a:gd name="T46" fmla="*/ 6 w 6"/>
              <a:gd name="T47" fmla="*/ 6 h 6"/>
              <a:gd name="T48" fmla="*/ 6 w 6"/>
              <a:gd name="T49" fmla="*/ 6 h 6"/>
              <a:gd name="T50" fmla="*/ 6 w 6"/>
              <a:gd name="T51" fmla="*/ 6 h 6"/>
              <a:gd name="T52" fmla="*/ 6 w 6"/>
              <a:gd name="T53" fmla="*/ 0 h 6"/>
              <a:gd name="T54" fmla="*/ 6 w 6"/>
              <a:gd name="T55" fmla="*/ 0 h 6"/>
              <a:gd name="T56" fmla="*/ 6 w 6"/>
              <a:gd name="T57" fmla="*/ 0 h 6"/>
              <a:gd name="T58" fmla="*/ 6 w 6"/>
              <a:gd name="T59" fmla="*/ 0 h 6"/>
              <a:gd name="T60" fmla="*/ 6 w 6"/>
              <a:gd name="T61" fmla="*/ 0 h 6"/>
              <a:gd name="T62" fmla="*/ 6 w 6"/>
              <a:gd name="T63" fmla="*/ 0 h 6"/>
              <a:gd name="T64" fmla="*/ 6 w 6"/>
              <a:gd name="T65" fmla="*/ 0 h 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"/>
              <a:gd name="T100" fmla="*/ 0 h 6"/>
              <a:gd name="T101" fmla="*/ 6 w 6"/>
              <a:gd name="T102" fmla="*/ 6 h 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" h="6">
                <a:moveTo>
                  <a:pt x="6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62" name="Freeform 862"/>
          <p:cNvSpPr>
            <a:spLocks/>
          </p:cNvSpPr>
          <p:nvPr/>
        </p:nvSpPr>
        <p:spPr bwMode="auto">
          <a:xfrm>
            <a:off x="3748088" y="5068888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63" name="Freeform 863"/>
          <p:cNvSpPr>
            <a:spLocks/>
          </p:cNvSpPr>
          <p:nvPr/>
        </p:nvSpPr>
        <p:spPr bwMode="auto">
          <a:xfrm>
            <a:off x="3738564" y="5078413"/>
            <a:ext cx="1587" cy="0"/>
          </a:xfrm>
          <a:custGeom>
            <a:avLst/>
            <a:gdLst>
              <a:gd name="T0" fmla="*/ 0 w 1587"/>
              <a:gd name="T1" fmla="*/ 0 w 1587"/>
              <a:gd name="T2" fmla="*/ 0 w 1587"/>
              <a:gd name="T3" fmla="*/ 0 w 1587"/>
              <a:gd name="T4" fmla="*/ 0 w 1587"/>
              <a:gd name="T5" fmla="*/ 0 w 1587"/>
              <a:gd name="T6" fmla="*/ 0 w 1587"/>
              <a:gd name="T7" fmla="*/ 0 w 1587"/>
              <a:gd name="T8" fmla="*/ 0 w 1587"/>
              <a:gd name="T9" fmla="*/ 0 w 1587"/>
              <a:gd name="T10" fmla="*/ 0 w 1587"/>
              <a:gd name="T11" fmla="*/ 0 w 1587"/>
              <a:gd name="T12" fmla="*/ 0 w 1587"/>
              <a:gd name="T13" fmla="*/ 0 w 1587"/>
              <a:gd name="T14" fmla="*/ 0 w 1587"/>
              <a:gd name="T15" fmla="*/ 0 w 1587"/>
              <a:gd name="T16" fmla="*/ 0 w 1587"/>
              <a:gd name="T17" fmla="*/ 0 w 1587"/>
              <a:gd name="T18" fmla="*/ 0 w 1587"/>
              <a:gd name="T19" fmla="*/ 0 w 1587"/>
              <a:gd name="T20" fmla="*/ 0 w 1587"/>
              <a:gd name="T21" fmla="*/ 0 w 1587"/>
              <a:gd name="T22" fmla="*/ 0 w 1587"/>
              <a:gd name="T23" fmla="*/ 0 w 1587"/>
              <a:gd name="T24" fmla="*/ 0 w 1587"/>
              <a:gd name="T25" fmla="*/ 0 w 1587"/>
              <a:gd name="T26" fmla="*/ 0 w 1587"/>
              <a:gd name="T27" fmla="*/ 0 w 1587"/>
              <a:gd name="T28" fmla="*/ 0 w 1587"/>
              <a:gd name="T29" fmla="*/ 0 w 1587"/>
              <a:gd name="T30" fmla="*/ 0 w 1587"/>
              <a:gd name="T31" fmla="*/ 0 w 1587"/>
              <a:gd name="T32" fmla="*/ 0 w 1587"/>
              <a:gd name="T33" fmla="*/ 0 w 15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w 1587"/>
              <a:gd name="T69" fmla="*/ 1587 w 1587"/>
            </a:gdLst>
            <a:ahLst/>
            <a:cxnLst>
              <a:cxn ang="T34">
                <a:pos x="T0" y="0"/>
              </a:cxn>
              <a:cxn ang="T35">
                <a:pos x="T1" y="0"/>
              </a:cxn>
              <a:cxn ang="T36">
                <a:pos x="T2" y="0"/>
              </a:cxn>
              <a:cxn ang="T37">
                <a:pos x="T3" y="0"/>
              </a:cxn>
              <a:cxn ang="T38">
                <a:pos x="T4" y="0"/>
              </a:cxn>
              <a:cxn ang="T39">
                <a:pos x="T5" y="0"/>
              </a:cxn>
              <a:cxn ang="T40">
                <a:pos x="T6" y="0"/>
              </a:cxn>
              <a:cxn ang="T41">
                <a:pos x="T7" y="0"/>
              </a:cxn>
              <a:cxn ang="T42">
                <a:pos x="T8" y="0"/>
              </a:cxn>
              <a:cxn ang="T43">
                <a:pos x="T9" y="0"/>
              </a:cxn>
              <a:cxn ang="T44">
                <a:pos x="T10" y="0"/>
              </a:cxn>
              <a:cxn ang="T45">
                <a:pos x="T11" y="0"/>
              </a:cxn>
              <a:cxn ang="T46">
                <a:pos x="T12" y="0"/>
              </a:cxn>
              <a:cxn ang="T47">
                <a:pos x="T13" y="0"/>
              </a:cxn>
              <a:cxn ang="T48">
                <a:pos x="T14" y="0"/>
              </a:cxn>
              <a:cxn ang="T49">
                <a:pos x="T15" y="0"/>
              </a:cxn>
              <a:cxn ang="T50">
                <a:pos x="T16" y="0"/>
              </a:cxn>
              <a:cxn ang="T51">
                <a:pos x="T17" y="0"/>
              </a:cxn>
              <a:cxn ang="T52">
                <a:pos x="T18" y="0"/>
              </a:cxn>
              <a:cxn ang="T53">
                <a:pos x="T19" y="0"/>
              </a:cxn>
              <a:cxn ang="T54">
                <a:pos x="T20" y="0"/>
              </a:cxn>
              <a:cxn ang="T55">
                <a:pos x="T21" y="0"/>
              </a:cxn>
              <a:cxn ang="T56">
                <a:pos x="T22" y="0"/>
              </a:cxn>
              <a:cxn ang="T57">
                <a:pos x="T23" y="0"/>
              </a:cxn>
              <a:cxn ang="T58">
                <a:pos x="T24" y="0"/>
              </a:cxn>
              <a:cxn ang="T59">
                <a:pos x="T25" y="0"/>
              </a:cxn>
              <a:cxn ang="T60">
                <a:pos x="T26" y="0"/>
              </a:cxn>
              <a:cxn ang="T61">
                <a:pos x="T27" y="0"/>
              </a:cxn>
              <a:cxn ang="T62">
                <a:pos x="T28" y="0"/>
              </a:cxn>
              <a:cxn ang="T63">
                <a:pos x="T29" y="0"/>
              </a:cxn>
              <a:cxn ang="T64">
                <a:pos x="T30" y="0"/>
              </a:cxn>
              <a:cxn ang="T65">
                <a:pos x="T31" y="0"/>
              </a:cxn>
              <a:cxn ang="T66">
                <a:pos x="T32" y="0"/>
              </a:cxn>
              <a:cxn ang="T67">
                <a:pos x="T33" y="0"/>
              </a:cxn>
            </a:cxnLst>
            <a:rect l="T68" t="0" r="T69" b="0"/>
            <a:pathLst>
              <a:path w="1587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64" name="Freeform 864"/>
          <p:cNvSpPr>
            <a:spLocks/>
          </p:cNvSpPr>
          <p:nvPr/>
        </p:nvSpPr>
        <p:spPr bwMode="auto">
          <a:xfrm>
            <a:off x="3738563" y="5068889"/>
            <a:ext cx="4762" cy="9525"/>
          </a:xfrm>
          <a:custGeom>
            <a:avLst/>
            <a:gdLst>
              <a:gd name="T0" fmla="*/ 6 w 6"/>
              <a:gd name="T1" fmla="*/ 0 h 12"/>
              <a:gd name="T2" fmla="*/ 6 w 6"/>
              <a:gd name="T3" fmla="*/ 6 h 12"/>
              <a:gd name="T4" fmla="*/ 6 w 6"/>
              <a:gd name="T5" fmla="*/ 6 h 12"/>
              <a:gd name="T6" fmla="*/ 6 w 6"/>
              <a:gd name="T7" fmla="*/ 6 h 12"/>
              <a:gd name="T8" fmla="*/ 6 w 6"/>
              <a:gd name="T9" fmla="*/ 6 h 12"/>
              <a:gd name="T10" fmla="*/ 6 w 6"/>
              <a:gd name="T11" fmla="*/ 6 h 12"/>
              <a:gd name="T12" fmla="*/ 6 w 6"/>
              <a:gd name="T13" fmla="*/ 6 h 12"/>
              <a:gd name="T14" fmla="*/ 0 w 6"/>
              <a:gd name="T15" fmla="*/ 6 h 12"/>
              <a:gd name="T16" fmla="*/ 0 w 6"/>
              <a:gd name="T17" fmla="*/ 6 h 12"/>
              <a:gd name="T18" fmla="*/ 0 w 6"/>
              <a:gd name="T19" fmla="*/ 6 h 12"/>
              <a:gd name="T20" fmla="*/ 0 w 6"/>
              <a:gd name="T21" fmla="*/ 6 h 12"/>
              <a:gd name="T22" fmla="*/ 0 w 6"/>
              <a:gd name="T23" fmla="*/ 6 h 12"/>
              <a:gd name="T24" fmla="*/ 0 w 6"/>
              <a:gd name="T25" fmla="*/ 6 h 12"/>
              <a:gd name="T26" fmla="*/ 0 w 6"/>
              <a:gd name="T27" fmla="*/ 6 h 12"/>
              <a:gd name="T28" fmla="*/ 0 w 6"/>
              <a:gd name="T29" fmla="*/ 6 h 12"/>
              <a:gd name="T30" fmla="*/ 0 w 6"/>
              <a:gd name="T31" fmla="*/ 12 h 12"/>
              <a:gd name="T32" fmla="*/ 0 w 6"/>
              <a:gd name="T33" fmla="*/ 12 h 12"/>
              <a:gd name="T34" fmla="*/ 0 w 6"/>
              <a:gd name="T35" fmla="*/ 12 h 12"/>
              <a:gd name="T36" fmla="*/ 0 w 6"/>
              <a:gd name="T37" fmla="*/ 12 h 12"/>
              <a:gd name="T38" fmla="*/ 0 w 6"/>
              <a:gd name="T39" fmla="*/ 12 h 12"/>
              <a:gd name="T40" fmla="*/ 0 w 6"/>
              <a:gd name="T41" fmla="*/ 12 h 12"/>
              <a:gd name="T42" fmla="*/ 0 w 6"/>
              <a:gd name="T43" fmla="*/ 6 h 12"/>
              <a:gd name="T44" fmla="*/ 0 w 6"/>
              <a:gd name="T45" fmla="*/ 6 h 12"/>
              <a:gd name="T46" fmla="*/ 0 w 6"/>
              <a:gd name="T47" fmla="*/ 6 h 12"/>
              <a:gd name="T48" fmla="*/ 0 w 6"/>
              <a:gd name="T49" fmla="*/ 6 h 12"/>
              <a:gd name="T50" fmla="*/ 6 w 6"/>
              <a:gd name="T51" fmla="*/ 6 h 12"/>
              <a:gd name="T52" fmla="*/ 6 w 6"/>
              <a:gd name="T53" fmla="*/ 6 h 12"/>
              <a:gd name="T54" fmla="*/ 6 w 6"/>
              <a:gd name="T55" fmla="*/ 6 h 12"/>
              <a:gd name="T56" fmla="*/ 6 w 6"/>
              <a:gd name="T57" fmla="*/ 6 h 12"/>
              <a:gd name="T58" fmla="*/ 6 w 6"/>
              <a:gd name="T59" fmla="*/ 6 h 12"/>
              <a:gd name="T60" fmla="*/ 6 w 6"/>
              <a:gd name="T61" fmla="*/ 6 h 12"/>
              <a:gd name="T62" fmla="*/ 6 w 6"/>
              <a:gd name="T63" fmla="*/ 6 h 12"/>
              <a:gd name="T64" fmla="*/ 6 w 6"/>
              <a:gd name="T65" fmla="*/ 6 h 12"/>
              <a:gd name="T66" fmla="*/ 6 w 6"/>
              <a:gd name="T67" fmla="*/ 6 h 12"/>
              <a:gd name="T68" fmla="*/ 6 w 6"/>
              <a:gd name="T69" fmla="*/ 6 h 12"/>
              <a:gd name="T70" fmla="*/ 6 w 6"/>
              <a:gd name="T71" fmla="*/ 6 h 12"/>
              <a:gd name="T72" fmla="*/ 6 w 6"/>
              <a:gd name="T73" fmla="*/ 6 h 12"/>
              <a:gd name="T74" fmla="*/ 6 w 6"/>
              <a:gd name="T75" fmla="*/ 6 h 12"/>
              <a:gd name="T76" fmla="*/ 6 w 6"/>
              <a:gd name="T77" fmla="*/ 6 h 12"/>
              <a:gd name="T78" fmla="*/ 6 w 6"/>
              <a:gd name="T79" fmla="*/ 6 h 12"/>
              <a:gd name="T80" fmla="*/ 6 w 6"/>
              <a:gd name="T81" fmla="*/ 6 h 12"/>
              <a:gd name="T82" fmla="*/ 6 w 6"/>
              <a:gd name="T83" fmla="*/ 6 h 12"/>
              <a:gd name="T84" fmla="*/ 6 w 6"/>
              <a:gd name="T85" fmla="*/ 6 h 12"/>
              <a:gd name="T86" fmla="*/ 6 w 6"/>
              <a:gd name="T87" fmla="*/ 0 h 12"/>
              <a:gd name="T88" fmla="*/ 6 w 6"/>
              <a:gd name="T89" fmla="*/ 0 h 12"/>
              <a:gd name="T90" fmla="*/ 6 w 6"/>
              <a:gd name="T91" fmla="*/ 0 h 12"/>
              <a:gd name="T92" fmla="*/ 6 w 6"/>
              <a:gd name="T93" fmla="*/ 0 h 12"/>
              <a:gd name="T94" fmla="*/ 6 w 6"/>
              <a:gd name="T95" fmla="*/ 0 h 12"/>
              <a:gd name="T96" fmla="*/ 6 w 6"/>
              <a:gd name="T97" fmla="*/ 0 h 12"/>
              <a:gd name="T98" fmla="*/ 6 w 6"/>
              <a:gd name="T99" fmla="*/ 0 h 12"/>
              <a:gd name="T100" fmla="*/ 6 w 6"/>
              <a:gd name="T101" fmla="*/ 6 h 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"/>
              <a:gd name="T154" fmla="*/ 0 h 12"/>
              <a:gd name="T155" fmla="*/ 6 w 6"/>
              <a:gd name="T156" fmla="*/ 12 h 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" h="12">
                <a:moveTo>
                  <a:pt x="6" y="6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6"/>
                </a:lnTo>
                <a:lnTo>
                  <a:pt x="6" y="6"/>
                </a:lnTo>
                <a:lnTo>
                  <a:pt x="6" y="0"/>
                </a:lnTo>
                <a:lnTo>
                  <a:pt x="6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65" name="Freeform 865"/>
          <p:cNvSpPr>
            <a:spLocks/>
          </p:cNvSpPr>
          <p:nvPr/>
        </p:nvSpPr>
        <p:spPr bwMode="auto">
          <a:xfrm>
            <a:off x="3743326" y="5068888"/>
            <a:ext cx="4763" cy="4762"/>
          </a:xfrm>
          <a:custGeom>
            <a:avLst/>
            <a:gdLst>
              <a:gd name="T0" fmla="*/ 6 w 6"/>
              <a:gd name="T1" fmla="*/ 0 h 6"/>
              <a:gd name="T2" fmla="*/ 6 w 6"/>
              <a:gd name="T3" fmla="*/ 0 h 6"/>
              <a:gd name="T4" fmla="*/ 6 w 6"/>
              <a:gd name="T5" fmla="*/ 0 h 6"/>
              <a:gd name="T6" fmla="*/ 6 w 6"/>
              <a:gd name="T7" fmla="*/ 0 h 6"/>
              <a:gd name="T8" fmla="*/ 6 w 6"/>
              <a:gd name="T9" fmla="*/ 0 h 6"/>
              <a:gd name="T10" fmla="*/ 6 w 6"/>
              <a:gd name="T11" fmla="*/ 0 h 6"/>
              <a:gd name="T12" fmla="*/ 6 w 6"/>
              <a:gd name="T13" fmla="*/ 0 h 6"/>
              <a:gd name="T14" fmla="*/ 0 w 6"/>
              <a:gd name="T15" fmla="*/ 0 h 6"/>
              <a:gd name="T16" fmla="*/ 0 w 6"/>
              <a:gd name="T17" fmla="*/ 0 h 6"/>
              <a:gd name="T18" fmla="*/ 0 w 6"/>
              <a:gd name="T19" fmla="*/ 0 h 6"/>
              <a:gd name="T20" fmla="*/ 0 w 6"/>
              <a:gd name="T21" fmla="*/ 0 h 6"/>
              <a:gd name="T22" fmla="*/ 0 w 6"/>
              <a:gd name="T23" fmla="*/ 0 h 6"/>
              <a:gd name="T24" fmla="*/ 0 w 6"/>
              <a:gd name="T25" fmla="*/ 0 h 6"/>
              <a:gd name="T26" fmla="*/ 0 w 6"/>
              <a:gd name="T27" fmla="*/ 0 h 6"/>
              <a:gd name="T28" fmla="*/ 0 w 6"/>
              <a:gd name="T29" fmla="*/ 0 h 6"/>
              <a:gd name="T30" fmla="*/ 0 w 6"/>
              <a:gd name="T31" fmla="*/ 0 h 6"/>
              <a:gd name="T32" fmla="*/ 0 w 6"/>
              <a:gd name="T33" fmla="*/ 6 h 6"/>
              <a:gd name="T34" fmla="*/ 0 w 6"/>
              <a:gd name="T35" fmla="*/ 6 h 6"/>
              <a:gd name="T36" fmla="*/ 0 w 6"/>
              <a:gd name="T37" fmla="*/ 6 h 6"/>
              <a:gd name="T38" fmla="*/ 0 w 6"/>
              <a:gd name="T39" fmla="*/ 0 h 6"/>
              <a:gd name="T40" fmla="*/ 0 w 6"/>
              <a:gd name="T41" fmla="*/ 0 h 6"/>
              <a:gd name="T42" fmla="*/ 0 w 6"/>
              <a:gd name="T43" fmla="*/ 0 h 6"/>
              <a:gd name="T44" fmla="*/ 6 w 6"/>
              <a:gd name="T45" fmla="*/ 0 h 6"/>
              <a:gd name="T46" fmla="*/ 6 w 6"/>
              <a:gd name="T47" fmla="*/ 0 h 6"/>
              <a:gd name="T48" fmla="*/ 6 w 6"/>
              <a:gd name="T49" fmla="*/ 0 h 6"/>
              <a:gd name="T50" fmla="*/ 6 w 6"/>
              <a:gd name="T51" fmla="*/ 0 h 6"/>
              <a:gd name="T52" fmla="*/ 6 w 6"/>
              <a:gd name="T53" fmla="*/ 0 h 6"/>
              <a:gd name="T54" fmla="*/ 6 w 6"/>
              <a:gd name="T55" fmla="*/ 0 h 6"/>
              <a:gd name="T56" fmla="*/ 6 w 6"/>
              <a:gd name="T57" fmla="*/ 0 h 6"/>
              <a:gd name="T58" fmla="*/ 6 w 6"/>
              <a:gd name="T59" fmla="*/ 0 h 6"/>
              <a:gd name="T60" fmla="*/ 6 w 6"/>
              <a:gd name="T61" fmla="*/ 0 h 6"/>
              <a:gd name="T62" fmla="*/ 6 w 6"/>
              <a:gd name="T63" fmla="*/ 0 h 6"/>
              <a:gd name="T64" fmla="*/ 6 w 6"/>
              <a:gd name="T65" fmla="*/ 0 h 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"/>
              <a:gd name="T100" fmla="*/ 0 h 6"/>
              <a:gd name="T101" fmla="*/ 6 w 6"/>
              <a:gd name="T102" fmla="*/ 6 h 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" h="6">
                <a:moveTo>
                  <a:pt x="6" y="0"/>
                </a:move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66" name="Freeform 866"/>
          <p:cNvSpPr>
            <a:spLocks/>
          </p:cNvSpPr>
          <p:nvPr/>
        </p:nvSpPr>
        <p:spPr bwMode="auto">
          <a:xfrm>
            <a:off x="3748088" y="5064126"/>
            <a:ext cx="0" cy="4763"/>
          </a:xfrm>
          <a:custGeom>
            <a:avLst/>
            <a:gdLst>
              <a:gd name="T0" fmla="*/ 6 h 6"/>
              <a:gd name="T1" fmla="*/ 6 h 6"/>
              <a:gd name="T2" fmla="*/ 6 h 6"/>
              <a:gd name="T3" fmla="*/ 6 h 6"/>
              <a:gd name="T4" fmla="*/ 6 h 6"/>
              <a:gd name="T5" fmla="*/ 6 h 6"/>
              <a:gd name="T6" fmla="*/ 6 h 6"/>
              <a:gd name="T7" fmla="*/ 6 h 6"/>
              <a:gd name="T8" fmla="*/ 6 h 6"/>
              <a:gd name="T9" fmla="*/ 6 h 6"/>
              <a:gd name="T10" fmla="*/ 6 h 6"/>
              <a:gd name="T11" fmla="*/ 6 h 6"/>
              <a:gd name="T12" fmla="*/ 6 h 6"/>
              <a:gd name="T13" fmla="*/ 6 h 6"/>
              <a:gd name="T14" fmla="*/ 6 h 6"/>
              <a:gd name="T15" fmla="*/ 6 h 6"/>
              <a:gd name="T16" fmla="*/ 6 h 6"/>
              <a:gd name="T17" fmla="*/ 6 h 6"/>
              <a:gd name="T18" fmla="*/ 6 h 6"/>
              <a:gd name="T19" fmla="*/ 6 h 6"/>
              <a:gd name="T20" fmla="*/ 6 h 6"/>
              <a:gd name="T21" fmla="*/ 0 h 6"/>
              <a:gd name="T22" fmla="*/ 0 h 6"/>
              <a:gd name="T23" fmla="*/ 0 h 6"/>
              <a:gd name="T24" fmla="*/ 0 h 6"/>
              <a:gd name="T25" fmla="*/ 0 h 6"/>
              <a:gd name="T26" fmla="*/ 0 h 6"/>
              <a:gd name="T27" fmla="*/ 0 h 6"/>
              <a:gd name="T28" fmla="*/ 0 h 6"/>
              <a:gd name="T29" fmla="*/ 0 h 6"/>
              <a:gd name="T30" fmla="*/ 6 h 6"/>
              <a:gd name="T31" fmla="*/ 6 h 6"/>
              <a:gd name="T32" fmla="*/ 6 h 6"/>
              <a:gd name="T33" fmla="*/ 6 h 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h 6"/>
              <a:gd name="T69" fmla="*/ 6 h 6"/>
            </a:gdLst>
            <a:ahLst/>
            <a:cxnLst>
              <a:cxn ang="T34">
                <a:pos x="0" y="T0"/>
              </a:cxn>
              <a:cxn ang="T35">
                <a:pos x="0" y="T1"/>
              </a:cxn>
              <a:cxn ang="T36">
                <a:pos x="0" y="T2"/>
              </a:cxn>
              <a:cxn ang="T37">
                <a:pos x="0" y="T3"/>
              </a:cxn>
              <a:cxn ang="T38">
                <a:pos x="0" y="T4"/>
              </a:cxn>
              <a:cxn ang="T39">
                <a:pos x="0" y="T5"/>
              </a:cxn>
              <a:cxn ang="T40">
                <a:pos x="0" y="T6"/>
              </a:cxn>
              <a:cxn ang="T41">
                <a:pos x="0" y="T7"/>
              </a:cxn>
              <a:cxn ang="T42">
                <a:pos x="0" y="T8"/>
              </a:cxn>
              <a:cxn ang="T43">
                <a:pos x="0" y="T9"/>
              </a:cxn>
              <a:cxn ang="T44">
                <a:pos x="0" y="T10"/>
              </a:cxn>
              <a:cxn ang="T45">
                <a:pos x="0" y="T11"/>
              </a:cxn>
              <a:cxn ang="T46">
                <a:pos x="0" y="T12"/>
              </a:cxn>
              <a:cxn ang="T47">
                <a:pos x="0" y="T13"/>
              </a:cxn>
              <a:cxn ang="T48">
                <a:pos x="0" y="T14"/>
              </a:cxn>
              <a:cxn ang="T49">
                <a:pos x="0" y="T15"/>
              </a:cxn>
              <a:cxn ang="T50">
                <a:pos x="0" y="T16"/>
              </a:cxn>
              <a:cxn ang="T51">
                <a:pos x="0" y="T17"/>
              </a:cxn>
              <a:cxn ang="T52">
                <a:pos x="0" y="T18"/>
              </a:cxn>
              <a:cxn ang="T53">
                <a:pos x="0" y="T19"/>
              </a:cxn>
              <a:cxn ang="T54">
                <a:pos x="0" y="T20"/>
              </a:cxn>
              <a:cxn ang="T55">
                <a:pos x="0" y="T21"/>
              </a:cxn>
              <a:cxn ang="T56">
                <a:pos x="0" y="T22"/>
              </a:cxn>
              <a:cxn ang="T57">
                <a:pos x="0" y="T23"/>
              </a:cxn>
              <a:cxn ang="T58">
                <a:pos x="0" y="T24"/>
              </a:cxn>
              <a:cxn ang="T59">
                <a:pos x="0" y="T25"/>
              </a:cxn>
              <a:cxn ang="T60">
                <a:pos x="0" y="T26"/>
              </a:cxn>
              <a:cxn ang="T61">
                <a:pos x="0" y="T27"/>
              </a:cxn>
              <a:cxn ang="T62">
                <a:pos x="0" y="T28"/>
              </a:cxn>
              <a:cxn ang="T63">
                <a:pos x="0" y="T29"/>
              </a:cxn>
              <a:cxn ang="T64">
                <a:pos x="0" y="T30"/>
              </a:cxn>
              <a:cxn ang="T65">
                <a:pos x="0" y="T31"/>
              </a:cxn>
              <a:cxn ang="T66">
                <a:pos x="0" y="T32"/>
              </a:cxn>
              <a:cxn ang="T67">
                <a:pos x="0" y="T33"/>
              </a:cxn>
            </a:cxnLst>
            <a:rect l="0" t="T68" r="0" b="T69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67" name="Freeform 867"/>
          <p:cNvSpPr>
            <a:spLocks/>
          </p:cNvSpPr>
          <p:nvPr/>
        </p:nvSpPr>
        <p:spPr bwMode="auto">
          <a:xfrm>
            <a:off x="3733801" y="5073650"/>
            <a:ext cx="4763" cy="0"/>
          </a:xfrm>
          <a:custGeom>
            <a:avLst/>
            <a:gdLst>
              <a:gd name="T0" fmla="*/ 0 w 6"/>
              <a:gd name="T1" fmla="*/ 0 w 6"/>
              <a:gd name="T2" fmla="*/ 0 w 6"/>
              <a:gd name="T3" fmla="*/ 0 w 6"/>
              <a:gd name="T4" fmla="*/ 0 w 6"/>
              <a:gd name="T5" fmla="*/ 0 w 6"/>
              <a:gd name="T6" fmla="*/ 0 w 6"/>
              <a:gd name="T7" fmla="*/ 0 w 6"/>
              <a:gd name="T8" fmla="*/ 0 w 6"/>
              <a:gd name="T9" fmla="*/ 0 w 6"/>
              <a:gd name="T10" fmla="*/ 0 w 6"/>
              <a:gd name="T11" fmla="*/ 0 w 6"/>
              <a:gd name="T12" fmla="*/ 0 w 6"/>
              <a:gd name="T13" fmla="*/ 0 w 6"/>
              <a:gd name="T14" fmla="*/ 6 w 6"/>
              <a:gd name="T15" fmla="*/ 6 w 6"/>
              <a:gd name="T16" fmla="*/ 6 w 6"/>
              <a:gd name="T17" fmla="*/ 6 w 6"/>
              <a:gd name="T18" fmla="*/ 6 w 6"/>
              <a:gd name="T19" fmla="*/ 6 w 6"/>
              <a:gd name="T20" fmla="*/ 6 w 6"/>
              <a:gd name="T21" fmla="*/ 6 w 6"/>
              <a:gd name="T22" fmla="*/ 6 w 6"/>
              <a:gd name="T23" fmla="*/ 6 w 6"/>
              <a:gd name="T24" fmla="*/ 6 w 6"/>
              <a:gd name="T25" fmla="*/ 6 w 6"/>
              <a:gd name="T26" fmla="*/ 6 w 6"/>
              <a:gd name="T27" fmla="*/ 6 w 6"/>
              <a:gd name="T28" fmla="*/ 6 w 6"/>
              <a:gd name="T29" fmla="*/ 6 w 6"/>
              <a:gd name="T30" fmla="*/ 6 w 6"/>
              <a:gd name="T31" fmla="*/ 6 w 6"/>
              <a:gd name="T32" fmla="*/ 6 w 6"/>
              <a:gd name="T33" fmla="*/ 0 w 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w 6"/>
              <a:gd name="T69" fmla="*/ 6 w 6"/>
            </a:gdLst>
            <a:ahLst/>
            <a:cxnLst>
              <a:cxn ang="T34">
                <a:pos x="T0" y="0"/>
              </a:cxn>
              <a:cxn ang="T35">
                <a:pos x="T1" y="0"/>
              </a:cxn>
              <a:cxn ang="T36">
                <a:pos x="T2" y="0"/>
              </a:cxn>
              <a:cxn ang="T37">
                <a:pos x="T3" y="0"/>
              </a:cxn>
              <a:cxn ang="T38">
                <a:pos x="T4" y="0"/>
              </a:cxn>
              <a:cxn ang="T39">
                <a:pos x="T5" y="0"/>
              </a:cxn>
              <a:cxn ang="T40">
                <a:pos x="T6" y="0"/>
              </a:cxn>
              <a:cxn ang="T41">
                <a:pos x="T7" y="0"/>
              </a:cxn>
              <a:cxn ang="T42">
                <a:pos x="T8" y="0"/>
              </a:cxn>
              <a:cxn ang="T43">
                <a:pos x="T9" y="0"/>
              </a:cxn>
              <a:cxn ang="T44">
                <a:pos x="T10" y="0"/>
              </a:cxn>
              <a:cxn ang="T45">
                <a:pos x="T11" y="0"/>
              </a:cxn>
              <a:cxn ang="T46">
                <a:pos x="T12" y="0"/>
              </a:cxn>
              <a:cxn ang="T47">
                <a:pos x="T13" y="0"/>
              </a:cxn>
              <a:cxn ang="T48">
                <a:pos x="T14" y="0"/>
              </a:cxn>
              <a:cxn ang="T49">
                <a:pos x="T15" y="0"/>
              </a:cxn>
              <a:cxn ang="T50">
                <a:pos x="T16" y="0"/>
              </a:cxn>
              <a:cxn ang="T51">
                <a:pos x="T17" y="0"/>
              </a:cxn>
              <a:cxn ang="T52">
                <a:pos x="T18" y="0"/>
              </a:cxn>
              <a:cxn ang="T53">
                <a:pos x="T19" y="0"/>
              </a:cxn>
              <a:cxn ang="T54">
                <a:pos x="T20" y="0"/>
              </a:cxn>
              <a:cxn ang="T55">
                <a:pos x="T21" y="0"/>
              </a:cxn>
              <a:cxn ang="T56">
                <a:pos x="T22" y="0"/>
              </a:cxn>
              <a:cxn ang="T57">
                <a:pos x="T23" y="0"/>
              </a:cxn>
              <a:cxn ang="T58">
                <a:pos x="T24" y="0"/>
              </a:cxn>
              <a:cxn ang="T59">
                <a:pos x="T25" y="0"/>
              </a:cxn>
              <a:cxn ang="T60">
                <a:pos x="T26" y="0"/>
              </a:cxn>
              <a:cxn ang="T61">
                <a:pos x="T27" y="0"/>
              </a:cxn>
              <a:cxn ang="T62">
                <a:pos x="T28" y="0"/>
              </a:cxn>
              <a:cxn ang="T63">
                <a:pos x="T29" y="0"/>
              </a:cxn>
              <a:cxn ang="T64">
                <a:pos x="T30" y="0"/>
              </a:cxn>
              <a:cxn ang="T65">
                <a:pos x="T31" y="0"/>
              </a:cxn>
              <a:cxn ang="T66">
                <a:pos x="T32" y="0"/>
              </a:cxn>
              <a:cxn ang="T67">
                <a:pos x="T33" y="0"/>
              </a:cxn>
            </a:cxnLst>
            <a:rect l="T68" t="0" r="T69" b="0"/>
            <a:pathLst>
              <a:path w="6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68" name="Freeform 868"/>
          <p:cNvSpPr>
            <a:spLocks/>
          </p:cNvSpPr>
          <p:nvPr/>
        </p:nvSpPr>
        <p:spPr bwMode="auto">
          <a:xfrm>
            <a:off x="3733801" y="5068888"/>
            <a:ext cx="9525" cy="4762"/>
          </a:xfrm>
          <a:custGeom>
            <a:avLst/>
            <a:gdLst>
              <a:gd name="T0" fmla="*/ 12 w 12"/>
              <a:gd name="T1" fmla="*/ 0 h 6"/>
              <a:gd name="T2" fmla="*/ 12 w 12"/>
              <a:gd name="T3" fmla="*/ 0 h 6"/>
              <a:gd name="T4" fmla="*/ 12 w 12"/>
              <a:gd name="T5" fmla="*/ 0 h 6"/>
              <a:gd name="T6" fmla="*/ 12 w 12"/>
              <a:gd name="T7" fmla="*/ 0 h 6"/>
              <a:gd name="T8" fmla="*/ 6 w 12"/>
              <a:gd name="T9" fmla="*/ 0 h 6"/>
              <a:gd name="T10" fmla="*/ 6 w 12"/>
              <a:gd name="T11" fmla="*/ 0 h 6"/>
              <a:gd name="T12" fmla="*/ 6 w 12"/>
              <a:gd name="T13" fmla="*/ 0 h 6"/>
              <a:gd name="T14" fmla="*/ 6 w 12"/>
              <a:gd name="T15" fmla="*/ 0 h 6"/>
              <a:gd name="T16" fmla="*/ 6 w 12"/>
              <a:gd name="T17" fmla="*/ 6 h 6"/>
              <a:gd name="T18" fmla="*/ 6 w 12"/>
              <a:gd name="T19" fmla="*/ 6 h 6"/>
              <a:gd name="T20" fmla="*/ 6 w 12"/>
              <a:gd name="T21" fmla="*/ 6 h 6"/>
              <a:gd name="T22" fmla="*/ 6 w 12"/>
              <a:gd name="T23" fmla="*/ 6 h 6"/>
              <a:gd name="T24" fmla="*/ 6 w 12"/>
              <a:gd name="T25" fmla="*/ 6 h 6"/>
              <a:gd name="T26" fmla="*/ 6 w 12"/>
              <a:gd name="T27" fmla="*/ 6 h 6"/>
              <a:gd name="T28" fmla="*/ 6 w 12"/>
              <a:gd name="T29" fmla="*/ 6 h 6"/>
              <a:gd name="T30" fmla="*/ 6 w 12"/>
              <a:gd name="T31" fmla="*/ 6 h 6"/>
              <a:gd name="T32" fmla="*/ 0 w 12"/>
              <a:gd name="T33" fmla="*/ 6 h 6"/>
              <a:gd name="T34" fmla="*/ 6 w 12"/>
              <a:gd name="T35" fmla="*/ 6 h 6"/>
              <a:gd name="T36" fmla="*/ 6 w 12"/>
              <a:gd name="T37" fmla="*/ 6 h 6"/>
              <a:gd name="T38" fmla="*/ 6 w 12"/>
              <a:gd name="T39" fmla="*/ 6 h 6"/>
              <a:gd name="T40" fmla="*/ 6 w 12"/>
              <a:gd name="T41" fmla="*/ 6 h 6"/>
              <a:gd name="T42" fmla="*/ 6 w 12"/>
              <a:gd name="T43" fmla="*/ 6 h 6"/>
              <a:gd name="T44" fmla="*/ 6 w 12"/>
              <a:gd name="T45" fmla="*/ 6 h 6"/>
              <a:gd name="T46" fmla="*/ 6 w 12"/>
              <a:gd name="T47" fmla="*/ 6 h 6"/>
              <a:gd name="T48" fmla="*/ 6 w 12"/>
              <a:gd name="T49" fmla="*/ 6 h 6"/>
              <a:gd name="T50" fmla="*/ 6 w 12"/>
              <a:gd name="T51" fmla="*/ 6 h 6"/>
              <a:gd name="T52" fmla="*/ 6 w 12"/>
              <a:gd name="T53" fmla="*/ 6 h 6"/>
              <a:gd name="T54" fmla="*/ 12 w 12"/>
              <a:gd name="T55" fmla="*/ 6 h 6"/>
              <a:gd name="T56" fmla="*/ 12 w 12"/>
              <a:gd name="T57" fmla="*/ 0 h 6"/>
              <a:gd name="T58" fmla="*/ 12 w 12"/>
              <a:gd name="T59" fmla="*/ 0 h 6"/>
              <a:gd name="T60" fmla="*/ 12 w 12"/>
              <a:gd name="T61" fmla="*/ 0 h 6"/>
              <a:gd name="T62" fmla="*/ 12 w 12"/>
              <a:gd name="T63" fmla="*/ 0 h 6"/>
              <a:gd name="T64" fmla="*/ 12 w 12"/>
              <a:gd name="T65" fmla="*/ 0 h 6"/>
              <a:gd name="T66" fmla="*/ 12 w 12"/>
              <a:gd name="T67" fmla="*/ 0 h 6"/>
              <a:gd name="T68" fmla="*/ 12 w 12"/>
              <a:gd name="T69" fmla="*/ 0 h 6"/>
              <a:gd name="T70" fmla="*/ 12 w 12"/>
              <a:gd name="T71" fmla="*/ 0 h 6"/>
              <a:gd name="T72" fmla="*/ 12 w 12"/>
              <a:gd name="T73" fmla="*/ 0 h 6"/>
              <a:gd name="T74" fmla="*/ 12 w 12"/>
              <a:gd name="T75" fmla="*/ 0 h 6"/>
              <a:gd name="T76" fmla="*/ 12 w 12"/>
              <a:gd name="T77" fmla="*/ 0 h 6"/>
              <a:gd name="T78" fmla="*/ 12 w 12"/>
              <a:gd name="T79" fmla="*/ 0 h 6"/>
              <a:gd name="T80" fmla="*/ 12 w 12"/>
              <a:gd name="T81" fmla="*/ 0 h 6"/>
              <a:gd name="T82" fmla="*/ 12 w 12"/>
              <a:gd name="T83" fmla="*/ 0 h 6"/>
              <a:gd name="T84" fmla="*/ 12 w 12"/>
              <a:gd name="T85" fmla="*/ 0 h 6"/>
              <a:gd name="T86" fmla="*/ 12 w 12"/>
              <a:gd name="T87" fmla="*/ 0 h 6"/>
              <a:gd name="T88" fmla="*/ 12 w 12"/>
              <a:gd name="T89" fmla="*/ 0 h 6"/>
              <a:gd name="T90" fmla="*/ 12 w 12"/>
              <a:gd name="T91" fmla="*/ 0 h 6"/>
              <a:gd name="T92" fmla="*/ 12 w 12"/>
              <a:gd name="T93" fmla="*/ 0 h 6"/>
              <a:gd name="T94" fmla="*/ 12 w 12"/>
              <a:gd name="T95" fmla="*/ 0 h 6"/>
              <a:gd name="T96" fmla="*/ 12 w 12"/>
              <a:gd name="T97" fmla="*/ 0 h 6"/>
              <a:gd name="T98" fmla="*/ 12 w 12"/>
              <a:gd name="T99" fmla="*/ 0 h 6"/>
              <a:gd name="T100" fmla="*/ 12 w 12"/>
              <a:gd name="T101" fmla="*/ 0 h 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"/>
              <a:gd name="T154" fmla="*/ 0 h 6"/>
              <a:gd name="T155" fmla="*/ 12 w 12"/>
              <a:gd name="T156" fmla="*/ 6 h 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" h="6">
                <a:moveTo>
                  <a:pt x="12" y="0"/>
                </a:moveTo>
                <a:lnTo>
                  <a:pt x="12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6"/>
                </a:lnTo>
                <a:lnTo>
                  <a:pt x="12" y="6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69" name="Freeform 869"/>
          <p:cNvSpPr>
            <a:spLocks/>
          </p:cNvSpPr>
          <p:nvPr/>
        </p:nvSpPr>
        <p:spPr bwMode="auto">
          <a:xfrm>
            <a:off x="3743326" y="5064126"/>
            <a:ext cx="4763" cy="4763"/>
          </a:xfrm>
          <a:custGeom>
            <a:avLst/>
            <a:gdLst>
              <a:gd name="T0" fmla="*/ 6 w 6"/>
              <a:gd name="T1" fmla="*/ 0 h 6"/>
              <a:gd name="T2" fmla="*/ 6 w 6"/>
              <a:gd name="T3" fmla="*/ 0 h 6"/>
              <a:gd name="T4" fmla="*/ 6 w 6"/>
              <a:gd name="T5" fmla="*/ 0 h 6"/>
              <a:gd name="T6" fmla="*/ 0 w 6"/>
              <a:gd name="T7" fmla="*/ 0 h 6"/>
              <a:gd name="T8" fmla="*/ 0 w 6"/>
              <a:gd name="T9" fmla="*/ 0 h 6"/>
              <a:gd name="T10" fmla="*/ 0 w 6"/>
              <a:gd name="T11" fmla="*/ 0 h 6"/>
              <a:gd name="T12" fmla="*/ 0 w 6"/>
              <a:gd name="T13" fmla="*/ 0 h 6"/>
              <a:gd name="T14" fmla="*/ 0 w 6"/>
              <a:gd name="T15" fmla="*/ 0 h 6"/>
              <a:gd name="T16" fmla="*/ 0 w 6"/>
              <a:gd name="T17" fmla="*/ 0 h 6"/>
              <a:gd name="T18" fmla="*/ 0 w 6"/>
              <a:gd name="T19" fmla="*/ 6 h 6"/>
              <a:gd name="T20" fmla="*/ 0 w 6"/>
              <a:gd name="T21" fmla="*/ 6 h 6"/>
              <a:gd name="T22" fmla="*/ 0 w 6"/>
              <a:gd name="T23" fmla="*/ 6 h 6"/>
              <a:gd name="T24" fmla="*/ 0 w 6"/>
              <a:gd name="T25" fmla="*/ 6 h 6"/>
              <a:gd name="T26" fmla="*/ 0 w 6"/>
              <a:gd name="T27" fmla="*/ 6 h 6"/>
              <a:gd name="T28" fmla="*/ 0 w 6"/>
              <a:gd name="T29" fmla="*/ 6 h 6"/>
              <a:gd name="T30" fmla="*/ 0 w 6"/>
              <a:gd name="T31" fmla="*/ 6 h 6"/>
              <a:gd name="T32" fmla="*/ 0 w 6"/>
              <a:gd name="T33" fmla="*/ 6 h 6"/>
              <a:gd name="T34" fmla="*/ 0 w 6"/>
              <a:gd name="T35" fmla="*/ 6 h 6"/>
              <a:gd name="T36" fmla="*/ 0 w 6"/>
              <a:gd name="T37" fmla="*/ 6 h 6"/>
              <a:gd name="T38" fmla="*/ 0 w 6"/>
              <a:gd name="T39" fmla="*/ 6 h 6"/>
              <a:gd name="T40" fmla="*/ 0 w 6"/>
              <a:gd name="T41" fmla="*/ 6 h 6"/>
              <a:gd name="T42" fmla="*/ 0 w 6"/>
              <a:gd name="T43" fmla="*/ 6 h 6"/>
              <a:gd name="T44" fmla="*/ 0 w 6"/>
              <a:gd name="T45" fmla="*/ 6 h 6"/>
              <a:gd name="T46" fmla="*/ 0 w 6"/>
              <a:gd name="T47" fmla="*/ 6 h 6"/>
              <a:gd name="T48" fmla="*/ 0 w 6"/>
              <a:gd name="T49" fmla="*/ 6 h 6"/>
              <a:gd name="T50" fmla="*/ 0 w 6"/>
              <a:gd name="T51" fmla="*/ 6 h 6"/>
              <a:gd name="T52" fmla="*/ 0 w 6"/>
              <a:gd name="T53" fmla="*/ 6 h 6"/>
              <a:gd name="T54" fmla="*/ 6 w 6"/>
              <a:gd name="T55" fmla="*/ 0 h 6"/>
              <a:gd name="T56" fmla="*/ 6 w 6"/>
              <a:gd name="T57" fmla="*/ 0 h 6"/>
              <a:gd name="T58" fmla="*/ 6 w 6"/>
              <a:gd name="T59" fmla="*/ 0 h 6"/>
              <a:gd name="T60" fmla="*/ 6 w 6"/>
              <a:gd name="T61" fmla="*/ 0 h 6"/>
              <a:gd name="T62" fmla="*/ 6 w 6"/>
              <a:gd name="T63" fmla="*/ 0 h 6"/>
              <a:gd name="T64" fmla="*/ 6 w 6"/>
              <a:gd name="T65" fmla="*/ 0 h 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"/>
              <a:gd name="T100" fmla="*/ 0 h 6"/>
              <a:gd name="T101" fmla="*/ 6 w 6"/>
              <a:gd name="T102" fmla="*/ 6 h 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" h="6">
                <a:moveTo>
                  <a:pt x="6" y="0"/>
                </a:move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70" name="Freeform 870"/>
          <p:cNvSpPr>
            <a:spLocks/>
          </p:cNvSpPr>
          <p:nvPr/>
        </p:nvSpPr>
        <p:spPr bwMode="auto">
          <a:xfrm>
            <a:off x="3748088" y="5064125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71" name="Freeform 871"/>
          <p:cNvSpPr>
            <a:spLocks/>
          </p:cNvSpPr>
          <p:nvPr/>
        </p:nvSpPr>
        <p:spPr bwMode="auto">
          <a:xfrm>
            <a:off x="3838575" y="5078413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72" name="Freeform 872"/>
          <p:cNvSpPr>
            <a:spLocks/>
          </p:cNvSpPr>
          <p:nvPr/>
        </p:nvSpPr>
        <p:spPr bwMode="auto">
          <a:xfrm>
            <a:off x="3829051" y="5068889"/>
            <a:ext cx="9525" cy="9525"/>
          </a:xfrm>
          <a:custGeom>
            <a:avLst/>
            <a:gdLst>
              <a:gd name="T0" fmla="*/ 0 w 12"/>
              <a:gd name="T1" fmla="*/ 0 h 12"/>
              <a:gd name="T2" fmla="*/ 0 w 12"/>
              <a:gd name="T3" fmla="*/ 0 h 12"/>
              <a:gd name="T4" fmla="*/ 12 w 12"/>
              <a:gd name="T5" fmla="*/ 12 h 12"/>
              <a:gd name="T6" fmla="*/ 12 w 12"/>
              <a:gd name="T7" fmla="*/ 12 h 12"/>
              <a:gd name="T8" fmla="*/ 0 w 12"/>
              <a:gd name="T9" fmla="*/ 0 h 12"/>
              <a:gd name="T10" fmla="*/ 0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2"/>
              <a:gd name="T20" fmla="*/ 12 w 12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2">
                <a:moveTo>
                  <a:pt x="0" y="0"/>
                </a:moveTo>
                <a:lnTo>
                  <a:pt x="0" y="0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73" name="Freeform 873"/>
          <p:cNvSpPr>
            <a:spLocks/>
          </p:cNvSpPr>
          <p:nvPr/>
        </p:nvSpPr>
        <p:spPr bwMode="auto">
          <a:xfrm>
            <a:off x="3829050" y="5068888"/>
            <a:ext cx="1588" cy="0"/>
          </a:xfrm>
          <a:custGeom>
            <a:avLst/>
            <a:gdLst>
              <a:gd name="T0" fmla="*/ 0 w 1588"/>
              <a:gd name="T1" fmla="*/ 0 w 1588"/>
              <a:gd name="T2" fmla="*/ 0 w 1588"/>
              <a:gd name="T3" fmla="*/ 0 w 1588"/>
              <a:gd name="T4" fmla="*/ 0 w 1588"/>
              <a:gd name="T5" fmla="*/ 0 w 1588"/>
              <a:gd name="T6" fmla="*/ 0 w 1588"/>
              <a:gd name="T7" fmla="*/ 0 w 1588"/>
              <a:gd name="T8" fmla="*/ 0 w 1588"/>
              <a:gd name="T9" fmla="*/ 0 w 1588"/>
              <a:gd name="T10" fmla="*/ 0 w 1588"/>
              <a:gd name="T11" fmla="*/ 0 w 1588"/>
              <a:gd name="T12" fmla="*/ 0 w 1588"/>
              <a:gd name="T13" fmla="*/ 0 w 1588"/>
              <a:gd name="T14" fmla="*/ 0 w 1588"/>
              <a:gd name="T15" fmla="*/ 0 w 1588"/>
              <a:gd name="T16" fmla="*/ 0 w 1588"/>
              <a:gd name="T17" fmla="*/ 0 w 1588"/>
              <a:gd name="T18" fmla="*/ 0 w 1588"/>
              <a:gd name="T19" fmla="*/ 0 w 1588"/>
              <a:gd name="T20" fmla="*/ 0 w 1588"/>
              <a:gd name="T21" fmla="*/ 0 w 1588"/>
              <a:gd name="T22" fmla="*/ 0 w 1588"/>
              <a:gd name="T23" fmla="*/ 0 w 1588"/>
              <a:gd name="T24" fmla="*/ 0 w 1588"/>
              <a:gd name="T25" fmla="*/ 0 w 1588"/>
              <a:gd name="T26" fmla="*/ 0 w 1588"/>
              <a:gd name="T27" fmla="*/ 0 w 1588"/>
              <a:gd name="T28" fmla="*/ 0 w 1588"/>
              <a:gd name="T29" fmla="*/ 0 w 1588"/>
              <a:gd name="T30" fmla="*/ 0 w 1588"/>
              <a:gd name="T31" fmla="*/ 0 w 1588"/>
              <a:gd name="T32" fmla="*/ 0 w 1588"/>
              <a:gd name="T33" fmla="*/ 0 w 158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w 1588"/>
              <a:gd name="T69" fmla="*/ 1588 w 1588"/>
            </a:gdLst>
            <a:ahLst/>
            <a:cxnLst>
              <a:cxn ang="T34">
                <a:pos x="T0" y="0"/>
              </a:cxn>
              <a:cxn ang="T35">
                <a:pos x="T1" y="0"/>
              </a:cxn>
              <a:cxn ang="T36">
                <a:pos x="T2" y="0"/>
              </a:cxn>
              <a:cxn ang="T37">
                <a:pos x="T3" y="0"/>
              </a:cxn>
              <a:cxn ang="T38">
                <a:pos x="T4" y="0"/>
              </a:cxn>
              <a:cxn ang="T39">
                <a:pos x="T5" y="0"/>
              </a:cxn>
              <a:cxn ang="T40">
                <a:pos x="T6" y="0"/>
              </a:cxn>
              <a:cxn ang="T41">
                <a:pos x="T7" y="0"/>
              </a:cxn>
              <a:cxn ang="T42">
                <a:pos x="T8" y="0"/>
              </a:cxn>
              <a:cxn ang="T43">
                <a:pos x="T9" y="0"/>
              </a:cxn>
              <a:cxn ang="T44">
                <a:pos x="T10" y="0"/>
              </a:cxn>
              <a:cxn ang="T45">
                <a:pos x="T11" y="0"/>
              </a:cxn>
              <a:cxn ang="T46">
                <a:pos x="T12" y="0"/>
              </a:cxn>
              <a:cxn ang="T47">
                <a:pos x="T13" y="0"/>
              </a:cxn>
              <a:cxn ang="T48">
                <a:pos x="T14" y="0"/>
              </a:cxn>
              <a:cxn ang="T49">
                <a:pos x="T15" y="0"/>
              </a:cxn>
              <a:cxn ang="T50">
                <a:pos x="T16" y="0"/>
              </a:cxn>
              <a:cxn ang="T51">
                <a:pos x="T17" y="0"/>
              </a:cxn>
              <a:cxn ang="T52">
                <a:pos x="T18" y="0"/>
              </a:cxn>
              <a:cxn ang="T53">
                <a:pos x="T19" y="0"/>
              </a:cxn>
              <a:cxn ang="T54">
                <a:pos x="T20" y="0"/>
              </a:cxn>
              <a:cxn ang="T55">
                <a:pos x="T21" y="0"/>
              </a:cxn>
              <a:cxn ang="T56">
                <a:pos x="T22" y="0"/>
              </a:cxn>
              <a:cxn ang="T57">
                <a:pos x="T23" y="0"/>
              </a:cxn>
              <a:cxn ang="T58">
                <a:pos x="T24" y="0"/>
              </a:cxn>
              <a:cxn ang="T59">
                <a:pos x="T25" y="0"/>
              </a:cxn>
              <a:cxn ang="T60">
                <a:pos x="T26" y="0"/>
              </a:cxn>
              <a:cxn ang="T61">
                <a:pos x="T27" y="0"/>
              </a:cxn>
              <a:cxn ang="T62">
                <a:pos x="T28" y="0"/>
              </a:cxn>
              <a:cxn ang="T63">
                <a:pos x="T29" y="0"/>
              </a:cxn>
              <a:cxn ang="T64">
                <a:pos x="T30" y="0"/>
              </a:cxn>
              <a:cxn ang="T65">
                <a:pos x="T31" y="0"/>
              </a:cxn>
              <a:cxn ang="T66">
                <a:pos x="T32" y="0"/>
              </a:cxn>
              <a:cxn ang="T67">
                <a:pos x="T33" y="0"/>
              </a:cxn>
            </a:cxnLst>
            <a:rect l="T68" t="0" r="T69" b="0"/>
            <a:pathLst>
              <a:path w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74" name="Freeform 874"/>
          <p:cNvSpPr>
            <a:spLocks/>
          </p:cNvSpPr>
          <p:nvPr/>
        </p:nvSpPr>
        <p:spPr bwMode="auto">
          <a:xfrm>
            <a:off x="3838575" y="5078413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75" name="Freeform 875"/>
          <p:cNvSpPr>
            <a:spLocks/>
          </p:cNvSpPr>
          <p:nvPr/>
        </p:nvSpPr>
        <p:spPr bwMode="auto">
          <a:xfrm>
            <a:off x="3833813" y="5068889"/>
            <a:ext cx="4762" cy="9525"/>
          </a:xfrm>
          <a:custGeom>
            <a:avLst/>
            <a:gdLst>
              <a:gd name="T0" fmla="*/ 0 w 6"/>
              <a:gd name="T1" fmla="*/ 0 h 12"/>
              <a:gd name="T2" fmla="*/ 0 w 6"/>
              <a:gd name="T3" fmla="*/ 0 h 12"/>
              <a:gd name="T4" fmla="*/ 6 w 6"/>
              <a:gd name="T5" fmla="*/ 12 h 12"/>
              <a:gd name="T6" fmla="*/ 6 w 6"/>
              <a:gd name="T7" fmla="*/ 12 h 12"/>
              <a:gd name="T8" fmla="*/ 0 w 6"/>
              <a:gd name="T9" fmla="*/ 0 h 12"/>
              <a:gd name="T10" fmla="*/ 0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2"/>
              <a:gd name="T20" fmla="*/ 6 w 6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2">
                <a:moveTo>
                  <a:pt x="0" y="0"/>
                </a:moveTo>
                <a:lnTo>
                  <a:pt x="0" y="0"/>
                </a:lnTo>
                <a:lnTo>
                  <a:pt x="6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76" name="Freeform 876"/>
          <p:cNvSpPr>
            <a:spLocks/>
          </p:cNvSpPr>
          <p:nvPr/>
        </p:nvSpPr>
        <p:spPr bwMode="auto">
          <a:xfrm>
            <a:off x="3833813" y="5068888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77" name="Freeform 877"/>
          <p:cNvSpPr>
            <a:spLocks/>
          </p:cNvSpPr>
          <p:nvPr/>
        </p:nvSpPr>
        <p:spPr bwMode="auto">
          <a:xfrm>
            <a:off x="3838575" y="5073650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78" name="Freeform 878"/>
          <p:cNvSpPr>
            <a:spLocks/>
          </p:cNvSpPr>
          <p:nvPr/>
        </p:nvSpPr>
        <p:spPr bwMode="auto">
          <a:xfrm>
            <a:off x="3833813" y="5068888"/>
            <a:ext cx="4762" cy="4762"/>
          </a:xfrm>
          <a:custGeom>
            <a:avLst/>
            <a:gdLst>
              <a:gd name="T0" fmla="*/ 0 w 6"/>
              <a:gd name="T1" fmla="*/ 0 h 6"/>
              <a:gd name="T2" fmla="*/ 0 w 6"/>
              <a:gd name="T3" fmla="*/ 0 h 6"/>
              <a:gd name="T4" fmla="*/ 6 w 6"/>
              <a:gd name="T5" fmla="*/ 6 h 6"/>
              <a:gd name="T6" fmla="*/ 6 w 6"/>
              <a:gd name="T7" fmla="*/ 6 h 6"/>
              <a:gd name="T8" fmla="*/ 0 w 6"/>
              <a:gd name="T9" fmla="*/ 0 h 6"/>
              <a:gd name="T10" fmla="*/ 0 w 6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6"/>
              <a:gd name="T20" fmla="*/ 6 w 6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6">
                <a:moveTo>
                  <a:pt x="0" y="0"/>
                </a:moveTo>
                <a:lnTo>
                  <a:pt x="0" y="0"/>
                </a:lnTo>
                <a:lnTo>
                  <a:pt x="6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879" name="Freeform 879"/>
          <p:cNvSpPr>
            <a:spLocks/>
          </p:cNvSpPr>
          <p:nvPr/>
        </p:nvSpPr>
        <p:spPr bwMode="auto">
          <a:xfrm>
            <a:off x="3833813" y="5068888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grpSp>
        <p:nvGrpSpPr>
          <p:cNvPr id="880" name="Group 880"/>
          <p:cNvGrpSpPr>
            <a:grpSpLocks/>
          </p:cNvGrpSpPr>
          <p:nvPr/>
        </p:nvGrpSpPr>
        <p:grpSpPr bwMode="auto">
          <a:xfrm rot="21391168">
            <a:off x="6553200" y="3048001"/>
            <a:ext cx="1366838" cy="835025"/>
            <a:chOff x="1079" y="1480"/>
            <a:chExt cx="1055" cy="496"/>
          </a:xfrm>
        </p:grpSpPr>
        <p:grpSp>
          <p:nvGrpSpPr>
            <p:cNvPr id="881" name="Group 881"/>
            <p:cNvGrpSpPr>
              <a:grpSpLocks/>
            </p:cNvGrpSpPr>
            <p:nvPr/>
          </p:nvGrpSpPr>
          <p:grpSpPr bwMode="auto">
            <a:xfrm>
              <a:off x="1079" y="1480"/>
              <a:ext cx="306" cy="207"/>
              <a:chOff x="3443" y="1344"/>
              <a:chExt cx="306" cy="207"/>
            </a:xfrm>
          </p:grpSpPr>
          <p:sp>
            <p:nvSpPr>
              <p:cNvPr id="962" name="Freeform 882"/>
              <p:cNvSpPr>
                <a:spLocks/>
              </p:cNvSpPr>
              <p:nvPr/>
            </p:nvSpPr>
            <p:spPr bwMode="auto">
              <a:xfrm>
                <a:off x="3443" y="1343"/>
                <a:ext cx="306" cy="207"/>
              </a:xfrm>
              <a:custGeom>
                <a:avLst/>
                <a:gdLst>
                  <a:gd name="T0" fmla="*/ 208 w 948"/>
                  <a:gd name="T1" fmla="*/ 18 h 655"/>
                  <a:gd name="T2" fmla="*/ 261 w 948"/>
                  <a:gd name="T3" fmla="*/ 2 h 655"/>
                  <a:gd name="T4" fmla="*/ 175 w 948"/>
                  <a:gd name="T5" fmla="*/ 10 h 655"/>
                  <a:gd name="T6" fmla="*/ 58 w 948"/>
                  <a:gd name="T7" fmla="*/ 60 h 655"/>
                  <a:gd name="T8" fmla="*/ 7 w 948"/>
                  <a:gd name="T9" fmla="*/ 113 h 655"/>
                  <a:gd name="T10" fmla="*/ 6 w 948"/>
                  <a:gd name="T11" fmla="*/ 147 h 655"/>
                  <a:gd name="T12" fmla="*/ 30 w 948"/>
                  <a:gd name="T13" fmla="*/ 171 h 655"/>
                  <a:gd name="T14" fmla="*/ 66 w 948"/>
                  <a:gd name="T15" fmla="*/ 207 h 655"/>
                  <a:gd name="T16" fmla="*/ 81 w 948"/>
                  <a:gd name="T17" fmla="*/ 197 h 655"/>
                  <a:gd name="T18" fmla="*/ 60 w 948"/>
                  <a:gd name="T19" fmla="*/ 162 h 655"/>
                  <a:gd name="T20" fmla="*/ 84 w 948"/>
                  <a:gd name="T21" fmla="*/ 151 h 655"/>
                  <a:gd name="T22" fmla="*/ 175 w 948"/>
                  <a:gd name="T23" fmla="*/ 151 h 655"/>
                  <a:gd name="T24" fmla="*/ 194 w 948"/>
                  <a:gd name="T25" fmla="*/ 223 h 655"/>
                  <a:gd name="T26" fmla="*/ 226 w 948"/>
                  <a:gd name="T27" fmla="*/ 340 h 655"/>
                  <a:gd name="T28" fmla="*/ 259 w 948"/>
                  <a:gd name="T29" fmla="*/ 385 h 655"/>
                  <a:gd name="T30" fmla="*/ 236 w 948"/>
                  <a:gd name="T31" fmla="*/ 459 h 655"/>
                  <a:gd name="T32" fmla="*/ 219 w 948"/>
                  <a:gd name="T33" fmla="*/ 506 h 655"/>
                  <a:gd name="T34" fmla="*/ 263 w 948"/>
                  <a:gd name="T35" fmla="*/ 626 h 655"/>
                  <a:gd name="T36" fmla="*/ 294 w 948"/>
                  <a:gd name="T37" fmla="*/ 651 h 655"/>
                  <a:gd name="T38" fmla="*/ 315 w 948"/>
                  <a:gd name="T39" fmla="*/ 614 h 655"/>
                  <a:gd name="T40" fmla="*/ 289 w 948"/>
                  <a:gd name="T41" fmla="*/ 583 h 655"/>
                  <a:gd name="T42" fmla="*/ 266 w 948"/>
                  <a:gd name="T43" fmla="*/ 510 h 655"/>
                  <a:gd name="T44" fmla="*/ 309 w 948"/>
                  <a:gd name="T45" fmla="*/ 459 h 655"/>
                  <a:gd name="T46" fmla="*/ 373 w 948"/>
                  <a:gd name="T47" fmla="*/ 434 h 655"/>
                  <a:gd name="T48" fmla="*/ 535 w 948"/>
                  <a:gd name="T49" fmla="*/ 434 h 655"/>
                  <a:gd name="T50" fmla="*/ 571 w 948"/>
                  <a:gd name="T51" fmla="*/ 437 h 655"/>
                  <a:gd name="T52" fmla="*/ 577 w 948"/>
                  <a:gd name="T53" fmla="*/ 475 h 655"/>
                  <a:gd name="T54" fmla="*/ 595 w 948"/>
                  <a:gd name="T55" fmla="*/ 525 h 655"/>
                  <a:gd name="T56" fmla="*/ 522 w 948"/>
                  <a:gd name="T57" fmla="*/ 595 h 655"/>
                  <a:gd name="T58" fmla="*/ 529 w 948"/>
                  <a:gd name="T59" fmla="*/ 617 h 655"/>
                  <a:gd name="T60" fmla="*/ 577 w 948"/>
                  <a:gd name="T61" fmla="*/ 585 h 655"/>
                  <a:gd name="T62" fmla="*/ 642 w 948"/>
                  <a:gd name="T63" fmla="*/ 542 h 655"/>
                  <a:gd name="T64" fmla="*/ 665 w 948"/>
                  <a:gd name="T65" fmla="*/ 518 h 655"/>
                  <a:gd name="T66" fmla="*/ 658 w 948"/>
                  <a:gd name="T67" fmla="*/ 479 h 655"/>
                  <a:gd name="T68" fmla="*/ 673 w 948"/>
                  <a:gd name="T69" fmla="*/ 483 h 655"/>
                  <a:gd name="T70" fmla="*/ 746 w 948"/>
                  <a:gd name="T71" fmla="*/ 551 h 655"/>
                  <a:gd name="T72" fmla="*/ 779 w 948"/>
                  <a:gd name="T73" fmla="*/ 632 h 655"/>
                  <a:gd name="T74" fmla="*/ 839 w 948"/>
                  <a:gd name="T75" fmla="*/ 615 h 655"/>
                  <a:gd name="T76" fmla="*/ 804 w 948"/>
                  <a:gd name="T77" fmla="*/ 585 h 655"/>
                  <a:gd name="T78" fmla="*/ 779 w 948"/>
                  <a:gd name="T79" fmla="*/ 525 h 655"/>
                  <a:gd name="T80" fmla="*/ 753 w 948"/>
                  <a:gd name="T81" fmla="*/ 493 h 655"/>
                  <a:gd name="T82" fmla="*/ 744 w 948"/>
                  <a:gd name="T83" fmla="*/ 420 h 655"/>
                  <a:gd name="T84" fmla="*/ 777 w 948"/>
                  <a:gd name="T85" fmla="*/ 381 h 655"/>
                  <a:gd name="T86" fmla="*/ 818 w 948"/>
                  <a:gd name="T87" fmla="*/ 322 h 655"/>
                  <a:gd name="T88" fmla="*/ 893 w 948"/>
                  <a:gd name="T89" fmla="*/ 286 h 655"/>
                  <a:gd name="T90" fmla="*/ 948 w 948"/>
                  <a:gd name="T91" fmla="*/ 247 h 655"/>
                  <a:gd name="T92" fmla="*/ 890 w 948"/>
                  <a:gd name="T93" fmla="*/ 264 h 655"/>
                  <a:gd name="T94" fmla="*/ 787 w 948"/>
                  <a:gd name="T95" fmla="*/ 244 h 655"/>
                  <a:gd name="T96" fmla="*/ 691 w 948"/>
                  <a:gd name="T97" fmla="*/ 207 h 655"/>
                  <a:gd name="T98" fmla="*/ 542 w 948"/>
                  <a:gd name="T99" fmla="*/ 215 h 655"/>
                  <a:gd name="T100" fmla="*/ 398 w 948"/>
                  <a:gd name="T101" fmla="*/ 197 h 655"/>
                  <a:gd name="T102" fmla="*/ 291 w 948"/>
                  <a:gd name="T103" fmla="*/ 151 h 655"/>
                  <a:gd name="T104" fmla="*/ 171 w 948"/>
                  <a:gd name="T105" fmla="*/ 42 h 65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948"/>
                  <a:gd name="T160" fmla="*/ 0 h 655"/>
                  <a:gd name="T161" fmla="*/ 948 w 948"/>
                  <a:gd name="T162" fmla="*/ 655 h 65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948" h="655">
                    <a:moveTo>
                      <a:pt x="171" y="42"/>
                    </a:moveTo>
                    <a:lnTo>
                      <a:pt x="185" y="32"/>
                    </a:lnTo>
                    <a:lnTo>
                      <a:pt x="208" y="18"/>
                    </a:lnTo>
                    <a:lnTo>
                      <a:pt x="235" y="5"/>
                    </a:lnTo>
                    <a:lnTo>
                      <a:pt x="249" y="2"/>
                    </a:lnTo>
                    <a:lnTo>
                      <a:pt x="261" y="2"/>
                    </a:lnTo>
                    <a:lnTo>
                      <a:pt x="246" y="0"/>
                    </a:lnTo>
                    <a:lnTo>
                      <a:pt x="225" y="1"/>
                    </a:lnTo>
                    <a:lnTo>
                      <a:pt x="175" y="10"/>
                    </a:lnTo>
                    <a:lnTo>
                      <a:pt x="125" y="25"/>
                    </a:lnTo>
                    <a:lnTo>
                      <a:pt x="91" y="38"/>
                    </a:lnTo>
                    <a:lnTo>
                      <a:pt x="58" y="60"/>
                    </a:lnTo>
                    <a:lnTo>
                      <a:pt x="39" y="76"/>
                    </a:lnTo>
                    <a:lnTo>
                      <a:pt x="21" y="94"/>
                    </a:lnTo>
                    <a:lnTo>
                      <a:pt x="7" y="113"/>
                    </a:lnTo>
                    <a:lnTo>
                      <a:pt x="0" y="131"/>
                    </a:lnTo>
                    <a:lnTo>
                      <a:pt x="1" y="139"/>
                    </a:lnTo>
                    <a:lnTo>
                      <a:pt x="6" y="147"/>
                    </a:lnTo>
                    <a:lnTo>
                      <a:pt x="13" y="153"/>
                    </a:lnTo>
                    <a:lnTo>
                      <a:pt x="24" y="160"/>
                    </a:lnTo>
                    <a:lnTo>
                      <a:pt x="30" y="171"/>
                    </a:lnTo>
                    <a:lnTo>
                      <a:pt x="39" y="184"/>
                    </a:lnTo>
                    <a:lnTo>
                      <a:pt x="58" y="203"/>
                    </a:lnTo>
                    <a:lnTo>
                      <a:pt x="66" y="207"/>
                    </a:lnTo>
                    <a:lnTo>
                      <a:pt x="62" y="196"/>
                    </a:lnTo>
                    <a:lnTo>
                      <a:pt x="79" y="199"/>
                    </a:lnTo>
                    <a:lnTo>
                      <a:pt x="81" y="197"/>
                    </a:lnTo>
                    <a:lnTo>
                      <a:pt x="74" y="187"/>
                    </a:lnTo>
                    <a:lnTo>
                      <a:pt x="64" y="174"/>
                    </a:lnTo>
                    <a:lnTo>
                      <a:pt x="60" y="162"/>
                    </a:lnTo>
                    <a:lnTo>
                      <a:pt x="65" y="157"/>
                    </a:lnTo>
                    <a:lnTo>
                      <a:pt x="72" y="153"/>
                    </a:lnTo>
                    <a:lnTo>
                      <a:pt x="84" y="151"/>
                    </a:lnTo>
                    <a:lnTo>
                      <a:pt x="103" y="149"/>
                    </a:lnTo>
                    <a:lnTo>
                      <a:pt x="161" y="148"/>
                    </a:lnTo>
                    <a:lnTo>
                      <a:pt x="175" y="151"/>
                    </a:lnTo>
                    <a:lnTo>
                      <a:pt x="182" y="161"/>
                    </a:lnTo>
                    <a:lnTo>
                      <a:pt x="188" y="186"/>
                    </a:lnTo>
                    <a:lnTo>
                      <a:pt x="194" y="223"/>
                    </a:lnTo>
                    <a:lnTo>
                      <a:pt x="203" y="267"/>
                    </a:lnTo>
                    <a:lnTo>
                      <a:pt x="213" y="308"/>
                    </a:lnTo>
                    <a:lnTo>
                      <a:pt x="226" y="340"/>
                    </a:lnTo>
                    <a:lnTo>
                      <a:pt x="240" y="359"/>
                    </a:lnTo>
                    <a:lnTo>
                      <a:pt x="251" y="372"/>
                    </a:lnTo>
                    <a:lnTo>
                      <a:pt x="259" y="385"/>
                    </a:lnTo>
                    <a:lnTo>
                      <a:pt x="260" y="403"/>
                    </a:lnTo>
                    <a:lnTo>
                      <a:pt x="254" y="424"/>
                    </a:lnTo>
                    <a:lnTo>
                      <a:pt x="236" y="459"/>
                    </a:lnTo>
                    <a:lnTo>
                      <a:pt x="226" y="477"/>
                    </a:lnTo>
                    <a:lnTo>
                      <a:pt x="220" y="491"/>
                    </a:lnTo>
                    <a:lnTo>
                      <a:pt x="219" y="506"/>
                    </a:lnTo>
                    <a:lnTo>
                      <a:pt x="226" y="527"/>
                    </a:lnTo>
                    <a:lnTo>
                      <a:pt x="244" y="580"/>
                    </a:lnTo>
                    <a:lnTo>
                      <a:pt x="263" y="626"/>
                    </a:lnTo>
                    <a:lnTo>
                      <a:pt x="270" y="635"/>
                    </a:lnTo>
                    <a:lnTo>
                      <a:pt x="277" y="642"/>
                    </a:lnTo>
                    <a:lnTo>
                      <a:pt x="294" y="651"/>
                    </a:lnTo>
                    <a:lnTo>
                      <a:pt x="311" y="654"/>
                    </a:lnTo>
                    <a:lnTo>
                      <a:pt x="317" y="655"/>
                    </a:lnTo>
                    <a:lnTo>
                      <a:pt x="315" y="614"/>
                    </a:lnTo>
                    <a:lnTo>
                      <a:pt x="291" y="614"/>
                    </a:lnTo>
                    <a:lnTo>
                      <a:pt x="301" y="597"/>
                    </a:lnTo>
                    <a:lnTo>
                      <a:pt x="289" y="583"/>
                    </a:lnTo>
                    <a:lnTo>
                      <a:pt x="276" y="554"/>
                    </a:lnTo>
                    <a:lnTo>
                      <a:pt x="267" y="524"/>
                    </a:lnTo>
                    <a:lnTo>
                      <a:pt x="266" y="510"/>
                    </a:lnTo>
                    <a:lnTo>
                      <a:pt x="268" y="501"/>
                    </a:lnTo>
                    <a:lnTo>
                      <a:pt x="281" y="483"/>
                    </a:lnTo>
                    <a:lnTo>
                      <a:pt x="309" y="459"/>
                    </a:lnTo>
                    <a:lnTo>
                      <a:pt x="327" y="449"/>
                    </a:lnTo>
                    <a:lnTo>
                      <a:pt x="348" y="440"/>
                    </a:lnTo>
                    <a:lnTo>
                      <a:pt x="373" y="434"/>
                    </a:lnTo>
                    <a:lnTo>
                      <a:pt x="402" y="432"/>
                    </a:lnTo>
                    <a:lnTo>
                      <a:pt x="489" y="434"/>
                    </a:lnTo>
                    <a:lnTo>
                      <a:pt x="535" y="434"/>
                    </a:lnTo>
                    <a:lnTo>
                      <a:pt x="559" y="433"/>
                    </a:lnTo>
                    <a:lnTo>
                      <a:pt x="566" y="435"/>
                    </a:lnTo>
                    <a:lnTo>
                      <a:pt x="571" y="437"/>
                    </a:lnTo>
                    <a:lnTo>
                      <a:pt x="574" y="448"/>
                    </a:lnTo>
                    <a:lnTo>
                      <a:pt x="574" y="459"/>
                    </a:lnTo>
                    <a:lnTo>
                      <a:pt x="577" y="475"/>
                    </a:lnTo>
                    <a:lnTo>
                      <a:pt x="581" y="488"/>
                    </a:lnTo>
                    <a:lnTo>
                      <a:pt x="591" y="508"/>
                    </a:lnTo>
                    <a:lnTo>
                      <a:pt x="595" y="525"/>
                    </a:lnTo>
                    <a:lnTo>
                      <a:pt x="592" y="532"/>
                    </a:lnTo>
                    <a:lnTo>
                      <a:pt x="584" y="540"/>
                    </a:lnTo>
                    <a:lnTo>
                      <a:pt x="522" y="595"/>
                    </a:lnTo>
                    <a:lnTo>
                      <a:pt x="471" y="639"/>
                    </a:lnTo>
                    <a:lnTo>
                      <a:pt x="522" y="642"/>
                    </a:lnTo>
                    <a:lnTo>
                      <a:pt x="529" y="617"/>
                    </a:lnTo>
                    <a:lnTo>
                      <a:pt x="547" y="626"/>
                    </a:lnTo>
                    <a:lnTo>
                      <a:pt x="559" y="604"/>
                    </a:lnTo>
                    <a:lnTo>
                      <a:pt x="577" y="585"/>
                    </a:lnTo>
                    <a:lnTo>
                      <a:pt x="598" y="568"/>
                    </a:lnTo>
                    <a:lnTo>
                      <a:pt x="619" y="554"/>
                    </a:lnTo>
                    <a:lnTo>
                      <a:pt x="642" y="542"/>
                    </a:lnTo>
                    <a:lnTo>
                      <a:pt x="657" y="530"/>
                    </a:lnTo>
                    <a:lnTo>
                      <a:pt x="662" y="525"/>
                    </a:lnTo>
                    <a:lnTo>
                      <a:pt x="665" y="518"/>
                    </a:lnTo>
                    <a:lnTo>
                      <a:pt x="661" y="501"/>
                    </a:lnTo>
                    <a:lnTo>
                      <a:pt x="657" y="484"/>
                    </a:lnTo>
                    <a:lnTo>
                      <a:pt x="658" y="479"/>
                    </a:lnTo>
                    <a:lnTo>
                      <a:pt x="660" y="478"/>
                    </a:lnTo>
                    <a:lnTo>
                      <a:pt x="667" y="478"/>
                    </a:lnTo>
                    <a:lnTo>
                      <a:pt x="673" y="483"/>
                    </a:lnTo>
                    <a:lnTo>
                      <a:pt x="707" y="512"/>
                    </a:lnTo>
                    <a:lnTo>
                      <a:pt x="736" y="534"/>
                    </a:lnTo>
                    <a:lnTo>
                      <a:pt x="746" y="551"/>
                    </a:lnTo>
                    <a:lnTo>
                      <a:pt x="758" y="578"/>
                    </a:lnTo>
                    <a:lnTo>
                      <a:pt x="773" y="627"/>
                    </a:lnTo>
                    <a:lnTo>
                      <a:pt x="779" y="632"/>
                    </a:lnTo>
                    <a:lnTo>
                      <a:pt x="788" y="639"/>
                    </a:lnTo>
                    <a:lnTo>
                      <a:pt x="815" y="654"/>
                    </a:lnTo>
                    <a:lnTo>
                      <a:pt x="839" y="615"/>
                    </a:lnTo>
                    <a:lnTo>
                      <a:pt x="813" y="614"/>
                    </a:lnTo>
                    <a:lnTo>
                      <a:pt x="815" y="597"/>
                    </a:lnTo>
                    <a:lnTo>
                      <a:pt x="804" y="585"/>
                    </a:lnTo>
                    <a:lnTo>
                      <a:pt x="790" y="563"/>
                    </a:lnTo>
                    <a:lnTo>
                      <a:pt x="781" y="542"/>
                    </a:lnTo>
                    <a:lnTo>
                      <a:pt x="779" y="525"/>
                    </a:lnTo>
                    <a:lnTo>
                      <a:pt x="768" y="518"/>
                    </a:lnTo>
                    <a:lnTo>
                      <a:pt x="760" y="507"/>
                    </a:lnTo>
                    <a:lnTo>
                      <a:pt x="753" y="493"/>
                    </a:lnTo>
                    <a:lnTo>
                      <a:pt x="749" y="478"/>
                    </a:lnTo>
                    <a:lnTo>
                      <a:pt x="744" y="445"/>
                    </a:lnTo>
                    <a:lnTo>
                      <a:pt x="744" y="420"/>
                    </a:lnTo>
                    <a:lnTo>
                      <a:pt x="749" y="410"/>
                    </a:lnTo>
                    <a:lnTo>
                      <a:pt x="755" y="399"/>
                    </a:lnTo>
                    <a:lnTo>
                      <a:pt x="777" y="381"/>
                    </a:lnTo>
                    <a:lnTo>
                      <a:pt x="813" y="354"/>
                    </a:lnTo>
                    <a:lnTo>
                      <a:pt x="818" y="341"/>
                    </a:lnTo>
                    <a:lnTo>
                      <a:pt x="818" y="322"/>
                    </a:lnTo>
                    <a:lnTo>
                      <a:pt x="815" y="297"/>
                    </a:lnTo>
                    <a:lnTo>
                      <a:pt x="852" y="292"/>
                    </a:lnTo>
                    <a:lnTo>
                      <a:pt x="893" y="286"/>
                    </a:lnTo>
                    <a:lnTo>
                      <a:pt x="938" y="275"/>
                    </a:lnTo>
                    <a:lnTo>
                      <a:pt x="942" y="266"/>
                    </a:lnTo>
                    <a:lnTo>
                      <a:pt x="948" y="247"/>
                    </a:lnTo>
                    <a:lnTo>
                      <a:pt x="928" y="256"/>
                    </a:lnTo>
                    <a:lnTo>
                      <a:pt x="912" y="261"/>
                    </a:lnTo>
                    <a:lnTo>
                      <a:pt x="890" y="264"/>
                    </a:lnTo>
                    <a:lnTo>
                      <a:pt x="863" y="263"/>
                    </a:lnTo>
                    <a:lnTo>
                      <a:pt x="829" y="257"/>
                    </a:lnTo>
                    <a:lnTo>
                      <a:pt x="787" y="244"/>
                    </a:lnTo>
                    <a:lnTo>
                      <a:pt x="736" y="221"/>
                    </a:lnTo>
                    <a:lnTo>
                      <a:pt x="712" y="211"/>
                    </a:lnTo>
                    <a:lnTo>
                      <a:pt x="691" y="207"/>
                    </a:lnTo>
                    <a:lnTo>
                      <a:pt x="634" y="212"/>
                    </a:lnTo>
                    <a:lnTo>
                      <a:pt x="590" y="215"/>
                    </a:lnTo>
                    <a:lnTo>
                      <a:pt x="542" y="215"/>
                    </a:lnTo>
                    <a:lnTo>
                      <a:pt x="493" y="212"/>
                    </a:lnTo>
                    <a:lnTo>
                      <a:pt x="445" y="205"/>
                    </a:lnTo>
                    <a:lnTo>
                      <a:pt x="398" y="197"/>
                    </a:lnTo>
                    <a:lnTo>
                      <a:pt x="356" y="185"/>
                    </a:lnTo>
                    <a:lnTo>
                      <a:pt x="319" y="170"/>
                    </a:lnTo>
                    <a:lnTo>
                      <a:pt x="291" y="151"/>
                    </a:lnTo>
                    <a:lnTo>
                      <a:pt x="225" y="94"/>
                    </a:lnTo>
                    <a:lnTo>
                      <a:pt x="190" y="61"/>
                    </a:lnTo>
                    <a:lnTo>
                      <a:pt x="171" y="4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63" name="Freeform 883"/>
              <p:cNvSpPr>
                <a:spLocks/>
              </p:cNvSpPr>
              <p:nvPr/>
            </p:nvSpPr>
            <p:spPr bwMode="auto">
              <a:xfrm>
                <a:off x="3467" y="1364"/>
                <a:ext cx="5" cy="4"/>
              </a:xfrm>
              <a:custGeom>
                <a:avLst/>
                <a:gdLst>
                  <a:gd name="T0" fmla="*/ 9 w 19"/>
                  <a:gd name="T1" fmla="*/ 12 h 12"/>
                  <a:gd name="T2" fmla="*/ 16 w 19"/>
                  <a:gd name="T3" fmla="*/ 11 h 12"/>
                  <a:gd name="T4" fmla="*/ 19 w 19"/>
                  <a:gd name="T5" fmla="*/ 6 h 12"/>
                  <a:gd name="T6" fmla="*/ 16 w 19"/>
                  <a:gd name="T7" fmla="*/ 1 h 12"/>
                  <a:gd name="T8" fmla="*/ 9 w 19"/>
                  <a:gd name="T9" fmla="*/ 0 h 12"/>
                  <a:gd name="T10" fmla="*/ 4 w 19"/>
                  <a:gd name="T11" fmla="*/ 1 h 12"/>
                  <a:gd name="T12" fmla="*/ 0 w 19"/>
                  <a:gd name="T13" fmla="*/ 6 h 12"/>
                  <a:gd name="T14" fmla="*/ 4 w 19"/>
                  <a:gd name="T15" fmla="*/ 11 h 12"/>
                  <a:gd name="T16" fmla="*/ 9 w 19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12"/>
                  <a:gd name="T29" fmla="*/ 19 w 19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12">
                    <a:moveTo>
                      <a:pt x="9" y="12"/>
                    </a:moveTo>
                    <a:lnTo>
                      <a:pt x="16" y="11"/>
                    </a:lnTo>
                    <a:lnTo>
                      <a:pt x="19" y="6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0" y="6"/>
                    </a:lnTo>
                    <a:lnTo>
                      <a:pt x="4" y="11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64" name="Freeform 884"/>
              <p:cNvSpPr>
                <a:spLocks/>
              </p:cNvSpPr>
              <p:nvPr/>
            </p:nvSpPr>
            <p:spPr bwMode="auto">
              <a:xfrm>
                <a:off x="3477" y="1363"/>
                <a:ext cx="21" cy="42"/>
              </a:xfrm>
              <a:custGeom>
                <a:avLst/>
                <a:gdLst>
                  <a:gd name="T0" fmla="*/ 39 w 64"/>
                  <a:gd name="T1" fmla="*/ 0 h 131"/>
                  <a:gd name="T2" fmla="*/ 28 w 64"/>
                  <a:gd name="T3" fmla="*/ 8 h 131"/>
                  <a:gd name="T4" fmla="*/ 15 w 64"/>
                  <a:gd name="T5" fmla="*/ 22 h 131"/>
                  <a:gd name="T6" fmla="*/ 6 w 64"/>
                  <a:gd name="T7" fmla="*/ 42 h 131"/>
                  <a:gd name="T8" fmla="*/ 0 w 64"/>
                  <a:gd name="T9" fmla="*/ 62 h 131"/>
                  <a:gd name="T10" fmla="*/ 2 w 64"/>
                  <a:gd name="T11" fmla="*/ 85 h 131"/>
                  <a:gd name="T12" fmla="*/ 5 w 64"/>
                  <a:gd name="T13" fmla="*/ 95 h 131"/>
                  <a:gd name="T14" fmla="*/ 11 w 64"/>
                  <a:gd name="T15" fmla="*/ 104 h 131"/>
                  <a:gd name="T16" fmla="*/ 19 w 64"/>
                  <a:gd name="T17" fmla="*/ 113 h 131"/>
                  <a:gd name="T18" fmla="*/ 29 w 64"/>
                  <a:gd name="T19" fmla="*/ 121 h 131"/>
                  <a:gd name="T20" fmla="*/ 41 w 64"/>
                  <a:gd name="T21" fmla="*/ 127 h 131"/>
                  <a:gd name="T22" fmla="*/ 58 w 64"/>
                  <a:gd name="T23" fmla="*/ 131 h 131"/>
                  <a:gd name="T24" fmla="*/ 54 w 64"/>
                  <a:gd name="T25" fmla="*/ 110 h 131"/>
                  <a:gd name="T26" fmla="*/ 54 w 64"/>
                  <a:gd name="T27" fmla="*/ 76 h 131"/>
                  <a:gd name="T28" fmla="*/ 58 w 64"/>
                  <a:gd name="T29" fmla="*/ 42 h 131"/>
                  <a:gd name="T30" fmla="*/ 64 w 64"/>
                  <a:gd name="T31" fmla="*/ 20 h 131"/>
                  <a:gd name="T32" fmla="*/ 39 w 64"/>
                  <a:gd name="T33" fmla="*/ 0 h 1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131"/>
                  <a:gd name="T53" fmla="*/ 64 w 64"/>
                  <a:gd name="T54" fmla="*/ 131 h 1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131">
                    <a:moveTo>
                      <a:pt x="39" y="0"/>
                    </a:moveTo>
                    <a:lnTo>
                      <a:pt x="28" y="8"/>
                    </a:lnTo>
                    <a:lnTo>
                      <a:pt x="15" y="22"/>
                    </a:lnTo>
                    <a:lnTo>
                      <a:pt x="6" y="42"/>
                    </a:lnTo>
                    <a:lnTo>
                      <a:pt x="0" y="62"/>
                    </a:lnTo>
                    <a:lnTo>
                      <a:pt x="2" y="85"/>
                    </a:lnTo>
                    <a:lnTo>
                      <a:pt x="5" y="95"/>
                    </a:lnTo>
                    <a:lnTo>
                      <a:pt x="11" y="104"/>
                    </a:lnTo>
                    <a:lnTo>
                      <a:pt x="19" y="113"/>
                    </a:lnTo>
                    <a:lnTo>
                      <a:pt x="29" y="121"/>
                    </a:lnTo>
                    <a:lnTo>
                      <a:pt x="41" y="127"/>
                    </a:lnTo>
                    <a:lnTo>
                      <a:pt x="58" y="131"/>
                    </a:lnTo>
                    <a:lnTo>
                      <a:pt x="54" y="110"/>
                    </a:lnTo>
                    <a:lnTo>
                      <a:pt x="54" y="76"/>
                    </a:lnTo>
                    <a:lnTo>
                      <a:pt x="58" y="42"/>
                    </a:lnTo>
                    <a:lnTo>
                      <a:pt x="64" y="2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65" name="Freeform 885"/>
              <p:cNvSpPr>
                <a:spLocks/>
              </p:cNvSpPr>
              <p:nvPr/>
            </p:nvSpPr>
            <p:spPr bwMode="auto">
              <a:xfrm>
                <a:off x="3540" y="1481"/>
                <a:ext cx="64" cy="49"/>
              </a:xfrm>
              <a:custGeom>
                <a:avLst/>
                <a:gdLst>
                  <a:gd name="T0" fmla="*/ 3 w 193"/>
                  <a:gd name="T1" fmla="*/ 25 h 154"/>
                  <a:gd name="T2" fmla="*/ 0 w 193"/>
                  <a:gd name="T3" fmla="*/ 34 h 154"/>
                  <a:gd name="T4" fmla="*/ 0 w 193"/>
                  <a:gd name="T5" fmla="*/ 43 h 154"/>
                  <a:gd name="T6" fmla="*/ 5 w 193"/>
                  <a:gd name="T7" fmla="*/ 67 h 154"/>
                  <a:gd name="T8" fmla="*/ 20 w 193"/>
                  <a:gd name="T9" fmla="*/ 101 h 154"/>
                  <a:gd name="T10" fmla="*/ 38 w 193"/>
                  <a:gd name="T11" fmla="*/ 112 h 154"/>
                  <a:gd name="T12" fmla="*/ 76 w 193"/>
                  <a:gd name="T13" fmla="*/ 128 h 154"/>
                  <a:gd name="T14" fmla="*/ 142 w 193"/>
                  <a:gd name="T15" fmla="*/ 153 h 154"/>
                  <a:gd name="T16" fmla="*/ 164 w 193"/>
                  <a:gd name="T17" fmla="*/ 154 h 154"/>
                  <a:gd name="T18" fmla="*/ 193 w 193"/>
                  <a:gd name="T19" fmla="*/ 153 h 154"/>
                  <a:gd name="T20" fmla="*/ 187 w 193"/>
                  <a:gd name="T21" fmla="*/ 122 h 154"/>
                  <a:gd name="T22" fmla="*/ 152 w 193"/>
                  <a:gd name="T23" fmla="*/ 125 h 154"/>
                  <a:gd name="T24" fmla="*/ 150 w 193"/>
                  <a:gd name="T25" fmla="*/ 115 h 154"/>
                  <a:gd name="T26" fmla="*/ 139 w 193"/>
                  <a:gd name="T27" fmla="*/ 116 h 154"/>
                  <a:gd name="T28" fmla="*/ 126 w 193"/>
                  <a:gd name="T29" fmla="*/ 115 h 154"/>
                  <a:gd name="T30" fmla="*/ 102 w 193"/>
                  <a:gd name="T31" fmla="*/ 108 h 154"/>
                  <a:gd name="T32" fmla="*/ 82 w 193"/>
                  <a:gd name="T33" fmla="*/ 97 h 154"/>
                  <a:gd name="T34" fmla="*/ 67 w 193"/>
                  <a:gd name="T35" fmla="*/ 89 h 154"/>
                  <a:gd name="T36" fmla="*/ 63 w 193"/>
                  <a:gd name="T37" fmla="*/ 83 h 154"/>
                  <a:gd name="T38" fmla="*/ 62 w 193"/>
                  <a:gd name="T39" fmla="*/ 75 h 154"/>
                  <a:gd name="T40" fmla="*/ 63 w 193"/>
                  <a:gd name="T41" fmla="*/ 51 h 154"/>
                  <a:gd name="T42" fmla="*/ 71 w 193"/>
                  <a:gd name="T43" fmla="*/ 0 h 154"/>
                  <a:gd name="T44" fmla="*/ 53 w 193"/>
                  <a:gd name="T45" fmla="*/ 2 h 154"/>
                  <a:gd name="T46" fmla="*/ 31 w 193"/>
                  <a:gd name="T47" fmla="*/ 9 h 154"/>
                  <a:gd name="T48" fmla="*/ 13 w 193"/>
                  <a:gd name="T49" fmla="*/ 17 h 154"/>
                  <a:gd name="T50" fmla="*/ 3 w 193"/>
                  <a:gd name="T51" fmla="*/ 25 h 15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3"/>
                  <a:gd name="T79" fmla="*/ 0 h 154"/>
                  <a:gd name="T80" fmla="*/ 193 w 193"/>
                  <a:gd name="T81" fmla="*/ 154 h 15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3" h="154">
                    <a:moveTo>
                      <a:pt x="3" y="25"/>
                    </a:moveTo>
                    <a:lnTo>
                      <a:pt x="0" y="34"/>
                    </a:lnTo>
                    <a:lnTo>
                      <a:pt x="0" y="43"/>
                    </a:lnTo>
                    <a:lnTo>
                      <a:pt x="5" y="67"/>
                    </a:lnTo>
                    <a:lnTo>
                      <a:pt x="20" y="101"/>
                    </a:lnTo>
                    <a:lnTo>
                      <a:pt x="38" y="112"/>
                    </a:lnTo>
                    <a:lnTo>
                      <a:pt x="76" y="128"/>
                    </a:lnTo>
                    <a:lnTo>
                      <a:pt x="142" y="153"/>
                    </a:lnTo>
                    <a:lnTo>
                      <a:pt x="164" y="154"/>
                    </a:lnTo>
                    <a:lnTo>
                      <a:pt x="193" y="153"/>
                    </a:lnTo>
                    <a:lnTo>
                      <a:pt x="187" y="122"/>
                    </a:lnTo>
                    <a:lnTo>
                      <a:pt x="152" y="125"/>
                    </a:lnTo>
                    <a:lnTo>
                      <a:pt x="150" y="115"/>
                    </a:lnTo>
                    <a:lnTo>
                      <a:pt x="139" y="116"/>
                    </a:lnTo>
                    <a:lnTo>
                      <a:pt x="126" y="115"/>
                    </a:lnTo>
                    <a:lnTo>
                      <a:pt x="102" y="108"/>
                    </a:lnTo>
                    <a:lnTo>
                      <a:pt x="82" y="97"/>
                    </a:lnTo>
                    <a:lnTo>
                      <a:pt x="67" y="89"/>
                    </a:lnTo>
                    <a:lnTo>
                      <a:pt x="63" y="83"/>
                    </a:lnTo>
                    <a:lnTo>
                      <a:pt x="62" y="75"/>
                    </a:lnTo>
                    <a:lnTo>
                      <a:pt x="63" y="51"/>
                    </a:lnTo>
                    <a:lnTo>
                      <a:pt x="71" y="0"/>
                    </a:lnTo>
                    <a:lnTo>
                      <a:pt x="53" y="2"/>
                    </a:lnTo>
                    <a:lnTo>
                      <a:pt x="31" y="9"/>
                    </a:lnTo>
                    <a:lnTo>
                      <a:pt x="13" y="1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</p:grpSp>
        <p:grpSp>
          <p:nvGrpSpPr>
            <p:cNvPr id="882" name="Group 886"/>
            <p:cNvGrpSpPr>
              <a:grpSpLocks/>
            </p:cNvGrpSpPr>
            <p:nvPr/>
          </p:nvGrpSpPr>
          <p:grpSpPr bwMode="auto">
            <a:xfrm>
              <a:off x="1459" y="1529"/>
              <a:ext cx="237" cy="155"/>
              <a:chOff x="3823" y="1393"/>
              <a:chExt cx="237" cy="155"/>
            </a:xfrm>
          </p:grpSpPr>
          <p:sp>
            <p:nvSpPr>
              <p:cNvPr id="960" name="Freeform 887"/>
              <p:cNvSpPr>
                <a:spLocks/>
              </p:cNvSpPr>
              <p:nvPr/>
            </p:nvSpPr>
            <p:spPr bwMode="auto">
              <a:xfrm>
                <a:off x="3822" y="1392"/>
                <a:ext cx="89" cy="49"/>
              </a:xfrm>
              <a:custGeom>
                <a:avLst/>
                <a:gdLst>
                  <a:gd name="T0" fmla="*/ 131 w 273"/>
                  <a:gd name="T1" fmla="*/ 15 h 155"/>
                  <a:gd name="T2" fmla="*/ 105 w 273"/>
                  <a:gd name="T3" fmla="*/ 17 h 155"/>
                  <a:gd name="T4" fmla="*/ 98 w 273"/>
                  <a:gd name="T5" fmla="*/ 22 h 155"/>
                  <a:gd name="T6" fmla="*/ 91 w 273"/>
                  <a:gd name="T7" fmla="*/ 28 h 155"/>
                  <a:gd name="T8" fmla="*/ 83 w 273"/>
                  <a:gd name="T9" fmla="*/ 39 h 155"/>
                  <a:gd name="T10" fmla="*/ 81 w 273"/>
                  <a:gd name="T11" fmla="*/ 39 h 155"/>
                  <a:gd name="T12" fmla="*/ 76 w 273"/>
                  <a:gd name="T13" fmla="*/ 33 h 155"/>
                  <a:gd name="T14" fmla="*/ 70 w 273"/>
                  <a:gd name="T15" fmla="*/ 19 h 155"/>
                  <a:gd name="T16" fmla="*/ 55 w 273"/>
                  <a:gd name="T17" fmla="*/ 8 h 155"/>
                  <a:gd name="T18" fmla="*/ 33 w 273"/>
                  <a:gd name="T19" fmla="*/ 2 h 155"/>
                  <a:gd name="T20" fmla="*/ 6 w 273"/>
                  <a:gd name="T21" fmla="*/ 0 h 155"/>
                  <a:gd name="T22" fmla="*/ 0 w 273"/>
                  <a:gd name="T23" fmla="*/ 1 h 155"/>
                  <a:gd name="T24" fmla="*/ 2 w 273"/>
                  <a:gd name="T25" fmla="*/ 3 h 155"/>
                  <a:gd name="T26" fmla="*/ 8 w 273"/>
                  <a:gd name="T27" fmla="*/ 16 h 155"/>
                  <a:gd name="T28" fmla="*/ 13 w 273"/>
                  <a:gd name="T29" fmla="*/ 26 h 155"/>
                  <a:gd name="T30" fmla="*/ 20 w 273"/>
                  <a:gd name="T31" fmla="*/ 36 h 155"/>
                  <a:gd name="T32" fmla="*/ 30 w 273"/>
                  <a:gd name="T33" fmla="*/ 44 h 155"/>
                  <a:gd name="T34" fmla="*/ 44 w 273"/>
                  <a:gd name="T35" fmla="*/ 48 h 155"/>
                  <a:gd name="T36" fmla="*/ 71 w 273"/>
                  <a:gd name="T37" fmla="*/ 48 h 155"/>
                  <a:gd name="T38" fmla="*/ 78 w 273"/>
                  <a:gd name="T39" fmla="*/ 51 h 155"/>
                  <a:gd name="T40" fmla="*/ 76 w 273"/>
                  <a:gd name="T41" fmla="*/ 60 h 155"/>
                  <a:gd name="T42" fmla="*/ 74 w 273"/>
                  <a:gd name="T43" fmla="*/ 71 h 155"/>
                  <a:gd name="T44" fmla="*/ 75 w 273"/>
                  <a:gd name="T45" fmla="*/ 82 h 155"/>
                  <a:gd name="T46" fmla="*/ 81 w 273"/>
                  <a:gd name="T47" fmla="*/ 92 h 155"/>
                  <a:gd name="T48" fmla="*/ 88 w 273"/>
                  <a:gd name="T49" fmla="*/ 101 h 155"/>
                  <a:gd name="T50" fmla="*/ 91 w 273"/>
                  <a:gd name="T51" fmla="*/ 107 h 155"/>
                  <a:gd name="T52" fmla="*/ 93 w 273"/>
                  <a:gd name="T53" fmla="*/ 115 h 155"/>
                  <a:gd name="T54" fmla="*/ 98 w 273"/>
                  <a:gd name="T55" fmla="*/ 134 h 155"/>
                  <a:gd name="T56" fmla="*/ 103 w 273"/>
                  <a:gd name="T57" fmla="*/ 142 h 155"/>
                  <a:gd name="T58" fmla="*/ 107 w 273"/>
                  <a:gd name="T59" fmla="*/ 150 h 155"/>
                  <a:gd name="T60" fmla="*/ 116 w 273"/>
                  <a:gd name="T61" fmla="*/ 154 h 155"/>
                  <a:gd name="T62" fmla="*/ 127 w 273"/>
                  <a:gd name="T63" fmla="*/ 155 h 155"/>
                  <a:gd name="T64" fmla="*/ 143 w 273"/>
                  <a:gd name="T65" fmla="*/ 153 h 155"/>
                  <a:gd name="T66" fmla="*/ 155 w 273"/>
                  <a:gd name="T67" fmla="*/ 147 h 155"/>
                  <a:gd name="T68" fmla="*/ 160 w 273"/>
                  <a:gd name="T69" fmla="*/ 141 h 155"/>
                  <a:gd name="T70" fmla="*/ 164 w 273"/>
                  <a:gd name="T71" fmla="*/ 134 h 155"/>
                  <a:gd name="T72" fmla="*/ 165 w 273"/>
                  <a:gd name="T73" fmla="*/ 118 h 155"/>
                  <a:gd name="T74" fmla="*/ 168 w 273"/>
                  <a:gd name="T75" fmla="*/ 105 h 155"/>
                  <a:gd name="T76" fmla="*/ 181 w 273"/>
                  <a:gd name="T77" fmla="*/ 85 h 155"/>
                  <a:gd name="T78" fmla="*/ 185 w 273"/>
                  <a:gd name="T79" fmla="*/ 73 h 155"/>
                  <a:gd name="T80" fmla="*/ 185 w 273"/>
                  <a:gd name="T81" fmla="*/ 61 h 155"/>
                  <a:gd name="T82" fmla="*/ 184 w 273"/>
                  <a:gd name="T83" fmla="*/ 57 h 155"/>
                  <a:gd name="T84" fmla="*/ 186 w 273"/>
                  <a:gd name="T85" fmla="*/ 56 h 155"/>
                  <a:gd name="T86" fmla="*/ 199 w 273"/>
                  <a:gd name="T87" fmla="*/ 56 h 155"/>
                  <a:gd name="T88" fmla="*/ 227 w 273"/>
                  <a:gd name="T89" fmla="*/ 56 h 155"/>
                  <a:gd name="T90" fmla="*/ 243 w 273"/>
                  <a:gd name="T91" fmla="*/ 51 h 155"/>
                  <a:gd name="T92" fmla="*/ 260 w 273"/>
                  <a:gd name="T93" fmla="*/ 43 h 155"/>
                  <a:gd name="T94" fmla="*/ 273 w 273"/>
                  <a:gd name="T95" fmla="*/ 37 h 155"/>
                  <a:gd name="T96" fmla="*/ 273 w 273"/>
                  <a:gd name="T97" fmla="*/ 35 h 155"/>
                  <a:gd name="T98" fmla="*/ 266 w 273"/>
                  <a:gd name="T99" fmla="*/ 30 h 155"/>
                  <a:gd name="T100" fmla="*/ 258 w 273"/>
                  <a:gd name="T101" fmla="*/ 25 h 155"/>
                  <a:gd name="T102" fmla="*/ 247 w 273"/>
                  <a:gd name="T103" fmla="*/ 22 h 155"/>
                  <a:gd name="T104" fmla="*/ 227 w 273"/>
                  <a:gd name="T105" fmla="*/ 22 h 155"/>
                  <a:gd name="T106" fmla="*/ 209 w 273"/>
                  <a:gd name="T107" fmla="*/ 25 h 155"/>
                  <a:gd name="T108" fmla="*/ 199 w 273"/>
                  <a:gd name="T109" fmla="*/ 31 h 155"/>
                  <a:gd name="T110" fmla="*/ 188 w 273"/>
                  <a:gd name="T111" fmla="*/ 41 h 155"/>
                  <a:gd name="T112" fmla="*/ 181 w 273"/>
                  <a:gd name="T113" fmla="*/ 41 h 155"/>
                  <a:gd name="T114" fmla="*/ 176 w 273"/>
                  <a:gd name="T115" fmla="*/ 36 h 155"/>
                  <a:gd name="T116" fmla="*/ 171 w 273"/>
                  <a:gd name="T117" fmla="*/ 25 h 155"/>
                  <a:gd name="T118" fmla="*/ 163 w 273"/>
                  <a:gd name="T119" fmla="*/ 19 h 155"/>
                  <a:gd name="T120" fmla="*/ 150 w 273"/>
                  <a:gd name="T121" fmla="*/ 16 h 155"/>
                  <a:gd name="T122" fmla="*/ 131 w 273"/>
                  <a:gd name="T123" fmla="*/ 15 h 15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73"/>
                  <a:gd name="T187" fmla="*/ 0 h 155"/>
                  <a:gd name="T188" fmla="*/ 273 w 273"/>
                  <a:gd name="T189" fmla="*/ 155 h 15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73" h="155">
                    <a:moveTo>
                      <a:pt x="131" y="15"/>
                    </a:moveTo>
                    <a:lnTo>
                      <a:pt x="105" y="17"/>
                    </a:lnTo>
                    <a:lnTo>
                      <a:pt x="98" y="22"/>
                    </a:lnTo>
                    <a:lnTo>
                      <a:pt x="91" y="28"/>
                    </a:lnTo>
                    <a:lnTo>
                      <a:pt x="83" y="39"/>
                    </a:lnTo>
                    <a:lnTo>
                      <a:pt x="81" y="39"/>
                    </a:lnTo>
                    <a:lnTo>
                      <a:pt x="76" y="33"/>
                    </a:lnTo>
                    <a:lnTo>
                      <a:pt x="70" y="19"/>
                    </a:lnTo>
                    <a:lnTo>
                      <a:pt x="55" y="8"/>
                    </a:lnTo>
                    <a:lnTo>
                      <a:pt x="33" y="2"/>
                    </a:lnTo>
                    <a:lnTo>
                      <a:pt x="6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8" y="16"/>
                    </a:lnTo>
                    <a:lnTo>
                      <a:pt x="13" y="26"/>
                    </a:lnTo>
                    <a:lnTo>
                      <a:pt x="20" y="36"/>
                    </a:lnTo>
                    <a:lnTo>
                      <a:pt x="30" y="44"/>
                    </a:lnTo>
                    <a:lnTo>
                      <a:pt x="44" y="48"/>
                    </a:lnTo>
                    <a:lnTo>
                      <a:pt x="71" y="48"/>
                    </a:lnTo>
                    <a:lnTo>
                      <a:pt x="78" y="51"/>
                    </a:lnTo>
                    <a:lnTo>
                      <a:pt x="76" y="60"/>
                    </a:lnTo>
                    <a:lnTo>
                      <a:pt x="74" y="71"/>
                    </a:lnTo>
                    <a:lnTo>
                      <a:pt x="75" y="82"/>
                    </a:lnTo>
                    <a:lnTo>
                      <a:pt x="81" y="92"/>
                    </a:lnTo>
                    <a:lnTo>
                      <a:pt x="88" y="101"/>
                    </a:lnTo>
                    <a:lnTo>
                      <a:pt x="91" y="107"/>
                    </a:lnTo>
                    <a:lnTo>
                      <a:pt x="93" y="115"/>
                    </a:lnTo>
                    <a:lnTo>
                      <a:pt x="98" y="134"/>
                    </a:lnTo>
                    <a:lnTo>
                      <a:pt x="103" y="142"/>
                    </a:lnTo>
                    <a:lnTo>
                      <a:pt x="107" y="150"/>
                    </a:lnTo>
                    <a:lnTo>
                      <a:pt x="116" y="154"/>
                    </a:lnTo>
                    <a:lnTo>
                      <a:pt x="127" y="155"/>
                    </a:lnTo>
                    <a:lnTo>
                      <a:pt x="143" y="153"/>
                    </a:lnTo>
                    <a:lnTo>
                      <a:pt x="155" y="147"/>
                    </a:lnTo>
                    <a:lnTo>
                      <a:pt x="160" y="141"/>
                    </a:lnTo>
                    <a:lnTo>
                      <a:pt x="164" y="134"/>
                    </a:lnTo>
                    <a:lnTo>
                      <a:pt x="165" y="118"/>
                    </a:lnTo>
                    <a:lnTo>
                      <a:pt x="168" y="105"/>
                    </a:lnTo>
                    <a:lnTo>
                      <a:pt x="181" y="85"/>
                    </a:lnTo>
                    <a:lnTo>
                      <a:pt x="185" y="73"/>
                    </a:lnTo>
                    <a:lnTo>
                      <a:pt x="185" y="61"/>
                    </a:lnTo>
                    <a:lnTo>
                      <a:pt x="184" y="57"/>
                    </a:lnTo>
                    <a:lnTo>
                      <a:pt x="186" y="56"/>
                    </a:lnTo>
                    <a:lnTo>
                      <a:pt x="199" y="56"/>
                    </a:lnTo>
                    <a:lnTo>
                      <a:pt x="227" y="56"/>
                    </a:lnTo>
                    <a:lnTo>
                      <a:pt x="243" y="51"/>
                    </a:lnTo>
                    <a:lnTo>
                      <a:pt x="260" y="43"/>
                    </a:lnTo>
                    <a:lnTo>
                      <a:pt x="273" y="37"/>
                    </a:lnTo>
                    <a:lnTo>
                      <a:pt x="273" y="35"/>
                    </a:lnTo>
                    <a:lnTo>
                      <a:pt x="266" y="30"/>
                    </a:lnTo>
                    <a:lnTo>
                      <a:pt x="258" y="25"/>
                    </a:lnTo>
                    <a:lnTo>
                      <a:pt x="247" y="22"/>
                    </a:lnTo>
                    <a:lnTo>
                      <a:pt x="227" y="22"/>
                    </a:lnTo>
                    <a:lnTo>
                      <a:pt x="209" y="25"/>
                    </a:lnTo>
                    <a:lnTo>
                      <a:pt x="199" y="31"/>
                    </a:lnTo>
                    <a:lnTo>
                      <a:pt x="188" y="41"/>
                    </a:lnTo>
                    <a:lnTo>
                      <a:pt x="181" y="41"/>
                    </a:lnTo>
                    <a:lnTo>
                      <a:pt x="176" y="36"/>
                    </a:lnTo>
                    <a:lnTo>
                      <a:pt x="171" y="25"/>
                    </a:lnTo>
                    <a:lnTo>
                      <a:pt x="163" y="19"/>
                    </a:lnTo>
                    <a:lnTo>
                      <a:pt x="150" y="16"/>
                    </a:lnTo>
                    <a:lnTo>
                      <a:pt x="131" y="15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61" name="Freeform 888"/>
              <p:cNvSpPr>
                <a:spLocks/>
              </p:cNvSpPr>
              <p:nvPr/>
            </p:nvSpPr>
            <p:spPr bwMode="auto">
              <a:xfrm>
                <a:off x="3862" y="1410"/>
                <a:ext cx="197" cy="136"/>
              </a:xfrm>
              <a:custGeom>
                <a:avLst/>
                <a:gdLst>
                  <a:gd name="T0" fmla="*/ 73 w 612"/>
                  <a:gd name="T1" fmla="*/ 12 h 427"/>
                  <a:gd name="T2" fmla="*/ 102 w 612"/>
                  <a:gd name="T3" fmla="*/ 24 h 427"/>
                  <a:gd name="T4" fmla="*/ 205 w 612"/>
                  <a:gd name="T5" fmla="*/ 34 h 427"/>
                  <a:gd name="T6" fmla="*/ 305 w 612"/>
                  <a:gd name="T7" fmla="*/ 40 h 427"/>
                  <a:gd name="T8" fmla="*/ 444 w 612"/>
                  <a:gd name="T9" fmla="*/ 33 h 427"/>
                  <a:gd name="T10" fmla="*/ 516 w 612"/>
                  <a:gd name="T11" fmla="*/ 34 h 427"/>
                  <a:gd name="T12" fmla="*/ 573 w 612"/>
                  <a:gd name="T13" fmla="*/ 47 h 427"/>
                  <a:gd name="T14" fmla="*/ 588 w 612"/>
                  <a:gd name="T15" fmla="*/ 60 h 427"/>
                  <a:gd name="T16" fmla="*/ 604 w 612"/>
                  <a:gd name="T17" fmla="*/ 106 h 427"/>
                  <a:gd name="T18" fmla="*/ 607 w 612"/>
                  <a:gd name="T19" fmla="*/ 184 h 427"/>
                  <a:gd name="T20" fmla="*/ 608 w 612"/>
                  <a:gd name="T21" fmla="*/ 227 h 427"/>
                  <a:gd name="T22" fmla="*/ 612 w 612"/>
                  <a:gd name="T23" fmla="*/ 260 h 427"/>
                  <a:gd name="T24" fmla="*/ 598 w 612"/>
                  <a:gd name="T25" fmla="*/ 276 h 427"/>
                  <a:gd name="T26" fmla="*/ 585 w 612"/>
                  <a:gd name="T27" fmla="*/ 243 h 427"/>
                  <a:gd name="T28" fmla="*/ 593 w 612"/>
                  <a:gd name="T29" fmla="*/ 144 h 427"/>
                  <a:gd name="T30" fmla="*/ 590 w 612"/>
                  <a:gd name="T31" fmla="*/ 87 h 427"/>
                  <a:gd name="T32" fmla="*/ 582 w 612"/>
                  <a:gd name="T33" fmla="*/ 77 h 427"/>
                  <a:gd name="T34" fmla="*/ 578 w 612"/>
                  <a:gd name="T35" fmla="*/ 94 h 427"/>
                  <a:gd name="T36" fmla="*/ 569 w 612"/>
                  <a:gd name="T37" fmla="*/ 159 h 427"/>
                  <a:gd name="T38" fmla="*/ 542 w 612"/>
                  <a:gd name="T39" fmla="*/ 203 h 427"/>
                  <a:gd name="T40" fmla="*/ 535 w 612"/>
                  <a:gd name="T41" fmla="*/ 244 h 427"/>
                  <a:gd name="T42" fmla="*/ 544 w 612"/>
                  <a:gd name="T43" fmla="*/ 260 h 427"/>
                  <a:gd name="T44" fmla="*/ 537 w 612"/>
                  <a:gd name="T45" fmla="*/ 279 h 427"/>
                  <a:gd name="T46" fmla="*/ 513 w 612"/>
                  <a:gd name="T47" fmla="*/ 365 h 427"/>
                  <a:gd name="T48" fmla="*/ 513 w 612"/>
                  <a:gd name="T49" fmla="*/ 382 h 427"/>
                  <a:gd name="T50" fmla="*/ 502 w 612"/>
                  <a:gd name="T51" fmla="*/ 390 h 427"/>
                  <a:gd name="T52" fmla="*/ 503 w 612"/>
                  <a:gd name="T53" fmla="*/ 410 h 427"/>
                  <a:gd name="T54" fmla="*/ 459 w 612"/>
                  <a:gd name="T55" fmla="*/ 427 h 427"/>
                  <a:gd name="T56" fmla="*/ 485 w 612"/>
                  <a:gd name="T57" fmla="*/ 338 h 427"/>
                  <a:gd name="T58" fmla="*/ 491 w 612"/>
                  <a:gd name="T59" fmla="*/ 291 h 427"/>
                  <a:gd name="T60" fmla="*/ 478 w 612"/>
                  <a:gd name="T61" fmla="*/ 259 h 427"/>
                  <a:gd name="T62" fmla="*/ 459 w 612"/>
                  <a:gd name="T63" fmla="*/ 233 h 427"/>
                  <a:gd name="T64" fmla="*/ 438 w 612"/>
                  <a:gd name="T65" fmla="*/ 215 h 427"/>
                  <a:gd name="T66" fmla="*/ 414 w 612"/>
                  <a:gd name="T67" fmla="*/ 210 h 427"/>
                  <a:gd name="T68" fmla="*/ 354 w 612"/>
                  <a:gd name="T69" fmla="*/ 215 h 427"/>
                  <a:gd name="T70" fmla="*/ 220 w 612"/>
                  <a:gd name="T71" fmla="*/ 211 h 427"/>
                  <a:gd name="T72" fmla="*/ 172 w 612"/>
                  <a:gd name="T73" fmla="*/ 211 h 427"/>
                  <a:gd name="T74" fmla="*/ 152 w 612"/>
                  <a:gd name="T75" fmla="*/ 221 h 427"/>
                  <a:gd name="T76" fmla="*/ 146 w 612"/>
                  <a:gd name="T77" fmla="*/ 241 h 427"/>
                  <a:gd name="T78" fmla="*/ 136 w 612"/>
                  <a:gd name="T79" fmla="*/ 311 h 427"/>
                  <a:gd name="T80" fmla="*/ 130 w 612"/>
                  <a:gd name="T81" fmla="*/ 384 h 427"/>
                  <a:gd name="T82" fmla="*/ 123 w 612"/>
                  <a:gd name="T83" fmla="*/ 423 h 427"/>
                  <a:gd name="T84" fmla="*/ 76 w 612"/>
                  <a:gd name="T85" fmla="*/ 411 h 427"/>
                  <a:gd name="T86" fmla="*/ 94 w 612"/>
                  <a:gd name="T87" fmla="*/ 345 h 427"/>
                  <a:gd name="T88" fmla="*/ 92 w 612"/>
                  <a:gd name="T89" fmla="*/ 312 h 427"/>
                  <a:gd name="T90" fmla="*/ 91 w 612"/>
                  <a:gd name="T91" fmla="*/ 272 h 427"/>
                  <a:gd name="T92" fmla="*/ 87 w 612"/>
                  <a:gd name="T93" fmla="*/ 210 h 427"/>
                  <a:gd name="T94" fmla="*/ 65 w 612"/>
                  <a:gd name="T95" fmla="*/ 176 h 427"/>
                  <a:gd name="T96" fmla="*/ 52 w 612"/>
                  <a:gd name="T97" fmla="*/ 129 h 427"/>
                  <a:gd name="T98" fmla="*/ 28 w 612"/>
                  <a:gd name="T99" fmla="*/ 99 h 427"/>
                  <a:gd name="T100" fmla="*/ 0 w 612"/>
                  <a:gd name="T101" fmla="*/ 80 h 427"/>
                  <a:gd name="T102" fmla="*/ 7 w 612"/>
                  <a:gd name="T103" fmla="*/ 64 h 427"/>
                  <a:gd name="T104" fmla="*/ 60 w 612"/>
                  <a:gd name="T105" fmla="*/ 0 h 42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12"/>
                  <a:gd name="T160" fmla="*/ 0 h 427"/>
                  <a:gd name="T161" fmla="*/ 612 w 612"/>
                  <a:gd name="T162" fmla="*/ 427 h 42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12" h="427">
                    <a:moveTo>
                      <a:pt x="60" y="0"/>
                    </a:moveTo>
                    <a:lnTo>
                      <a:pt x="73" y="12"/>
                    </a:lnTo>
                    <a:lnTo>
                      <a:pt x="86" y="20"/>
                    </a:lnTo>
                    <a:lnTo>
                      <a:pt x="102" y="24"/>
                    </a:lnTo>
                    <a:lnTo>
                      <a:pt x="120" y="26"/>
                    </a:lnTo>
                    <a:lnTo>
                      <a:pt x="205" y="34"/>
                    </a:lnTo>
                    <a:lnTo>
                      <a:pt x="255" y="39"/>
                    </a:lnTo>
                    <a:lnTo>
                      <a:pt x="305" y="40"/>
                    </a:lnTo>
                    <a:lnTo>
                      <a:pt x="370" y="38"/>
                    </a:lnTo>
                    <a:lnTo>
                      <a:pt x="444" y="33"/>
                    </a:lnTo>
                    <a:lnTo>
                      <a:pt x="481" y="33"/>
                    </a:lnTo>
                    <a:lnTo>
                      <a:pt x="516" y="34"/>
                    </a:lnTo>
                    <a:lnTo>
                      <a:pt x="548" y="39"/>
                    </a:lnTo>
                    <a:lnTo>
                      <a:pt x="573" y="47"/>
                    </a:lnTo>
                    <a:lnTo>
                      <a:pt x="582" y="53"/>
                    </a:lnTo>
                    <a:lnTo>
                      <a:pt x="588" y="60"/>
                    </a:lnTo>
                    <a:lnTo>
                      <a:pt x="599" y="80"/>
                    </a:lnTo>
                    <a:lnTo>
                      <a:pt x="604" y="106"/>
                    </a:lnTo>
                    <a:lnTo>
                      <a:pt x="608" y="132"/>
                    </a:lnTo>
                    <a:lnTo>
                      <a:pt x="607" y="184"/>
                    </a:lnTo>
                    <a:lnTo>
                      <a:pt x="604" y="212"/>
                    </a:lnTo>
                    <a:lnTo>
                      <a:pt x="608" y="227"/>
                    </a:lnTo>
                    <a:lnTo>
                      <a:pt x="612" y="244"/>
                    </a:lnTo>
                    <a:lnTo>
                      <a:pt x="612" y="260"/>
                    </a:lnTo>
                    <a:lnTo>
                      <a:pt x="608" y="269"/>
                    </a:lnTo>
                    <a:lnTo>
                      <a:pt x="598" y="276"/>
                    </a:lnTo>
                    <a:lnTo>
                      <a:pt x="587" y="258"/>
                    </a:lnTo>
                    <a:lnTo>
                      <a:pt x="585" y="243"/>
                    </a:lnTo>
                    <a:lnTo>
                      <a:pt x="592" y="216"/>
                    </a:lnTo>
                    <a:lnTo>
                      <a:pt x="593" y="144"/>
                    </a:lnTo>
                    <a:lnTo>
                      <a:pt x="592" y="101"/>
                    </a:lnTo>
                    <a:lnTo>
                      <a:pt x="590" y="87"/>
                    </a:lnTo>
                    <a:lnTo>
                      <a:pt x="586" y="79"/>
                    </a:lnTo>
                    <a:lnTo>
                      <a:pt x="582" y="77"/>
                    </a:lnTo>
                    <a:lnTo>
                      <a:pt x="579" y="80"/>
                    </a:lnTo>
                    <a:lnTo>
                      <a:pt x="578" y="94"/>
                    </a:lnTo>
                    <a:lnTo>
                      <a:pt x="577" y="135"/>
                    </a:lnTo>
                    <a:lnTo>
                      <a:pt x="569" y="159"/>
                    </a:lnTo>
                    <a:lnTo>
                      <a:pt x="559" y="178"/>
                    </a:lnTo>
                    <a:lnTo>
                      <a:pt x="542" y="203"/>
                    </a:lnTo>
                    <a:lnTo>
                      <a:pt x="534" y="229"/>
                    </a:lnTo>
                    <a:lnTo>
                      <a:pt x="535" y="244"/>
                    </a:lnTo>
                    <a:lnTo>
                      <a:pt x="540" y="254"/>
                    </a:lnTo>
                    <a:lnTo>
                      <a:pt x="544" y="260"/>
                    </a:lnTo>
                    <a:lnTo>
                      <a:pt x="544" y="266"/>
                    </a:lnTo>
                    <a:lnTo>
                      <a:pt x="537" y="279"/>
                    </a:lnTo>
                    <a:lnTo>
                      <a:pt x="523" y="322"/>
                    </a:lnTo>
                    <a:lnTo>
                      <a:pt x="513" y="365"/>
                    </a:lnTo>
                    <a:lnTo>
                      <a:pt x="515" y="378"/>
                    </a:lnTo>
                    <a:lnTo>
                      <a:pt x="513" y="382"/>
                    </a:lnTo>
                    <a:lnTo>
                      <a:pt x="507" y="387"/>
                    </a:lnTo>
                    <a:lnTo>
                      <a:pt x="502" y="390"/>
                    </a:lnTo>
                    <a:lnTo>
                      <a:pt x="501" y="396"/>
                    </a:lnTo>
                    <a:lnTo>
                      <a:pt x="503" y="410"/>
                    </a:lnTo>
                    <a:lnTo>
                      <a:pt x="511" y="427"/>
                    </a:lnTo>
                    <a:lnTo>
                      <a:pt x="459" y="427"/>
                    </a:lnTo>
                    <a:lnTo>
                      <a:pt x="475" y="377"/>
                    </a:lnTo>
                    <a:lnTo>
                      <a:pt x="485" y="338"/>
                    </a:lnTo>
                    <a:lnTo>
                      <a:pt x="492" y="309"/>
                    </a:lnTo>
                    <a:lnTo>
                      <a:pt x="491" y="291"/>
                    </a:lnTo>
                    <a:lnTo>
                      <a:pt x="486" y="274"/>
                    </a:lnTo>
                    <a:lnTo>
                      <a:pt x="478" y="259"/>
                    </a:lnTo>
                    <a:lnTo>
                      <a:pt x="469" y="245"/>
                    </a:lnTo>
                    <a:lnTo>
                      <a:pt x="459" y="233"/>
                    </a:lnTo>
                    <a:lnTo>
                      <a:pt x="447" y="219"/>
                    </a:lnTo>
                    <a:lnTo>
                      <a:pt x="438" y="215"/>
                    </a:lnTo>
                    <a:lnTo>
                      <a:pt x="427" y="211"/>
                    </a:lnTo>
                    <a:lnTo>
                      <a:pt x="414" y="210"/>
                    </a:lnTo>
                    <a:lnTo>
                      <a:pt x="399" y="211"/>
                    </a:lnTo>
                    <a:lnTo>
                      <a:pt x="354" y="215"/>
                    </a:lnTo>
                    <a:lnTo>
                      <a:pt x="298" y="215"/>
                    </a:lnTo>
                    <a:lnTo>
                      <a:pt x="220" y="211"/>
                    </a:lnTo>
                    <a:lnTo>
                      <a:pt x="192" y="210"/>
                    </a:lnTo>
                    <a:lnTo>
                      <a:pt x="172" y="211"/>
                    </a:lnTo>
                    <a:lnTo>
                      <a:pt x="159" y="216"/>
                    </a:lnTo>
                    <a:lnTo>
                      <a:pt x="152" y="221"/>
                    </a:lnTo>
                    <a:lnTo>
                      <a:pt x="147" y="231"/>
                    </a:lnTo>
                    <a:lnTo>
                      <a:pt x="146" y="241"/>
                    </a:lnTo>
                    <a:lnTo>
                      <a:pt x="143" y="268"/>
                    </a:lnTo>
                    <a:lnTo>
                      <a:pt x="136" y="311"/>
                    </a:lnTo>
                    <a:lnTo>
                      <a:pt x="133" y="348"/>
                    </a:lnTo>
                    <a:lnTo>
                      <a:pt x="130" y="384"/>
                    </a:lnTo>
                    <a:lnTo>
                      <a:pt x="112" y="398"/>
                    </a:lnTo>
                    <a:lnTo>
                      <a:pt x="123" y="423"/>
                    </a:lnTo>
                    <a:lnTo>
                      <a:pt x="70" y="423"/>
                    </a:lnTo>
                    <a:lnTo>
                      <a:pt x="76" y="411"/>
                    </a:lnTo>
                    <a:lnTo>
                      <a:pt x="86" y="381"/>
                    </a:lnTo>
                    <a:lnTo>
                      <a:pt x="94" y="345"/>
                    </a:lnTo>
                    <a:lnTo>
                      <a:pt x="95" y="327"/>
                    </a:lnTo>
                    <a:lnTo>
                      <a:pt x="92" y="312"/>
                    </a:lnTo>
                    <a:lnTo>
                      <a:pt x="90" y="294"/>
                    </a:lnTo>
                    <a:lnTo>
                      <a:pt x="91" y="272"/>
                    </a:lnTo>
                    <a:lnTo>
                      <a:pt x="94" y="231"/>
                    </a:lnTo>
                    <a:lnTo>
                      <a:pt x="87" y="210"/>
                    </a:lnTo>
                    <a:lnTo>
                      <a:pt x="76" y="194"/>
                    </a:lnTo>
                    <a:lnTo>
                      <a:pt x="65" y="176"/>
                    </a:lnTo>
                    <a:lnTo>
                      <a:pt x="57" y="143"/>
                    </a:lnTo>
                    <a:lnTo>
                      <a:pt x="52" y="129"/>
                    </a:lnTo>
                    <a:lnTo>
                      <a:pt x="47" y="116"/>
                    </a:lnTo>
                    <a:lnTo>
                      <a:pt x="28" y="99"/>
                    </a:lnTo>
                    <a:lnTo>
                      <a:pt x="11" y="88"/>
                    </a:lnTo>
                    <a:lnTo>
                      <a:pt x="0" y="80"/>
                    </a:lnTo>
                    <a:lnTo>
                      <a:pt x="1" y="74"/>
                    </a:lnTo>
                    <a:lnTo>
                      <a:pt x="7" y="64"/>
                    </a:lnTo>
                    <a:lnTo>
                      <a:pt x="28" y="3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</p:grpSp>
        <p:grpSp>
          <p:nvGrpSpPr>
            <p:cNvPr id="883" name="Group 889"/>
            <p:cNvGrpSpPr>
              <a:grpSpLocks/>
            </p:cNvGrpSpPr>
            <p:nvPr/>
          </p:nvGrpSpPr>
          <p:grpSpPr bwMode="auto">
            <a:xfrm>
              <a:off x="1230" y="1731"/>
              <a:ext cx="360" cy="204"/>
              <a:chOff x="3594" y="1595"/>
              <a:chExt cx="360" cy="204"/>
            </a:xfrm>
          </p:grpSpPr>
          <p:sp>
            <p:nvSpPr>
              <p:cNvPr id="957" name="Freeform 890"/>
              <p:cNvSpPr>
                <a:spLocks/>
              </p:cNvSpPr>
              <p:nvPr/>
            </p:nvSpPr>
            <p:spPr bwMode="auto">
              <a:xfrm>
                <a:off x="3594" y="1594"/>
                <a:ext cx="360" cy="205"/>
              </a:xfrm>
              <a:custGeom>
                <a:avLst/>
                <a:gdLst>
                  <a:gd name="T0" fmla="*/ 337 w 1117"/>
                  <a:gd name="T1" fmla="*/ 92 h 649"/>
                  <a:gd name="T2" fmla="*/ 300 w 1117"/>
                  <a:gd name="T3" fmla="*/ 70 h 649"/>
                  <a:gd name="T4" fmla="*/ 224 w 1117"/>
                  <a:gd name="T5" fmla="*/ 13 h 649"/>
                  <a:gd name="T6" fmla="*/ 209 w 1117"/>
                  <a:gd name="T7" fmla="*/ 0 h 649"/>
                  <a:gd name="T8" fmla="*/ 156 w 1117"/>
                  <a:gd name="T9" fmla="*/ 29 h 649"/>
                  <a:gd name="T10" fmla="*/ 0 w 1117"/>
                  <a:gd name="T11" fmla="*/ 151 h 649"/>
                  <a:gd name="T12" fmla="*/ 8 w 1117"/>
                  <a:gd name="T13" fmla="*/ 168 h 649"/>
                  <a:gd name="T14" fmla="*/ 39 w 1117"/>
                  <a:gd name="T15" fmla="*/ 198 h 649"/>
                  <a:gd name="T16" fmla="*/ 102 w 1117"/>
                  <a:gd name="T17" fmla="*/ 194 h 649"/>
                  <a:gd name="T18" fmla="*/ 181 w 1117"/>
                  <a:gd name="T19" fmla="*/ 196 h 649"/>
                  <a:gd name="T20" fmla="*/ 217 w 1117"/>
                  <a:gd name="T21" fmla="*/ 218 h 649"/>
                  <a:gd name="T22" fmla="*/ 238 w 1117"/>
                  <a:gd name="T23" fmla="*/ 262 h 649"/>
                  <a:gd name="T24" fmla="*/ 306 w 1117"/>
                  <a:gd name="T25" fmla="*/ 366 h 649"/>
                  <a:gd name="T26" fmla="*/ 369 w 1117"/>
                  <a:gd name="T27" fmla="*/ 448 h 649"/>
                  <a:gd name="T28" fmla="*/ 390 w 1117"/>
                  <a:gd name="T29" fmla="*/ 574 h 649"/>
                  <a:gd name="T30" fmla="*/ 370 w 1117"/>
                  <a:gd name="T31" fmla="*/ 625 h 649"/>
                  <a:gd name="T32" fmla="*/ 411 w 1117"/>
                  <a:gd name="T33" fmla="*/ 627 h 649"/>
                  <a:gd name="T34" fmla="*/ 433 w 1117"/>
                  <a:gd name="T35" fmla="*/ 600 h 649"/>
                  <a:gd name="T36" fmla="*/ 424 w 1117"/>
                  <a:gd name="T37" fmla="*/ 556 h 649"/>
                  <a:gd name="T38" fmla="*/ 443 w 1117"/>
                  <a:gd name="T39" fmla="*/ 489 h 649"/>
                  <a:gd name="T40" fmla="*/ 483 w 1117"/>
                  <a:gd name="T41" fmla="*/ 440 h 649"/>
                  <a:gd name="T42" fmla="*/ 530 w 1117"/>
                  <a:gd name="T43" fmla="*/ 435 h 649"/>
                  <a:gd name="T44" fmla="*/ 666 w 1117"/>
                  <a:gd name="T45" fmla="*/ 445 h 649"/>
                  <a:gd name="T46" fmla="*/ 811 w 1117"/>
                  <a:gd name="T47" fmla="*/ 426 h 649"/>
                  <a:gd name="T48" fmla="*/ 877 w 1117"/>
                  <a:gd name="T49" fmla="*/ 395 h 649"/>
                  <a:gd name="T50" fmla="*/ 896 w 1117"/>
                  <a:gd name="T51" fmla="*/ 412 h 649"/>
                  <a:gd name="T52" fmla="*/ 931 w 1117"/>
                  <a:gd name="T53" fmla="*/ 447 h 649"/>
                  <a:gd name="T54" fmla="*/ 957 w 1117"/>
                  <a:gd name="T55" fmla="*/ 491 h 649"/>
                  <a:gd name="T56" fmla="*/ 982 w 1117"/>
                  <a:gd name="T57" fmla="*/ 566 h 649"/>
                  <a:gd name="T58" fmla="*/ 966 w 1117"/>
                  <a:gd name="T59" fmla="*/ 637 h 649"/>
                  <a:gd name="T60" fmla="*/ 1006 w 1117"/>
                  <a:gd name="T61" fmla="*/ 614 h 649"/>
                  <a:gd name="T62" fmla="*/ 1033 w 1117"/>
                  <a:gd name="T63" fmla="*/ 589 h 649"/>
                  <a:gd name="T64" fmla="*/ 1029 w 1117"/>
                  <a:gd name="T65" fmla="*/ 518 h 649"/>
                  <a:gd name="T66" fmla="*/ 1054 w 1117"/>
                  <a:gd name="T67" fmla="*/ 460 h 649"/>
                  <a:gd name="T68" fmla="*/ 1031 w 1117"/>
                  <a:gd name="T69" fmla="*/ 423 h 649"/>
                  <a:gd name="T70" fmla="*/ 1030 w 1117"/>
                  <a:gd name="T71" fmla="*/ 351 h 649"/>
                  <a:gd name="T72" fmla="*/ 1082 w 1117"/>
                  <a:gd name="T73" fmla="*/ 223 h 649"/>
                  <a:gd name="T74" fmla="*/ 1101 w 1117"/>
                  <a:gd name="T75" fmla="*/ 196 h 649"/>
                  <a:gd name="T76" fmla="*/ 1100 w 1117"/>
                  <a:gd name="T77" fmla="*/ 287 h 649"/>
                  <a:gd name="T78" fmla="*/ 1098 w 1117"/>
                  <a:gd name="T79" fmla="*/ 386 h 649"/>
                  <a:gd name="T80" fmla="*/ 1082 w 1117"/>
                  <a:gd name="T81" fmla="*/ 456 h 649"/>
                  <a:gd name="T82" fmla="*/ 1107 w 1117"/>
                  <a:gd name="T83" fmla="*/ 504 h 649"/>
                  <a:gd name="T84" fmla="*/ 1115 w 1117"/>
                  <a:gd name="T85" fmla="*/ 412 h 649"/>
                  <a:gd name="T86" fmla="*/ 1110 w 1117"/>
                  <a:gd name="T87" fmla="*/ 299 h 649"/>
                  <a:gd name="T88" fmla="*/ 1107 w 1117"/>
                  <a:gd name="T89" fmla="*/ 143 h 649"/>
                  <a:gd name="T90" fmla="*/ 1071 w 1117"/>
                  <a:gd name="T91" fmla="*/ 109 h 649"/>
                  <a:gd name="T92" fmla="*/ 1023 w 1117"/>
                  <a:gd name="T93" fmla="*/ 96 h 649"/>
                  <a:gd name="T94" fmla="*/ 762 w 1117"/>
                  <a:gd name="T95" fmla="*/ 101 h 649"/>
                  <a:gd name="T96" fmla="*/ 491 w 1117"/>
                  <a:gd name="T97" fmla="*/ 98 h 649"/>
                  <a:gd name="T98" fmla="*/ 378 w 1117"/>
                  <a:gd name="T99" fmla="*/ 91 h 6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17"/>
                  <a:gd name="T151" fmla="*/ 0 h 649"/>
                  <a:gd name="T152" fmla="*/ 1117 w 1117"/>
                  <a:gd name="T153" fmla="*/ 649 h 6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17" h="649">
                    <a:moveTo>
                      <a:pt x="353" y="96"/>
                    </a:moveTo>
                    <a:lnTo>
                      <a:pt x="346" y="96"/>
                    </a:lnTo>
                    <a:lnTo>
                      <a:pt x="337" y="92"/>
                    </a:lnTo>
                    <a:lnTo>
                      <a:pt x="317" y="81"/>
                    </a:lnTo>
                    <a:lnTo>
                      <a:pt x="302" y="71"/>
                    </a:lnTo>
                    <a:lnTo>
                      <a:pt x="300" y="70"/>
                    </a:lnTo>
                    <a:lnTo>
                      <a:pt x="301" y="72"/>
                    </a:lnTo>
                    <a:lnTo>
                      <a:pt x="261" y="40"/>
                    </a:lnTo>
                    <a:lnTo>
                      <a:pt x="224" y="13"/>
                    </a:lnTo>
                    <a:lnTo>
                      <a:pt x="218" y="5"/>
                    </a:lnTo>
                    <a:lnTo>
                      <a:pt x="215" y="3"/>
                    </a:lnTo>
                    <a:lnTo>
                      <a:pt x="209" y="0"/>
                    </a:lnTo>
                    <a:lnTo>
                      <a:pt x="201" y="2"/>
                    </a:lnTo>
                    <a:lnTo>
                      <a:pt x="190" y="6"/>
                    </a:lnTo>
                    <a:lnTo>
                      <a:pt x="156" y="29"/>
                    </a:lnTo>
                    <a:lnTo>
                      <a:pt x="65" y="96"/>
                    </a:lnTo>
                    <a:lnTo>
                      <a:pt x="6" y="142"/>
                    </a:lnTo>
                    <a:lnTo>
                      <a:pt x="0" y="151"/>
                    </a:lnTo>
                    <a:lnTo>
                      <a:pt x="2" y="159"/>
                    </a:lnTo>
                    <a:lnTo>
                      <a:pt x="7" y="164"/>
                    </a:lnTo>
                    <a:lnTo>
                      <a:pt x="8" y="168"/>
                    </a:lnTo>
                    <a:lnTo>
                      <a:pt x="12" y="175"/>
                    </a:lnTo>
                    <a:lnTo>
                      <a:pt x="21" y="184"/>
                    </a:lnTo>
                    <a:lnTo>
                      <a:pt x="39" y="198"/>
                    </a:lnTo>
                    <a:lnTo>
                      <a:pt x="55" y="197"/>
                    </a:lnTo>
                    <a:lnTo>
                      <a:pt x="66" y="193"/>
                    </a:lnTo>
                    <a:lnTo>
                      <a:pt x="102" y="194"/>
                    </a:lnTo>
                    <a:lnTo>
                      <a:pt x="158" y="193"/>
                    </a:lnTo>
                    <a:lnTo>
                      <a:pt x="168" y="193"/>
                    </a:lnTo>
                    <a:lnTo>
                      <a:pt x="181" y="196"/>
                    </a:lnTo>
                    <a:lnTo>
                      <a:pt x="192" y="201"/>
                    </a:lnTo>
                    <a:lnTo>
                      <a:pt x="206" y="208"/>
                    </a:lnTo>
                    <a:lnTo>
                      <a:pt x="217" y="218"/>
                    </a:lnTo>
                    <a:lnTo>
                      <a:pt x="227" y="231"/>
                    </a:lnTo>
                    <a:lnTo>
                      <a:pt x="234" y="245"/>
                    </a:lnTo>
                    <a:lnTo>
                      <a:pt x="238" y="262"/>
                    </a:lnTo>
                    <a:lnTo>
                      <a:pt x="246" y="284"/>
                    </a:lnTo>
                    <a:lnTo>
                      <a:pt x="261" y="310"/>
                    </a:lnTo>
                    <a:lnTo>
                      <a:pt x="306" y="366"/>
                    </a:lnTo>
                    <a:lnTo>
                      <a:pt x="351" y="417"/>
                    </a:lnTo>
                    <a:lnTo>
                      <a:pt x="364" y="436"/>
                    </a:lnTo>
                    <a:lnTo>
                      <a:pt x="369" y="448"/>
                    </a:lnTo>
                    <a:lnTo>
                      <a:pt x="372" y="494"/>
                    </a:lnTo>
                    <a:lnTo>
                      <a:pt x="381" y="538"/>
                    </a:lnTo>
                    <a:lnTo>
                      <a:pt x="390" y="574"/>
                    </a:lnTo>
                    <a:lnTo>
                      <a:pt x="392" y="587"/>
                    </a:lnTo>
                    <a:lnTo>
                      <a:pt x="390" y="595"/>
                    </a:lnTo>
                    <a:lnTo>
                      <a:pt x="370" y="625"/>
                    </a:lnTo>
                    <a:lnTo>
                      <a:pt x="351" y="648"/>
                    </a:lnTo>
                    <a:lnTo>
                      <a:pt x="414" y="648"/>
                    </a:lnTo>
                    <a:lnTo>
                      <a:pt x="411" y="627"/>
                    </a:lnTo>
                    <a:lnTo>
                      <a:pt x="424" y="620"/>
                    </a:lnTo>
                    <a:lnTo>
                      <a:pt x="431" y="610"/>
                    </a:lnTo>
                    <a:lnTo>
                      <a:pt x="433" y="600"/>
                    </a:lnTo>
                    <a:lnTo>
                      <a:pt x="429" y="590"/>
                    </a:lnTo>
                    <a:lnTo>
                      <a:pt x="426" y="575"/>
                    </a:lnTo>
                    <a:lnTo>
                      <a:pt x="424" y="556"/>
                    </a:lnTo>
                    <a:lnTo>
                      <a:pt x="427" y="535"/>
                    </a:lnTo>
                    <a:lnTo>
                      <a:pt x="433" y="512"/>
                    </a:lnTo>
                    <a:lnTo>
                      <a:pt x="443" y="489"/>
                    </a:lnTo>
                    <a:lnTo>
                      <a:pt x="454" y="470"/>
                    </a:lnTo>
                    <a:lnTo>
                      <a:pt x="469" y="452"/>
                    </a:lnTo>
                    <a:lnTo>
                      <a:pt x="483" y="440"/>
                    </a:lnTo>
                    <a:lnTo>
                      <a:pt x="504" y="430"/>
                    </a:lnTo>
                    <a:lnTo>
                      <a:pt x="515" y="430"/>
                    </a:lnTo>
                    <a:lnTo>
                      <a:pt x="530" y="435"/>
                    </a:lnTo>
                    <a:lnTo>
                      <a:pt x="560" y="440"/>
                    </a:lnTo>
                    <a:lnTo>
                      <a:pt x="623" y="445"/>
                    </a:lnTo>
                    <a:lnTo>
                      <a:pt x="666" y="445"/>
                    </a:lnTo>
                    <a:lnTo>
                      <a:pt x="713" y="444"/>
                    </a:lnTo>
                    <a:lnTo>
                      <a:pt x="762" y="437"/>
                    </a:lnTo>
                    <a:lnTo>
                      <a:pt x="811" y="426"/>
                    </a:lnTo>
                    <a:lnTo>
                      <a:pt x="834" y="418"/>
                    </a:lnTo>
                    <a:lnTo>
                      <a:pt x="856" y="408"/>
                    </a:lnTo>
                    <a:lnTo>
                      <a:pt x="877" y="395"/>
                    </a:lnTo>
                    <a:lnTo>
                      <a:pt x="895" y="380"/>
                    </a:lnTo>
                    <a:lnTo>
                      <a:pt x="893" y="398"/>
                    </a:lnTo>
                    <a:lnTo>
                      <a:pt x="896" y="412"/>
                    </a:lnTo>
                    <a:lnTo>
                      <a:pt x="902" y="423"/>
                    </a:lnTo>
                    <a:lnTo>
                      <a:pt x="912" y="432"/>
                    </a:lnTo>
                    <a:lnTo>
                      <a:pt x="931" y="447"/>
                    </a:lnTo>
                    <a:lnTo>
                      <a:pt x="939" y="454"/>
                    </a:lnTo>
                    <a:lnTo>
                      <a:pt x="945" y="463"/>
                    </a:lnTo>
                    <a:lnTo>
                      <a:pt x="957" y="491"/>
                    </a:lnTo>
                    <a:lnTo>
                      <a:pt x="969" y="513"/>
                    </a:lnTo>
                    <a:lnTo>
                      <a:pt x="977" y="539"/>
                    </a:lnTo>
                    <a:lnTo>
                      <a:pt x="982" y="566"/>
                    </a:lnTo>
                    <a:lnTo>
                      <a:pt x="982" y="596"/>
                    </a:lnTo>
                    <a:lnTo>
                      <a:pt x="973" y="623"/>
                    </a:lnTo>
                    <a:lnTo>
                      <a:pt x="966" y="637"/>
                    </a:lnTo>
                    <a:lnTo>
                      <a:pt x="955" y="649"/>
                    </a:lnTo>
                    <a:lnTo>
                      <a:pt x="1021" y="649"/>
                    </a:lnTo>
                    <a:lnTo>
                      <a:pt x="1006" y="614"/>
                    </a:lnTo>
                    <a:lnTo>
                      <a:pt x="1021" y="606"/>
                    </a:lnTo>
                    <a:lnTo>
                      <a:pt x="1030" y="599"/>
                    </a:lnTo>
                    <a:lnTo>
                      <a:pt x="1033" y="589"/>
                    </a:lnTo>
                    <a:lnTo>
                      <a:pt x="1029" y="573"/>
                    </a:lnTo>
                    <a:lnTo>
                      <a:pt x="1026" y="547"/>
                    </a:lnTo>
                    <a:lnTo>
                      <a:pt x="1029" y="518"/>
                    </a:lnTo>
                    <a:lnTo>
                      <a:pt x="1037" y="490"/>
                    </a:lnTo>
                    <a:lnTo>
                      <a:pt x="1046" y="470"/>
                    </a:lnTo>
                    <a:lnTo>
                      <a:pt x="1054" y="460"/>
                    </a:lnTo>
                    <a:lnTo>
                      <a:pt x="1055" y="455"/>
                    </a:lnTo>
                    <a:lnTo>
                      <a:pt x="1037" y="435"/>
                    </a:lnTo>
                    <a:lnTo>
                      <a:pt x="1031" y="423"/>
                    </a:lnTo>
                    <a:lnTo>
                      <a:pt x="1026" y="411"/>
                    </a:lnTo>
                    <a:lnTo>
                      <a:pt x="1024" y="383"/>
                    </a:lnTo>
                    <a:lnTo>
                      <a:pt x="1030" y="351"/>
                    </a:lnTo>
                    <a:lnTo>
                      <a:pt x="1039" y="318"/>
                    </a:lnTo>
                    <a:lnTo>
                      <a:pt x="1064" y="259"/>
                    </a:lnTo>
                    <a:lnTo>
                      <a:pt x="1082" y="223"/>
                    </a:lnTo>
                    <a:lnTo>
                      <a:pt x="1091" y="203"/>
                    </a:lnTo>
                    <a:lnTo>
                      <a:pt x="1099" y="196"/>
                    </a:lnTo>
                    <a:lnTo>
                      <a:pt x="1101" y="196"/>
                    </a:lnTo>
                    <a:lnTo>
                      <a:pt x="1103" y="202"/>
                    </a:lnTo>
                    <a:lnTo>
                      <a:pt x="1101" y="237"/>
                    </a:lnTo>
                    <a:lnTo>
                      <a:pt x="1100" y="287"/>
                    </a:lnTo>
                    <a:lnTo>
                      <a:pt x="1100" y="333"/>
                    </a:lnTo>
                    <a:lnTo>
                      <a:pt x="1100" y="371"/>
                    </a:lnTo>
                    <a:lnTo>
                      <a:pt x="1098" y="386"/>
                    </a:lnTo>
                    <a:lnTo>
                      <a:pt x="1093" y="397"/>
                    </a:lnTo>
                    <a:lnTo>
                      <a:pt x="1084" y="423"/>
                    </a:lnTo>
                    <a:lnTo>
                      <a:pt x="1082" y="456"/>
                    </a:lnTo>
                    <a:lnTo>
                      <a:pt x="1085" y="494"/>
                    </a:lnTo>
                    <a:lnTo>
                      <a:pt x="1094" y="535"/>
                    </a:lnTo>
                    <a:lnTo>
                      <a:pt x="1107" y="504"/>
                    </a:lnTo>
                    <a:lnTo>
                      <a:pt x="1115" y="465"/>
                    </a:lnTo>
                    <a:lnTo>
                      <a:pt x="1117" y="428"/>
                    </a:lnTo>
                    <a:lnTo>
                      <a:pt x="1115" y="412"/>
                    </a:lnTo>
                    <a:lnTo>
                      <a:pt x="1109" y="398"/>
                    </a:lnTo>
                    <a:lnTo>
                      <a:pt x="1107" y="364"/>
                    </a:lnTo>
                    <a:lnTo>
                      <a:pt x="1110" y="299"/>
                    </a:lnTo>
                    <a:lnTo>
                      <a:pt x="1115" y="180"/>
                    </a:lnTo>
                    <a:lnTo>
                      <a:pt x="1113" y="160"/>
                    </a:lnTo>
                    <a:lnTo>
                      <a:pt x="1107" y="143"/>
                    </a:lnTo>
                    <a:lnTo>
                      <a:pt x="1098" y="130"/>
                    </a:lnTo>
                    <a:lnTo>
                      <a:pt x="1084" y="118"/>
                    </a:lnTo>
                    <a:lnTo>
                      <a:pt x="1071" y="109"/>
                    </a:lnTo>
                    <a:lnTo>
                      <a:pt x="1055" y="103"/>
                    </a:lnTo>
                    <a:lnTo>
                      <a:pt x="1039" y="98"/>
                    </a:lnTo>
                    <a:lnTo>
                      <a:pt x="1023" y="96"/>
                    </a:lnTo>
                    <a:lnTo>
                      <a:pt x="980" y="95"/>
                    </a:lnTo>
                    <a:lnTo>
                      <a:pt x="919" y="96"/>
                    </a:lnTo>
                    <a:lnTo>
                      <a:pt x="762" y="101"/>
                    </a:lnTo>
                    <a:lnTo>
                      <a:pt x="604" y="106"/>
                    </a:lnTo>
                    <a:lnTo>
                      <a:pt x="539" y="104"/>
                    </a:lnTo>
                    <a:lnTo>
                      <a:pt x="491" y="98"/>
                    </a:lnTo>
                    <a:lnTo>
                      <a:pt x="452" y="92"/>
                    </a:lnTo>
                    <a:lnTo>
                      <a:pt x="412" y="89"/>
                    </a:lnTo>
                    <a:lnTo>
                      <a:pt x="378" y="91"/>
                    </a:lnTo>
                    <a:lnTo>
                      <a:pt x="353" y="96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58" name="Freeform 891"/>
              <p:cNvSpPr>
                <a:spLocks/>
              </p:cNvSpPr>
              <p:nvPr/>
            </p:nvSpPr>
            <p:spPr bwMode="auto">
              <a:xfrm>
                <a:off x="3923" y="1701"/>
                <a:ext cx="7" cy="31"/>
              </a:xfrm>
              <a:custGeom>
                <a:avLst/>
                <a:gdLst>
                  <a:gd name="T0" fmla="*/ 2 w 21"/>
                  <a:gd name="T1" fmla="*/ 77 h 100"/>
                  <a:gd name="T2" fmla="*/ 0 w 21"/>
                  <a:gd name="T3" fmla="*/ 58 h 100"/>
                  <a:gd name="T4" fmla="*/ 2 w 21"/>
                  <a:gd name="T5" fmla="*/ 31 h 100"/>
                  <a:gd name="T6" fmla="*/ 8 w 21"/>
                  <a:gd name="T7" fmla="*/ 3 h 100"/>
                  <a:gd name="T8" fmla="*/ 9 w 21"/>
                  <a:gd name="T9" fmla="*/ 0 h 100"/>
                  <a:gd name="T10" fmla="*/ 11 w 21"/>
                  <a:gd name="T11" fmla="*/ 1 h 100"/>
                  <a:gd name="T12" fmla="*/ 17 w 21"/>
                  <a:gd name="T13" fmla="*/ 20 h 100"/>
                  <a:gd name="T14" fmla="*/ 21 w 21"/>
                  <a:gd name="T15" fmla="*/ 55 h 100"/>
                  <a:gd name="T16" fmla="*/ 21 w 21"/>
                  <a:gd name="T17" fmla="*/ 86 h 100"/>
                  <a:gd name="T18" fmla="*/ 17 w 21"/>
                  <a:gd name="T19" fmla="*/ 100 h 100"/>
                  <a:gd name="T20" fmla="*/ 15 w 21"/>
                  <a:gd name="T21" fmla="*/ 100 h 100"/>
                  <a:gd name="T22" fmla="*/ 11 w 21"/>
                  <a:gd name="T23" fmla="*/ 98 h 100"/>
                  <a:gd name="T24" fmla="*/ 7 w 21"/>
                  <a:gd name="T25" fmla="*/ 88 h 100"/>
                  <a:gd name="T26" fmla="*/ 2 w 21"/>
                  <a:gd name="T27" fmla="*/ 77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"/>
                  <a:gd name="T43" fmla="*/ 0 h 100"/>
                  <a:gd name="T44" fmla="*/ 21 w 21"/>
                  <a:gd name="T45" fmla="*/ 100 h 1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" h="100">
                    <a:moveTo>
                      <a:pt x="2" y="77"/>
                    </a:moveTo>
                    <a:lnTo>
                      <a:pt x="0" y="58"/>
                    </a:lnTo>
                    <a:lnTo>
                      <a:pt x="2" y="31"/>
                    </a:lnTo>
                    <a:lnTo>
                      <a:pt x="8" y="3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7" y="20"/>
                    </a:lnTo>
                    <a:lnTo>
                      <a:pt x="21" y="55"/>
                    </a:lnTo>
                    <a:lnTo>
                      <a:pt x="21" y="86"/>
                    </a:lnTo>
                    <a:lnTo>
                      <a:pt x="17" y="100"/>
                    </a:lnTo>
                    <a:lnTo>
                      <a:pt x="15" y="100"/>
                    </a:lnTo>
                    <a:lnTo>
                      <a:pt x="11" y="98"/>
                    </a:lnTo>
                    <a:lnTo>
                      <a:pt x="7" y="88"/>
                    </a:lnTo>
                    <a:lnTo>
                      <a:pt x="2" y="77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59" name="Freeform 892"/>
              <p:cNvSpPr>
                <a:spLocks/>
              </p:cNvSpPr>
              <p:nvPr/>
            </p:nvSpPr>
            <p:spPr bwMode="auto">
              <a:xfrm>
                <a:off x="3847" y="1714"/>
                <a:ext cx="58" cy="50"/>
              </a:xfrm>
              <a:custGeom>
                <a:avLst/>
                <a:gdLst>
                  <a:gd name="T0" fmla="*/ 105 w 183"/>
                  <a:gd name="T1" fmla="*/ 0 h 161"/>
                  <a:gd name="T2" fmla="*/ 90 w 183"/>
                  <a:gd name="T3" fmla="*/ 10 h 161"/>
                  <a:gd name="T4" fmla="*/ 61 w 183"/>
                  <a:gd name="T5" fmla="*/ 26 h 161"/>
                  <a:gd name="T6" fmla="*/ 28 w 183"/>
                  <a:gd name="T7" fmla="*/ 39 h 161"/>
                  <a:gd name="T8" fmla="*/ 14 w 183"/>
                  <a:gd name="T9" fmla="*/ 45 h 161"/>
                  <a:gd name="T10" fmla="*/ 0 w 183"/>
                  <a:gd name="T11" fmla="*/ 47 h 161"/>
                  <a:gd name="T12" fmla="*/ 2 w 183"/>
                  <a:gd name="T13" fmla="*/ 60 h 161"/>
                  <a:gd name="T14" fmla="*/ 13 w 183"/>
                  <a:gd name="T15" fmla="*/ 74 h 161"/>
                  <a:gd name="T16" fmla="*/ 24 w 183"/>
                  <a:gd name="T17" fmla="*/ 89 h 161"/>
                  <a:gd name="T18" fmla="*/ 35 w 183"/>
                  <a:gd name="T19" fmla="*/ 98 h 161"/>
                  <a:gd name="T20" fmla="*/ 30 w 183"/>
                  <a:gd name="T21" fmla="*/ 129 h 161"/>
                  <a:gd name="T22" fmla="*/ 30 w 183"/>
                  <a:gd name="T23" fmla="*/ 137 h 161"/>
                  <a:gd name="T24" fmla="*/ 34 w 183"/>
                  <a:gd name="T25" fmla="*/ 140 h 161"/>
                  <a:gd name="T26" fmla="*/ 39 w 183"/>
                  <a:gd name="T27" fmla="*/ 139 h 161"/>
                  <a:gd name="T28" fmla="*/ 44 w 183"/>
                  <a:gd name="T29" fmla="*/ 133 h 161"/>
                  <a:gd name="T30" fmla="*/ 57 w 183"/>
                  <a:gd name="T31" fmla="*/ 108 h 161"/>
                  <a:gd name="T32" fmla="*/ 66 w 183"/>
                  <a:gd name="T33" fmla="*/ 111 h 161"/>
                  <a:gd name="T34" fmla="*/ 76 w 183"/>
                  <a:gd name="T35" fmla="*/ 115 h 161"/>
                  <a:gd name="T36" fmla="*/ 70 w 183"/>
                  <a:gd name="T37" fmla="*/ 141 h 161"/>
                  <a:gd name="T38" fmla="*/ 71 w 183"/>
                  <a:gd name="T39" fmla="*/ 149 h 161"/>
                  <a:gd name="T40" fmla="*/ 75 w 183"/>
                  <a:gd name="T41" fmla="*/ 153 h 161"/>
                  <a:gd name="T42" fmla="*/ 81 w 183"/>
                  <a:gd name="T43" fmla="*/ 152 h 161"/>
                  <a:gd name="T44" fmla="*/ 86 w 183"/>
                  <a:gd name="T45" fmla="*/ 146 h 161"/>
                  <a:gd name="T46" fmla="*/ 92 w 183"/>
                  <a:gd name="T47" fmla="*/ 136 h 161"/>
                  <a:gd name="T48" fmla="*/ 96 w 183"/>
                  <a:gd name="T49" fmla="*/ 120 h 161"/>
                  <a:gd name="T50" fmla="*/ 118 w 183"/>
                  <a:gd name="T51" fmla="*/ 124 h 161"/>
                  <a:gd name="T52" fmla="*/ 117 w 183"/>
                  <a:gd name="T53" fmla="*/ 152 h 161"/>
                  <a:gd name="T54" fmla="*/ 119 w 183"/>
                  <a:gd name="T55" fmla="*/ 158 h 161"/>
                  <a:gd name="T56" fmla="*/ 124 w 183"/>
                  <a:gd name="T57" fmla="*/ 161 h 161"/>
                  <a:gd name="T58" fmla="*/ 128 w 183"/>
                  <a:gd name="T59" fmla="*/ 159 h 161"/>
                  <a:gd name="T60" fmla="*/ 133 w 183"/>
                  <a:gd name="T61" fmla="*/ 154 h 161"/>
                  <a:gd name="T62" fmla="*/ 141 w 183"/>
                  <a:gd name="T63" fmla="*/ 128 h 161"/>
                  <a:gd name="T64" fmla="*/ 183 w 183"/>
                  <a:gd name="T65" fmla="*/ 121 h 161"/>
                  <a:gd name="T66" fmla="*/ 162 w 183"/>
                  <a:gd name="T67" fmla="*/ 86 h 161"/>
                  <a:gd name="T68" fmla="*/ 151 w 183"/>
                  <a:gd name="T69" fmla="*/ 68 h 161"/>
                  <a:gd name="T70" fmla="*/ 135 w 183"/>
                  <a:gd name="T71" fmla="*/ 54 h 161"/>
                  <a:gd name="T72" fmla="*/ 119 w 183"/>
                  <a:gd name="T73" fmla="*/ 43 h 161"/>
                  <a:gd name="T74" fmla="*/ 111 w 183"/>
                  <a:gd name="T75" fmla="*/ 30 h 161"/>
                  <a:gd name="T76" fmla="*/ 108 w 183"/>
                  <a:gd name="T77" fmla="*/ 15 h 161"/>
                  <a:gd name="T78" fmla="*/ 105 w 183"/>
                  <a:gd name="T79" fmla="*/ 0 h 16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3"/>
                  <a:gd name="T121" fmla="*/ 0 h 161"/>
                  <a:gd name="T122" fmla="*/ 183 w 183"/>
                  <a:gd name="T123" fmla="*/ 161 h 16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3" h="161">
                    <a:moveTo>
                      <a:pt x="105" y="0"/>
                    </a:moveTo>
                    <a:lnTo>
                      <a:pt x="90" y="10"/>
                    </a:lnTo>
                    <a:lnTo>
                      <a:pt x="61" y="26"/>
                    </a:lnTo>
                    <a:lnTo>
                      <a:pt x="28" y="39"/>
                    </a:lnTo>
                    <a:lnTo>
                      <a:pt x="14" y="45"/>
                    </a:lnTo>
                    <a:lnTo>
                      <a:pt x="0" y="47"/>
                    </a:lnTo>
                    <a:lnTo>
                      <a:pt x="2" y="60"/>
                    </a:lnTo>
                    <a:lnTo>
                      <a:pt x="13" y="74"/>
                    </a:lnTo>
                    <a:lnTo>
                      <a:pt x="24" y="89"/>
                    </a:lnTo>
                    <a:lnTo>
                      <a:pt x="35" y="98"/>
                    </a:lnTo>
                    <a:lnTo>
                      <a:pt x="30" y="129"/>
                    </a:lnTo>
                    <a:lnTo>
                      <a:pt x="30" y="137"/>
                    </a:lnTo>
                    <a:lnTo>
                      <a:pt x="34" y="140"/>
                    </a:lnTo>
                    <a:lnTo>
                      <a:pt x="39" y="139"/>
                    </a:lnTo>
                    <a:lnTo>
                      <a:pt x="44" y="133"/>
                    </a:lnTo>
                    <a:lnTo>
                      <a:pt x="57" y="108"/>
                    </a:lnTo>
                    <a:lnTo>
                      <a:pt x="66" y="111"/>
                    </a:lnTo>
                    <a:lnTo>
                      <a:pt x="76" y="115"/>
                    </a:lnTo>
                    <a:lnTo>
                      <a:pt x="70" y="141"/>
                    </a:lnTo>
                    <a:lnTo>
                      <a:pt x="71" y="149"/>
                    </a:lnTo>
                    <a:lnTo>
                      <a:pt x="75" y="153"/>
                    </a:lnTo>
                    <a:lnTo>
                      <a:pt x="81" y="152"/>
                    </a:lnTo>
                    <a:lnTo>
                      <a:pt x="86" y="146"/>
                    </a:lnTo>
                    <a:lnTo>
                      <a:pt x="92" y="136"/>
                    </a:lnTo>
                    <a:lnTo>
                      <a:pt x="96" y="120"/>
                    </a:lnTo>
                    <a:lnTo>
                      <a:pt x="118" y="124"/>
                    </a:lnTo>
                    <a:lnTo>
                      <a:pt x="117" y="152"/>
                    </a:lnTo>
                    <a:lnTo>
                      <a:pt x="119" y="158"/>
                    </a:lnTo>
                    <a:lnTo>
                      <a:pt x="124" y="161"/>
                    </a:lnTo>
                    <a:lnTo>
                      <a:pt x="128" y="159"/>
                    </a:lnTo>
                    <a:lnTo>
                      <a:pt x="133" y="154"/>
                    </a:lnTo>
                    <a:lnTo>
                      <a:pt x="141" y="128"/>
                    </a:lnTo>
                    <a:lnTo>
                      <a:pt x="183" y="121"/>
                    </a:lnTo>
                    <a:lnTo>
                      <a:pt x="162" y="86"/>
                    </a:lnTo>
                    <a:lnTo>
                      <a:pt x="151" y="68"/>
                    </a:lnTo>
                    <a:lnTo>
                      <a:pt x="135" y="54"/>
                    </a:lnTo>
                    <a:lnTo>
                      <a:pt x="119" y="43"/>
                    </a:lnTo>
                    <a:lnTo>
                      <a:pt x="111" y="30"/>
                    </a:lnTo>
                    <a:lnTo>
                      <a:pt x="108" y="15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</p:grpSp>
        <p:grpSp>
          <p:nvGrpSpPr>
            <p:cNvPr id="884" name="Group 893"/>
            <p:cNvGrpSpPr>
              <a:grpSpLocks/>
            </p:cNvGrpSpPr>
            <p:nvPr/>
          </p:nvGrpSpPr>
          <p:grpSpPr bwMode="auto">
            <a:xfrm>
              <a:off x="1725" y="1540"/>
              <a:ext cx="409" cy="436"/>
              <a:chOff x="4089" y="1404"/>
              <a:chExt cx="409" cy="436"/>
            </a:xfrm>
          </p:grpSpPr>
          <p:sp>
            <p:nvSpPr>
              <p:cNvPr id="885" name="Freeform 894"/>
              <p:cNvSpPr>
                <a:spLocks/>
              </p:cNvSpPr>
              <p:nvPr/>
            </p:nvSpPr>
            <p:spPr bwMode="auto">
              <a:xfrm>
                <a:off x="4238" y="1798"/>
                <a:ext cx="11" cy="7"/>
              </a:xfrm>
              <a:custGeom>
                <a:avLst/>
                <a:gdLst>
                  <a:gd name="T0" fmla="*/ 5 w 32"/>
                  <a:gd name="T1" fmla="*/ 20 h 27"/>
                  <a:gd name="T2" fmla="*/ 27 w 32"/>
                  <a:gd name="T3" fmla="*/ 19 h 27"/>
                  <a:gd name="T4" fmla="*/ 31 w 32"/>
                  <a:gd name="T5" fmla="*/ 17 h 27"/>
                  <a:gd name="T6" fmla="*/ 32 w 32"/>
                  <a:gd name="T7" fmla="*/ 14 h 27"/>
                  <a:gd name="T8" fmla="*/ 32 w 32"/>
                  <a:gd name="T9" fmla="*/ 10 h 27"/>
                  <a:gd name="T10" fmla="*/ 27 w 32"/>
                  <a:gd name="T11" fmla="*/ 3 h 27"/>
                  <a:gd name="T12" fmla="*/ 23 w 32"/>
                  <a:gd name="T13" fmla="*/ 0 h 27"/>
                  <a:gd name="T14" fmla="*/ 18 w 32"/>
                  <a:gd name="T15" fmla="*/ 0 h 27"/>
                  <a:gd name="T16" fmla="*/ 10 w 32"/>
                  <a:gd name="T17" fmla="*/ 5 h 27"/>
                  <a:gd name="T18" fmla="*/ 9 w 32"/>
                  <a:gd name="T19" fmla="*/ 10 h 27"/>
                  <a:gd name="T20" fmla="*/ 13 w 32"/>
                  <a:gd name="T21" fmla="*/ 14 h 27"/>
                  <a:gd name="T22" fmla="*/ 18 w 32"/>
                  <a:gd name="T23" fmla="*/ 21 h 27"/>
                  <a:gd name="T24" fmla="*/ 32 w 32"/>
                  <a:gd name="T25" fmla="*/ 27 h 27"/>
                  <a:gd name="T26" fmla="*/ 23 w 32"/>
                  <a:gd name="T27" fmla="*/ 13 h 27"/>
                  <a:gd name="T28" fmla="*/ 21 w 32"/>
                  <a:gd name="T29" fmla="*/ 7 h 27"/>
                  <a:gd name="T30" fmla="*/ 21 w 32"/>
                  <a:gd name="T31" fmla="*/ 6 h 27"/>
                  <a:gd name="T32" fmla="*/ 21 w 32"/>
                  <a:gd name="T33" fmla="*/ 9 h 27"/>
                  <a:gd name="T34" fmla="*/ 15 w 32"/>
                  <a:gd name="T35" fmla="*/ 9 h 27"/>
                  <a:gd name="T36" fmla="*/ 2 w 32"/>
                  <a:gd name="T37" fmla="*/ 10 h 27"/>
                  <a:gd name="T38" fmla="*/ 0 w 32"/>
                  <a:gd name="T39" fmla="*/ 12 h 27"/>
                  <a:gd name="T40" fmla="*/ 1 w 32"/>
                  <a:gd name="T41" fmla="*/ 15 h 27"/>
                  <a:gd name="T42" fmla="*/ 5 w 32"/>
                  <a:gd name="T43" fmla="*/ 20 h 2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2"/>
                  <a:gd name="T67" fmla="*/ 0 h 27"/>
                  <a:gd name="T68" fmla="*/ 32 w 32"/>
                  <a:gd name="T69" fmla="*/ 27 h 2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2" h="27">
                    <a:moveTo>
                      <a:pt x="5" y="20"/>
                    </a:moveTo>
                    <a:lnTo>
                      <a:pt x="27" y="19"/>
                    </a:lnTo>
                    <a:lnTo>
                      <a:pt x="31" y="17"/>
                    </a:lnTo>
                    <a:lnTo>
                      <a:pt x="32" y="14"/>
                    </a:lnTo>
                    <a:lnTo>
                      <a:pt x="32" y="10"/>
                    </a:lnTo>
                    <a:lnTo>
                      <a:pt x="27" y="3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0" y="5"/>
                    </a:lnTo>
                    <a:lnTo>
                      <a:pt x="9" y="10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32" y="27"/>
                    </a:lnTo>
                    <a:lnTo>
                      <a:pt x="23" y="13"/>
                    </a:lnTo>
                    <a:lnTo>
                      <a:pt x="21" y="7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15" y="9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86" name="Freeform 895"/>
              <p:cNvSpPr>
                <a:spLocks/>
              </p:cNvSpPr>
              <p:nvPr/>
            </p:nvSpPr>
            <p:spPr bwMode="auto">
              <a:xfrm>
                <a:off x="4281" y="1417"/>
                <a:ext cx="216" cy="422"/>
              </a:xfrm>
              <a:custGeom>
                <a:avLst/>
                <a:gdLst>
                  <a:gd name="T0" fmla="*/ 49 w 668"/>
                  <a:gd name="T1" fmla="*/ 1275 h 1332"/>
                  <a:gd name="T2" fmla="*/ 70 w 668"/>
                  <a:gd name="T3" fmla="*/ 1171 h 1332"/>
                  <a:gd name="T4" fmla="*/ 52 w 668"/>
                  <a:gd name="T5" fmla="*/ 1090 h 1332"/>
                  <a:gd name="T6" fmla="*/ 42 w 668"/>
                  <a:gd name="T7" fmla="*/ 949 h 1332"/>
                  <a:gd name="T8" fmla="*/ 27 w 668"/>
                  <a:gd name="T9" fmla="*/ 801 h 1332"/>
                  <a:gd name="T10" fmla="*/ 20 w 668"/>
                  <a:gd name="T11" fmla="*/ 619 h 1332"/>
                  <a:gd name="T12" fmla="*/ 209 w 668"/>
                  <a:gd name="T13" fmla="*/ 646 h 1332"/>
                  <a:gd name="T14" fmla="*/ 358 w 668"/>
                  <a:gd name="T15" fmla="*/ 644 h 1332"/>
                  <a:gd name="T16" fmla="*/ 432 w 668"/>
                  <a:gd name="T17" fmla="*/ 650 h 1332"/>
                  <a:gd name="T18" fmla="*/ 443 w 668"/>
                  <a:gd name="T19" fmla="*/ 724 h 1332"/>
                  <a:gd name="T20" fmla="*/ 476 w 668"/>
                  <a:gd name="T21" fmla="*/ 768 h 1332"/>
                  <a:gd name="T22" fmla="*/ 497 w 668"/>
                  <a:gd name="T23" fmla="*/ 967 h 1332"/>
                  <a:gd name="T24" fmla="*/ 495 w 668"/>
                  <a:gd name="T25" fmla="*/ 1036 h 1332"/>
                  <a:gd name="T26" fmla="*/ 421 w 668"/>
                  <a:gd name="T27" fmla="*/ 1208 h 1332"/>
                  <a:gd name="T28" fmla="*/ 377 w 668"/>
                  <a:gd name="T29" fmla="*/ 1268 h 1332"/>
                  <a:gd name="T30" fmla="*/ 307 w 668"/>
                  <a:gd name="T31" fmla="*/ 1304 h 1332"/>
                  <a:gd name="T32" fmla="*/ 305 w 668"/>
                  <a:gd name="T33" fmla="*/ 1323 h 1332"/>
                  <a:gd name="T34" fmla="*/ 403 w 668"/>
                  <a:gd name="T35" fmla="*/ 1310 h 1332"/>
                  <a:gd name="T36" fmla="*/ 427 w 668"/>
                  <a:gd name="T37" fmla="*/ 1288 h 1332"/>
                  <a:gd name="T38" fmla="*/ 445 w 668"/>
                  <a:gd name="T39" fmla="*/ 1259 h 1332"/>
                  <a:gd name="T40" fmla="*/ 500 w 668"/>
                  <a:gd name="T41" fmla="*/ 1123 h 1332"/>
                  <a:gd name="T42" fmla="*/ 569 w 668"/>
                  <a:gd name="T43" fmla="*/ 975 h 1332"/>
                  <a:gd name="T44" fmla="*/ 556 w 668"/>
                  <a:gd name="T45" fmla="*/ 873 h 1332"/>
                  <a:gd name="T46" fmla="*/ 578 w 668"/>
                  <a:gd name="T47" fmla="*/ 952 h 1332"/>
                  <a:gd name="T48" fmla="*/ 596 w 668"/>
                  <a:gd name="T49" fmla="*/ 1035 h 1332"/>
                  <a:gd name="T50" fmla="*/ 547 w 668"/>
                  <a:gd name="T51" fmla="*/ 1229 h 1332"/>
                  <a:gd name="T52" fmla="*/ 512 w 668"/>
                  <a:gd name="T53" fmla="*/ 1282 h 1332"/>
                  <a:gd name="T54" fmla="*/ 461 w 668"/>
                  <a:gd name="T55" fmla="*/ 1315 h 1332"/>
                  <a:gd name="T56" fmla="*/ 476 w 668"/>
                  <a:gd name="T57" fmla="*/ 1332 h 1332"/>
                  <a:gd name="T58" fmla="*/ 570 w 668"/>
                  <a:gd name="T59" fmla="*/ 1311 h 1332"/>
                  <a:gd name="T60" fmla="*/ 586 w 668"/>
                  <a:gd name="T61" fmla="*/ 1287 h 1332"/>
                  <a:gd name="T62" fmla="*/ 590 w 668"/>
                  <a:gd name="T63" fmla="*/ 1240 h 1332"/>
                  <a:gd name="T64" fmla="*/ 632 w 668"/>
                  <a:gd name="T65" fmla="*/ 1051 h 1332"/>
                  <a:gd name="T66" fmla="*/ 640 w 668"/>
                  <a:gd name="T67" fmla="*/ 938 h 1332"/>
                  <a:gd name="T68" fmla="*/ 605 w 668"/>
                  <a:gd name="T69" fmla="*/ 745 h 1332"/>
                  <a:gd name="T70" fmla="*/ 623 w 668"/>
                  <a:gd name="T71" fmla="*/ 805 h 1332"/>
                  <a:gd name="T72" fmla="*/ 620 w 668"/>
                  <a:gd name="T73" fmla="*/ 742 h 1332"/>
                  <a:gd name="T74" fmla="*/ 631 w 668"/>
                  <a:gd name="T75" fmla="*/ 807 h 1332"/>
                  <a:gd name="T76" fmla="*/ 627 w 668"/>
                  <a:gd name="T77" fmla="*/ 703 h 1332"/>
                  <a:gd name="T78" fmla="*/ 640 w 668"/>
                  <a:gd name="T79" fmla="*/ 743 h 1332"/>
                  <a:gd name="T80" fmla="*/ 646 w 668"/>
                  <a:gd name="T81" fmla="*/ 695 h 1332"/>
                  <a:gd name="T82" fmla="*/ 646 w 668"/>
                  <a:gd name="T83" fmla="*/ 675 h 1332"/>
                  <a:gd name="T84" fmla="*/ 657 w 668"/>
                  <a:gd name="T85" fmla="*/ 663 h 1332"/>
                  <a:gd name="T86" fmla="*/ 656 w 668"/>
                  <a:gd name="T87" fmla="*/ 638 h 1332"/>
                  <a:gd name="T88" fmla="*/ 636 w 668"/>
                  <a:gd name="T89" fmla="*/ 533 h 1332"/>
                  <a:gd name="T90" fmla="*/ 621 w 668"/>
                  <a:gd name="T91" fmla="*/ 414 h 1332"/>
                  <a:gd name="T92" fmla="*/ 565 w 668"/>
                  <a:gd name="T93" fmla="*/ 310 h 1332"/>
                  <a:gd name="T94" fmla="*/ 480 w 668"/>
                  <a:gd name="T95" fmla="*/ 223 h 1332"/>
                  <a:gd name="T96" fmla="*/ 420 w 668"/>
                  <a:gd name="T97" fmla="*/ 139 h 1332"/>
                  <a:gd name="T98" fmla="*/ 374 w 668"/>
                  <a:gd name="T99" fmla="*/ 69 h 1332"/>
                  <a:gd name="T100" fmla="*/ 310 w 668"/>
                  <a:gd name="T101" fmla="*/ 23 h 1332"/>
                  <a:gd name="T102" fmla="*/ 157 w 668"/>
                  <a:gd name="T103" fmla="*/ 3 h 1332"/>
                  <a:gd name="T104" fmla="*/ 82 w 668"/>
                  <a:gd name="T105" fmla="*/ 35 h 1332"/>
                  <a:gd name="T106" fmla="*/ 35 w 668"/>
                  <a:gd name="T107" fmla="*/ 98 h 1332"/>
                  <a:gd name="T108" fmla="*/ 14 w 668"/>
                  <a:gd name="T109" fmla="*/ 1170 h 133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68"/>
                  <a:gd name="T166" fmla="*/ 0 h 1332"/>
                  <a:gd name="T167" fmla="*/ 668 w 668"/>
                  <a:gd name="T168" fmla="*/ 1332 h 133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68" h="1332">
                    <a:moveTo>
                      <a:pt x="0" y="1198"/>
                    </a:moveTo>
                    <a:lnTo>
                      <a:pt x="0" y="1284"/>
                    </a:lnTo>
                    <a:lnTo>
                      <a:pt x="8" y="1283"/>
                    </a:lnTo>
                    <a:lnTo>
                      <a:pt x="22" y="1281"/>
                    </a:lnTo>
                    <a:lnTo>
                      <a:pt x="49" y="1275"/>
                    </a:lnTo>
                    <a:lnTo>
                      <a:pt x="53" y="1255"/>
                    </a:lnTo>
                    <a:lnTo>
                      <a:pt x="57" y="1237"/>
                    </a:lnTo>
                    <a:lnTo>
                      <a:pt x="68" y="1202"/>
                    </a:lnTo>
                    <a:lnTo>
                      <a:pt x="70" y="1186"/>
                    </a:lnTo>
                    <a:lnTo>
                      <a:pt x="70" y="1171"/>
                    </a:lnTo>
                    <a:lnTo>
                      <a:pt x="68" y="1156"/>
                    </a:lnTo>
                    <a:lnTo>
                      <a:pt x="65" y="1143"/>
                    </a:lnTo>
                    <a:lnTo>
                      <a:pt x="57" y="1116"/>
                    </a:lnTo>
                    <a:lnTo>
                      <a:pt x="54" y="1104"/>
                    </a:lnTo>
                    <a:lnTo>
                      <a:pt x="52" y="1090"/>
                    </a:lnTo>
                    <a:lnTo>
                      <a:pt x="45" y="1063"/>
                    </a:lnTo>
                    <a:lnTo>
                      <a:pt x="40" y="1036"/>
                    </a:lnTo>
                    <a:lnTo>
                      <a:pt x="38" y="1009"/>
                    </a:lnTo>
                    <a:lnTo>
                      <a:pt x="38" y="979"/>
                    </a:lnTo>
                    <a:lnTo>
                      <a:pt x="42" y="949"/>
                    </a:lnTo>
                    <a:lnTo>
                      <a:pt x="44" y="920"/>
                    </a:lnTo>
                    <a:lnTo>
                      <a:pt x="43" y="894"/>
                    </a:lnTo>
                    <a:lnTo>
                      <a:pt x="38" y="869"/>
                    </a:lnTo>
                    <a:lnTo>
                      <a:pt x="31" y="834"/>
                    </a:lnTo>
                    <a:lnTo>
                      <a:pt x="27" y="801"/>
                    </a:lnTo>
                    <a:lnTo>
                      <a:pt x="23" y="771"/>
                    </a:lnTo>
                    <a:lnTo>
                      <a:pt x="22" y="740"/>
                    </a:lnTo>
                    <a:lnTo>
                      <a:pt x="22" y="680"/>
                    </a:lnTo>
                    <a:lnTo>
                      <a:pt x="22" y="650"/>
                    </a:lnTo>
                    <a:lnTo>
                      <a:pt x="20" y="619"/>
                    </a:lnTo>
                    <a:lnTo>
                      <a:pt x="45" y="620"/>
                    </a:lnTo>
                    <a:lnTo>
                      <a:pt x="70" y="622"/>
                    </a:lnTo>
                    <a:lnTo>
                      <a:pt x="116" y="630"/>
                    </a:lnTo>
                    <a:lnTo>
                      <a:pt x="163" y="638"/>
                    </a:lnTo>
                    <a:lnTo>
                      <a:pt x="209" y="646"/>
                    </a:lnTo>
                    <a:lnTo>
                      <a:pt x="256" y="652"/>
                    </a:lnTo>
                    <a:lnTo>
                      <a:pt x="281" y="653"/>
                    </a:lnTo>
                    <a:lnTo>
                      <a:pt x="306" y="652"/>
                    </a:lnTo>
                    <a:lnTo>
                      <a:pt x="331" y="649"/>
                    </a:lnTo>
                    <a:lnTo>
                      <a:pt x="358" y="644"/>
                    </a:lnTo>
                    <a:lnTo>
                      <a:pt x="385" y="637"/>
                    </a:lnTo>
                    <a:lnTo>
                      <a:pt x="415" y="627"/>
                    </a:lnTo>
                    <a:lnTo>
                      <a:pt x="422" y="635"/>
                    </a:lnTo>
                    <a:lnTo>
                      <a:pt x="428" y="641"/>
                    </a:lnTo>
                    <a:lnTo>
                      <a:pt x="432" y="650"/>
                    </a:lnTo>
                    <a:lnTo>
                      <a:pt x="435" y="658"/>
                    </a:lnTo>
                    <a:lnTo>
                      <a:pt x="437" y="677"/>
                    </a:lnTo>
                    <a:lnTo>
                      <a:pt x="438" y="695"/>
                    </a:lnTo>
                    <a:lnTo>
                      <a:pt x="441" y="714"/>
                    </a:lnTo>
                    <a:lnTo>
                      <a:pt x="443" y="724"/>
                    </a:lnTo>
                    <a:lnTo>
                      <a:pt x="446" y="733"/>
                    </a:lnTo>
                    <a:lnTo>
                      <a:pt x="451" y="742"/>
                    </a:lnTo>
                    <a:lnTo>
                      <a:pt x="456" y="751"/>
                    </a:lnTo>
                    <a:lnTo>
                      <a:pt x="464" y="759"/>
                    </a:lnTo>
                    <a:lnTo>
                      <a:pt x="476" y="768"/>
                    </a:lnTo>
                    <a:lnTo>
                      <a:pt x="496" y="904"/>
                    </a:lnTo>
                    <a:lnTo>
                      <a:pt x="496" y="925"/>
                    </a:lnTo>
                    <a:lnTo>
                      <a:pt x="496" y="946"/>
                    </a:lnTo>
                    <a:lnTo>
                      <a:pt x="496" y="957"/>
                    </a:lnTo>
                    <a:lnTo>
                      <a:pt x="497" y="967"/>
                    </a:lnTo>
                    <a:lnTo>
                      <a:pt x="500" y="977"/>
                    </a:lnTo>
                    <a:lnTo>
                      <a:pt x="504" y="987"/>
                    </a:lnTo>
                    <a:lnTo>
                      <a:pt x="497" y="1004"/>
                    </a:lnTo>
                    <a:lnTo>
                      <a:pt x="495" y="1020"/>
                    </a:lnTo>
                    <a:lnTo>
                      <a:pt x="495" y="1036"/>
                    </a:lnTo>
                    <a:lnTo>
                      <a:pt x="500" y="1053"/>
                    </a:lnTo>
                    <a:lnTo>
                      <a:pt x="477" y="1097"/>
                    </a:lnTo>
                    <a:lnTo>
                      <a:pt x="456" y="1141"/>
                    </a:lnTo>
                    <a:lnTo>
                      <a:pt x="434" y="1186"/>
                    </a:lnTo>
                    <a:lnTo>
                      <a:pt x="421" y="1208"/>
                    </a:lnTo>
                    <a:lnTo>
                      <a:pt x="408" y="1231"/>
                    </a:lnTo>
                    <a:lnTo>
                      <a:pt x="400" y="1242"/>
                    </a:lnTo>
                    <a:lnTo>
                      <a:pt x="393" y="1253"/>
                    </a:lnTo>
                    <a:lnTo>
                      <a:pt x="385" y="1262"/>
                    </a:lnTo>
                    <a:lnTo>
                      <a:pt x="377" y="1268"/>
                    </a:lnTo>
                    <a:lnTo>
                      <a:pt x="361" y="1279"/>
                    </a:lnTo>
                    <a:lnTo>
                      <a:pt x="345" y="1285"/>
                    </a:lnTo>
                    <a:lnTo>
                      <a:pt x="331" y="1291"/>
                    </a:lnTo>
                    <a:lnTo>
                      <a:pt x="317" y="1297"/>
                    </a:lnTo>
                    <a:lnTo>
                      <a:pt x="307" y="1304"/>
                    </a:lnTo>
                    <a:lnTo>
                      <a:pt x="301" y="1309"/>
                    </a:lnTo>
                    <a:lnTo>
                      <a:pt x="298" y="1315"/>
                    </a:lnTo>
                    <a:lnTo>
                      <a:pt x="297" y="1318"/>
                    </a:lnTo>
                    <a:lnTo>
                      <a:pt x="299" y="1321"/>
                    </a:lnTo>
                    <a:lnTo>
                      <a:pt x="305" y="1323"/>
                    </a:lnTo>
                    <a:lnTo>
                      <a:pt x="312" y="1324"/>
                    </a:lnTo>
                    <a:lnTo>
                      <a:pt x="333" y="1324"/>
                    </a:lnTo>
                    <a:lnTo>
                      <a:pt x="358" y="1322"/>
                    </a:lnTo>
                    <a:lnTo>
                      <a:pt x="383" y="1317"/>
                    </a:lnTo>
                    <a:lnTo>
                      <a:pt x="403" y="1310"/>
                    </a:lnTo>
                    <a:lnTo>
                      <a:pt x="411" y="1306"/>
                    </a:lnTo>
                    <a:lnTo>
                      <a:pt x="417" y="1301"/>
                    </a:lnTo>
                    <a:lnTo>
                      <a:pt x="419" y="1297"/>
                    </a:lnTo>
                    <a:lnTo>
                      <a:pt x="419" y="1292"/>
                    </a:lnTo>
                    <a:lnTo>
                      <a:pt x="427" y="1288"/>
                    </a:lnTo>
                    <a:lnTo>
                      <a:pt x="433" y="1283"/>
                    </a:lnTo>
                    <a:lnTo>
                      <a:pt x="437" y="1279"/>
                    </a:lnTo>
                    <a:lnTo>
                      <a:pt x="441" y="1273"/>
                    </a:lnTo>
                    <a:lnTo>
                      <a:pt x="443" y="1267"/>
                    </a:lnTo>
                    <a:lnTo>
                      <a:pt x="445" y="1259"/>
                    </a:lnTo>
                    <a:lnTo>
                      <a:pt x="447" y="1240"/>
                    </a:lnTo>
                    <a:lnTo>
                      <a:pt x="458" y="1209"/>
                    </a:lnTo>
                    <a:lnTo>
                      <a:pt x="469" y="1180"/>
                    </a:lnTo>
                    <a:lnTo>
                      <a:pt x="484" y="1150"/>
                    </a:lnTo>
                    <a:lnTo>
                      <a:pt x="500" y="1123"/>
                    </a:lnTo>
                    <a:lnTo>
                      <a:pt x="532" y="1068"/>
                    </a:lnTo>
                    <a:lnTo>
                      <a:pt x="565" y="1012"/>
                    </a:lnTo>
                    <a:lnTo>
                      <a:pt x="570" y="997"/>
                    </a:lnTo>
                    <a:lnTo>
                      <a:pt x="571" y="986"/>
                    </a:lnTo>
                    <a:lnTo>
                      <a:pt x="569" y="975"/>
                    </a:lnTo>
                    <a:lnTo>
                      <a:pt x="565" y="965"/>
                    </a:lnTo>
                    <a:lnTo>
                      <a:pt x="562" y="929"/>
                    </a:lnTo>
                    <a:lnTo>
                      <a:pt x="560" y="914"/>
                    </a:lnTo>
                    <a:lnTo>
                      <a:pt x="558" y="900"/>
                    </a:lnTo>
                    <a:lnTo>
                      <a:pt x="556" y="873"/>
                    </a:lnTo>
                    <a:lnTo>
                      <a:pt x="562" y="895"/>
                    </a:lnTo>
                    <a:lnTo>
                      <a:pt x="566" y="918"/>
                    </a:lnTo>
                    <a:lnTo>
                      <a:pt x="569" y="929"/>
                    </a:lnTo>
                    <a:lnTo>
                      <a:pt x="572" y="941"/>
                    </a:lnTo>
                    <a:lnTo>
                      <a:pt x="578" y="952"/>
                    </a:lnTo>
                    <a:lnTo>
                      <a:pt x="585" y="962"/>
                    </a:lnTo>
                    <a:lnTo>
                      <a:pt x="582" y="982"/>
                    </a:lnTo>
                    <a:lnTo>
                      <a:pt x="583" y="999"/>
                    </a:lnTo>
                    <a:lnTo>
                      <a:pt x="588" y="1017"/>
                    </a:lnTo>
                    <a:lnTo>
                      <a:pt x="596" y="1035"/>
                    </a:lnTo>
                    <a:lnTo>
                      <a:pt x="585" y="1082"/>
                    </a:lnTo>
                    <a:lnTo>
                      <a:pt x="574" y="1131"/>
                    </a:lnTo>
                    <a:lnTo>
                      <a:pt x="563" y="1180"/>
                    </a:lnTo>
                    <a:lnTo>
                      <a:pt x="556" y="1205"/>
                    </a:lnTo>
                    <a:lnTo>
                      <a:pt x="547" y="1229"/>
                    </a:lnTo>
                    <a:lnTo>
                      <a:pt x="543" y="1242"/>
                    </a:lnTo>
                    <a:lnTo>
                      <a:pt x="538" y="1254"/>
                    </a:lnTo>
                    <a:lnTo>
                      <a:pt x="532" y="1263"/>
                    </a:lnTo>
                    <a:lnTo>
                      <a:pt x="526" y="1271"/>
                    </a:lnTo>
                    <a:lnTo>
                      <a:pt x="512" y="1282"/>
                    </a:lnTo>
                    <a:lnTo>
                      <a:pt x="498" y="1290"/>
                    </a:lnTo>
                    <a:lnTo>
                      <a:pt x="486" y="1296"/>
                    </a:lnTo>
                    <a:lnTo>
                      <a:pt x="473" y="1301"/>
                    </a:lnTo>
                    <a:lnTo>
                      <a:pt x="464" y="1309"/>
                    </a:lnTo>
                    <a:lnTo>
                      <a:pt x="461" y="1315"/>
                    </a:lnTo>
                    <a:lnTo>
                      <a:pt x="459" y="1322"/>
                    </a:lnTo>
                    <a:lnTo>
                      <a:pt x="459" y="1325"/>
                    </a:lnTo>
                    <a:lnTo>
                      <a:pt x="461" y="1328"/>
                    </a:lnTo>
                    <a:lnTo>
                      <a:pt x="468" y="1330"/>
                    </a:lnTo>
                    <a:lnTo>
                      <a:pt x="476" y="1332"/>
                    </a:lnTo>
                    <a:lnTo>
                      <a:pt x="496" y="1332"/>
                    </a:lnTo>
                    <a:lnTo>
                      <a:pt x="520" y="1328"/>
                    </a:lnTo>
                    <a:lnTo>
                      <a:pt x="544" y="1323"/>
                    </a:lnTo>
                    <a:lnTo>
                      <a:pt x="563" y="1316"/>
                    </a:lnTo>
                    <a:lnTo>
                      <a:pt x="570" y="1311"/>
                    </a:lnTo>
                    <a:lnTo>
                      <a:pt x="574" y="1307"/>
                    </a:lnTo>
                    <a:lnTo>
                      <a:pt x="576" y="1301"/>
                    </a:lnTo>
                    <a:lnTo>
                      <a:pt x="574" y="1297"/>
                    </a:lnTo>
                    <a:lnTo>
                      <a:pt x="581" y="1291"/>
                    </a:lnTo>
                    <a:lnTo>
                      <a:pt x="586" y="1287"/>
                    </a:lnTo>
                    <a:lnTo>
                      <a:pt x="589" y="1282"/>
                    </a:lnTo>
                    <a:lnTo>
                      <a:pt x="591" y="1276"/>
                    </a:lnTo>
                    <a:lnTo>
                      <a:pt x="593" y="1268"/>
                    </a:lnTo>
                    <a:lnTo>
                      <a:pt x="593" y="1260"/>
                    </a:lnTo>
                    <a:lnTo>
                      <a:pt x="590" y="1240"/>
                    </a:lnTo>
                    <a:lnTo>
                      <a:pt x="593" y="1206"/>
                    </a:lnTo>
                    <a:lnTo>
                      <a:pt x="597" y="1173"/>
                    </a:lnTo>
                    <a:lnTo>
                      <a:pt x="604" y="1141"/>
                    </a:lnTo>
                    <a:lnTo>
                      <a:pt x="613" y="1111"/>
                    </a:lnTo>
                    <a:lnTo>
                      <a:pt x="632" y="1051"/>
                    </a:lnTo>
                    <a:lnTo>
                      <a:pt x="653" y="991"/>
                    </a:lnTo>
                    <a:lnTo>
                      <a:pt x="654" y="975"/>
                    </a:lnTo>
                    <a:lnTo>
                      <a:pt x="651" y="961"/>
                    </a:lnTo>
                    <a:lnTo>
                      <a:pt x="646" y="950"/>
                    </a:lnTo>
                    <a:lnTo>
                      <a:pt x="640" y="938"/>
                    </a:lnTo>
                    <a:lnTo>
                      <a:pt x="633" y="912"/>
                    </a:lnTo>
                    <a:lnTo>
                      <a:pt x="628" y="887"/>
                    </a:lnTo>
                    <a:lnTo>
                      <a:pt x="619" y="840"/>
                    </a:lnTo>
                    <a:lnTo>
                      <a:pt x="613" y="793"/>
                    </a:lnTo>
                    <a:lnTo>
                      <a:pt x="605" y="745"/>
                    </a:lnTo>
                    <a:lnTo>
                      <a:pt x="613" y="763"/>
                    </a:lnTo>
                    <a:lnTo>
                      <a:pt x="619" y="784"/>
                    </a:lnTo>
                    <a:lnTo>
                      <a:pt x="622" y="808"/>
                    </a:lnTo>
                    <a:lnTo>
                      <a:pt x="622" y="835"/>
                    </a:lnTo>
                    <a:lnTo>
                      <a:pt x="623" y="805"/>
                    </a:lnTo>
                    <a:lnTo>
                      <a:pt x="623" y="777"/>
                    </a:lnTo>
                    <a:lnTo>
                      <a:pt x="621" y="756"/>
                    </a:lnTo>
                    <a:lnTo>
                      <a:pt x="619" y="747"/>
                    </a:lnTo>
                    <a:lnTo>
                      <a:pt x="615" y="739"/>
                    </a:lnTo>
                    <a:lnTo>
                      <a:pt x="620" y="742"/>
                    </a:lnTo>
                    <a:lnTo>
                      <a:pt x="623" y="747"/>
                    </a:lnTo>
                    <a:lnTo>
                      <a:pt x="625" y="754"/>
                    </a:lnTo>
                    <a:lnTo>
                      <a:pt x="628" y="762"/>
                    </a:lnTo>
                    <a:lnTo>
                      <a:pt x="630" y="782"/>
                    </a:lnTo>
                    <a:lnTo>
                      <a:pt x="631" y="807"/>
                    </a:lnTo>
                    <a:lnTo>
                      <a:pt x="633" y="776"/>
                    </a:lnTo>
                    <a:lnTo>
                      <a:pt x="634" y="747"/>
                    </a:lnTo>
                    <a:lnTo>
                      <a:pt x="632" y="722"/>
                    </a:lnTo>
                    <a:lnTo>
                      <a:pt x="630" y="712"/>
                    </a:lnTo>
                    <a:lnTo>
                      <a:pt x="627" y="703"/>
                    </a:lnTo>
                    <a:lnTo>
                      <a:pt x="632" y="704"/>
                    </a:lnTo>
                    <a:lnTo>
                      <a:pt x="637" y="707"/>
                    </a:lnTo>
                    <a:lnTo>
                      <a:pt x="639" y="715"/>
                    </a:lnTo>
                    <a:lnTo>
                      <a:pt x="640" y="724"/>
                    </a:lnTo>
                    <a:lnTo>
                      <a:pt x="640" y="743"/>
                    </a:lnTo>
                    <a:lnTo>
                      <a:pt x="641" y="754"/>
                    </a:lnTo>
                    <a:lnTo>
                      <a:pt x="644" y="762"/>
                    </a:lnTo>
                    <a:lnTo>
                      <a:pt x="646" y="730"/>
                    </a:lnTo>
                    <a:lnTo>
                      <a:pt x="647" y="705"/>
                    </a:lnTo>
                    <a:lnTo>
                      <a:pt x="646" y="695"/>
                    </a:lnTo>
                    <a:lnTo>
                      <a:pt x="644" y="684"/>
                    </a:lnTo>
                    <a:lnTo>
                      <a:pt x="640" y="677"/>
                    </a:lnTo>
                    <a:lnTo>
                      <a:pt x="636" y="669"/>
                    </a:lnTo>
                    <a:lnTo>
                      <a:pt x="641" y="672"/>
                    </a:lnTo>
                    <a:lnTo>
                      <a:pt x="646" y="675"/>
                    </a:lnTo>
                    <a:lnTo>
                      <a:pt x="651" y="681"/>
                    </a:lnTo>
                    <a:lnTo>
                      <a:pt x="657" y="694"/>
                    </a:lnTo>
                    <a:lnTo>
                      <a:pt x="648" y="654"/>
                    </a:lnTo>
                    <a:lnTo>
                      <a:pt x="653" y="660"/>
                    </a:lnTo>
                    <a:lnTo>
                      <a:pt x="657" y="663"/>
                    </a:lnTo>
                    <a:lnTo>
                      <a:pt x="663" y="670"/>
                    </a:lnTo>
                    <a:lnTo>
                      <a:pt x="668" y="682"/>
                    </a:lnTo>
                    <a:lnTo>
                      <a:pt x="665" y="665"/>
                    </a:lnTo>
                    <a:lnTo>
                      <a:pt x="662" y="650"/>
                    </a:lnTo>
                    <a:lnTo>
                      <a:pt x="656" y="638"/>
                    </a:lnTo>
                    <a:lnTo>
                      <a:pt x="650" y="628"/>
                    </a:lnTo>
                    <a:lnTo>
                      <a:pt x="640" y="609"/>
                    </a:lnTo>
                    <a:lnTo>
                      <a:pt x="636" y="598"/>
                    </a:lnTo>
                    <a:lnTo>
                      <a:pt x="633" y="586"/>
                    </a:lnTo>
                    <a:lnTo>
                      <a:pt x="636" y="533"/>
                    </a:lnTo>
                    <a:lnTo>
                      <a:pt x="634" y="508"/>
                    </a:lnTo>
                    <a:lnTo>
                      <a:pt x="633" y="483"/>
                    </a:lnTo>
                    <a:lnTo>
                      <a:pt x="631" y="459"/>
                    </a:lnTo>
                    <a:lnTo>
                      <a:pt x="627" y="436"/>
                    </a:lnTo>
                    <a:lnTo>
                      <a:pt x="621" y="414"/>
                    </a:lnTo>
                    <a:lnTo>
                      <a:pt x="614" y="392"/>
                    </a:lnTo>
                    <a:lnTo>
                      <a:pt x="604" y="369"/>
                    </a:lnTo>
                    <a:lnTo>
                      <a:pt x="593" y="349"/>
                    </a:lnTo>
                    <a:lnTo>
                      <a:pt x="580" y="328"/>
                    </a:lnTo>
                    <a:lnTo>
                      <a:pt x="565" y="310"/>
                    </a:lnTo>
                    <a:lnTo>
                      <a:pt x="551" y="293"/>
                    </a:lnTo>
                    <a:lnTo>
                      <a:pt x="534" y="279"/>
                    </a:lnTo>
                    <a:lnTo>
                      <a:pt x="517" y="265"/>
                    </a:lnTo>
                    <a:lnTo>
                      <a:pt x="500" y="254"/>
                    </a:lnTo>
                    <a:lnTo>
                      <a:pt x="480" y="223"/>
                    </a:lnTo>
                    <a:lnTo>
                      <a:pt x="462" y="190"/>
                    </a:lnTo>
                    <a:lnTo>
                      <a:pt x="453" y="175"/>
                    </a:lnTo>
                    <a:lnTo>
                      <a:pt x="443" y="161"/>
                    </a:lnTo>
                    <a:lnTo>
                      <a:pt x="432" y="149"/>
                    </a:lnTo>
                    <a:lnTo>
                      <a:pt x="420" y="139"/>
                    </a:lnTo>
                    <a:lnTo>
                      <a:pt x="412" y="122"/>
                    </a:lnTo>
                    <a:lnTo>
                      <a:pt x="404" y="107"/>
                    </a:lnTo>
                    <a:lnTo>
                      <a:pt x="395" y="94"/>
                    </a:lnTo>
                    <a:lnTo>
                      <a:pt x="385" y="80"/>
                    </a:lnTo>
                    <a:lnTo>
                      <a:pt x="374" y="69"/>
                    </a:lnTo>
                    <a:lnTo>
                      <a:pt x="362" y="57"/>
                    </a:lnTo>
                    <a:lnTo>
                      <a:pt x="351" y="47"/>
                    </a:lnTo>
                    <a:lnTo>
                      <a:pt x="337" y="39"/>
                    </a:lnTo>
                    <a:lnTo>
                      <a:pt x="325" y="30"/>
                    </a:lnTo>
                    <a:lnTo>
                      <a:pt x="310" y="23"/>
                    </a:lnTo>
                    <a:lnTo>
                      <a:pt x="280" y="12"/>
                    </a:lnTo>
                    <a:lnTo>
                      <a:pt x="246" y="4"/>
                    </a:lnTo>
                    <a:lnTo>
                      <a:pt x="210" y="0"/>
                    </a:lnTo>
                    <a:lnTo>
                      <a:pt x="182" y="1"/>
                    </a:lnTo>
                    <a:lnTo>
                      <a:pt x="157" y="3"/>
                    </a:lnTo>
                    <a:lnTo>
                      <a:pt x="137" y="8"/>
                    </a:lnTo>
                    <a:lnTo>
                      <a:pt x="120" y="13"/>
                    </a:lnTo>
                    <a:lnTo>
                      <a:pt x="105" y="19"/>
                    </a:lnTo>
                    <a:lnTo>
                      <a:pt x="93" y="27"/>
                    </a:lnTo>
                    <a:lnTo>
                      <a:pt x="82" y="35"/>
                    </a:lnTo>
                    <a:lnTo>
                      <a:pt x="74" y="43"/>
                    </a:lnTo>
                    <a:lnTo>
                      <a:pt x="62" y="60"/>
                    </a:lnTo>
                    <a:lnTo>
                      <a:pt x="52" y="77"/>
                    </a:lnTo>
                    <a:lnTo>
                      <a:pt x="42" y="91"/>
                    </a:lnTo>
                    <a:lnTo>
                      <a:pt x="35" y="98"/>
                    </a:lnTo>
                    <a:lnTo>
                      <a:pt x="28" y="103"/>
                    </a:lnTo>
                    <a:lnTo>
                      <a:pt x="0" y="107"/>
                    </a:lnTo>
                    <a:lnTo>
                      <a:pt x="0" y="1041"/>
                    </a:lnTo>
                    <a:lnTo>
                      <a:pt x="4" y="1073"/>
                    </a:lnTo>
                    <a:lnTo>
                      <a:pt x="14" y="1170"/>
                    </a:lnTo>
                    <a:lnTo>
                      <a:pt x="10" y="1177"/>
                    </a:lnTo>
                    <a:lnTo>
                      <a:pt x="5" y="1183"/>
                    </a:lnTo>
                    <a:lnTo>
                      <a:pt x="0" y="1198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87" name="Freeform 896"/>
              <p:cNvSpPr>
                <a:spLocks/>
              </p:cNvSpPr>
              <p:nvPr/>
            </p:nvSpPr>
            <p:spPr bwMode="auto">
              <a:xfrm>
                <a:off x="4087" y="1405"/>
                <a:ext cx="195" cy="418"/>
              </a:xfrm>
              <a:custGeom>
                <a:avLst/>
                <a:gdLst>
                  <a:gd name="T0" fmla="*/ 593 w 603"/>
                  <a:gd name="T1" fmla="*/ 153 h 1328"/>
                  <a:gd name="T2" fmla="*/ 537 w 603"/>
                  <a:gd name="T3" fmla="*/ 170 h 1328"/>
                  <a:gd name="T4" fmla="*/ 494 w 603"/>
                  <a:gd name="T5" fmla="*/ 210 h 1328"/>
                  <a:gd name="T6" fmla="*/ 436 w 603"/>
                  <a:gd name="T7" fmla="*/ 274 h 1328"/>
                  <a:gd name="T8" fmla="*/ 397 w 603"/>
                  <a:gd name="T9" fmla="*/ 320 h 1328"/>
                  <a:gd name="T10" fmla="*/ 365 w 603"/>
                  <a:gd name="T11" fmla="*/ 350 h 1328"/>
                  <a:gd name="T12" fmla="*/ 306 w 603"/>
                  <a:gd name="T13" fmla="*/ 349 h 1328"/>
                  <a:gd name="T14" fmla="*/ 277 w 603"/>
                  <a:gd name="T15" fmla="*/ 327 h 1328"/>
                  <a:gd name="T16" fmla="*/ 255 w 603"/>
                  <a:gd name="T17" fmla="*/ 282 h 1328"/>
                  <a:gd name="T18" fmla="*/ 254 w 603"/>
                  <a:gd name="T19" fmla="*/ 232 h 1328"/>
                  <a:gd name="T20" fmla="*/ 245 w 603"/>
                  <a:gd name="T21" fmla="*/ 195 h 1328"/>
                  <a:gd name="T22" fmla="*/ 220 w 603"/>
                  <a:gd name="T23" fmla="*/ 152 h 1328"/>
                  <a:gd name="T24" fmla="*/ 215 w 603"/>
                  <a:gd name="T25" fmla="*/ 111 h 1328"/>
                  <a:gd name="T26" fmla="*/ 190 w 603"/>
                  <a:gd name="T27" fmla="*/ 61 h 1328"/>
                  <a:gd name="T28" fmla="*/ 199 w 603"/>
                  <a:gd name="T29" fmla="*/ 19 h 1328"/>
                  <a:gd name="T30" fmla="*/ 190 w 603"/>
                  <a:gd name="T31" fmla="*/ 0 h 1328"/>
                  <a:gd name="T32" fmla="*/ 165 w 603"/>
                  <a:gd name="T33" fmla="*/ 17 h 1328"/>
                  <a:gd name="T34" fmla="*/ 147 w 603"/>
                  <a:gd name="T35" fmla="*/ 17 h 1328"/>
                  <a:gd name="T36" fmla="*/ 99 w 603"/>
                  <a:gd name="T37" fmla="*/ 6 h 1328"/>
                  <a:gd name="T38" fmla="*/ 55 w 603"/>
                  <a:gd name="T39" fmla="*/ 18 h 1328"/>
                  <a:gd name="T40" fmla="*/ 33 w 603"/>
                  <a:gd name="T41" fmla="*/ 13 h 1328"/>
                  <a:gd name="T42" fmla="*/ 14 w 603"/>
                  <a:gd name="T43" fmla="*/ 23 h 1328"/>
                  <a:gd name="T44" fmla="*/ 17 w 603"/>
                  <a:gd name="T45" fmla="*/ 45 h 1328"/>
                  <a:gd name="T46" fmla="*/ 16 w 603"/>
                  <a:gd name="T47" fmla="*/ 72 h 1328"/>
                  <a:gd name="T48" fmla="*/ 0 w 603"/>
                  <a:gd name="T49" fmla="*/ 123 h 1328"/>
                  <a:gd name="T50" fmla="*/ 10 w 603"/>
                  <a:gd name="T51" fmla="*/ 162 h 1328"/>
                  <a:gd name="T52" fmla="*/ 22 w 603"/>
                  <a:gd name="T53" fmla="*/ 189 h 1328"/>
                  <a:gd name="T54" fmla="*/ 39 w 603"/>
                  <a:gd name="T55" fmla="*/ 207 h 1328"/>
                  <a:gd name="T56" fmla="*/ 62 w 603"/>
                  <a:gd name="T57" fmla="*/ 213 h 1328"/>
                  <a:gd name="T58" fmla="*/ 78 w 603"/>
                  <a:gd name="T59" fmla="*/ 308 h 1328"/>
                  <a:gd name="T60" fmla="*/ 96 w 603"/>
                  <a:gd name="T61" fmla="*/ 331 h 1328"/>
                  <a:gd name="T62" fmla="*/ 121 w 603"/>
                  <a:gd name="T63" fmla="*/ 347 h 1328"/>
                  <a:gd name="T64" fmla="*/ 152 w 603"/>
                  <a:gd name="T65" fmla="*/ 401 h 1328"/>
                  <a:gd name="T66" fmla="*/ 190 w 603"/>
                  <a:gd name="T67" fmla="*/ 446 h 1328"/>
                  <a:gd name="T68" fmla="*/ 256 w 603"/>
                  <a:gd name="T69" fmla="*/ 519 h 1328"/>
                  <a:gd name="T70" fmla="*/ 297 w 603"/>
                  <a:gd name="T71" fmla="*/ 544 h 1328"/>
                  <a:gd name="T72" fmla="*/ 338 w 603"/>
                  <a:gd name="T73" fmla="*/ 552 h 1328"/>
                  <a:gd name="T74" fmla="*/ 401 w 603"/>
                  <a:gd name="T75" fmla="*/ 564 h 1328"/>
                  <a:gd name="T76" fmla="*/ 434 w 603"/>
                  <a:gd name="T77" fmla="*/ 599 h 1328"/>
                  <a:gd name="T78" fmla="*/ 477 w 603"/>
                  <a:gd name="T79" fmla="*/ 620 h 1328"/>
                  <a:gd name="T80" fmla="*/ 503 w 603"/>
                  <a:gd name="T81" fmla="*/ 704 h 1328"/>
                  <a:gd name="T82" fmla="*/ 518 w 603"/>
                  <a:gd name="T83" fmla="*/ 782 h 1328"/>
                  <a:gd name="T84" fmla="*/ 522 w 603"/>
                  <a:gd name="T85" fmla="*/ 910 h 1328"/>
                  <a:gd name="T86" fmla="*/ 528 w 603"/>
                  <a:gd name="T87" fmla="*/ 987 h 1328"/>
                  <a:gd name="T88" fmla="*/ 543 w 603"/>
                  <a:gd name="T89" fmla="*/ 1030 h 1328"/>
                  <a:gd name="T90" fmla="*/ 554 w 603"/>
                  <a:gd name="T91" fmla="*/ 1132 h 1328"/>
                  <a:gd name="T92" fmla="*/ 548 w 603"/>
                  <a:gd name="T93" fmla="*/ 1209 h 1328"/>
                  <a:gd name="T94" fmla="*/ 518 w 603"/>
                  <a:gd name="T95" fmla="*/ 1250 h 1328"/>
                  <a:gd name="T96" fmla="*/ 471 w 603"/>
                  <a:gd name="T97" fmla="*/ 1280 h 1328"/>
                  <a:gd name="T98" fmla="*/ 465 w 603"/>
                  <a:gd name="T99" fmla="*/ 1298 h 1328"/>
                  <a:gd name="T100" fmla="*/ 488 w 603"/>
                  <a:gd name="T101" fmla="*/ 1313 h 1328"/>
                  <a:gd name="T102" fmla="*/ 547 w 603"/>
                  <a:gd name="T103" fmla="*/ 1309 h 1328"/>
                  <a:gd name="T104" fmla="*/ 581 w 603"/>
                  <a:gd name="T105" fmla="*/ 1327 h 1328"/>
                  <a:gd name="T106" fmla="*/ 603 w 603"/>
                  <a:gd name="T107" fmla="*/ 1242 h 1328"/>
                  <a:gd name="T108" fmla="*/ 592 w 603"/>
                  <a:gd name="T109" fmla="*/ 1273 h 1328"/>
                  <a:gd name="T110" fmla="*/ 593 w 603"/>
                  <a:gd name="T111" fmla="*/ 1262 h 1328"/>
                  <a:gd name="T112" fmla="*/ 602 w 603"/>
                  <a:gd name="T113" fmla="*/ 1225 h 1328"/>
                  <a:gd name="T114" fmla="*/ 595 w 603"/>
                  <a:gd name="T115" fmla="*/ 1182 h 1328"/>
                  <a:gd name="T116" fmla="*/ 592 w 603"/>
                  <a:gd name="T117" fmla="*/ 1055 h 132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03"/>
                  <a:gd name="T178" fmla="*/ 0 h 1328"/>
                  <a:gd name="T179" fmla="*/ 603 w 603"/>
                  <a:gd name="T180" fmla="*/ 1328 h 132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03" h="1328">
                    <a:moveTo>
                      <a:pt x="603" y="1085"/>
                    </a:moveTo>
                    <a:lnTo>
                      <a:pt x="603" y="152"/>
                    </a:lnTo>
                    <a:lnTo>
                      <a:pt x="593" y="153"/>
                    </a:lnTo>
                    <a:lnTo>
                      <a:pt x="574" y="156"/>
                    </a:lnTo>
                    <a:lnTo>
                      <a:pt x="555" y="162"/>
                    </a:lnTo>
                    <a:lnTo>
                      <a:pt x="537" y="170"/>
                    </a:lnTo>
                    <a:lnTo>
                      <a:pt x="521" y="180"/>
                    </a:lnTo>
                    <a:lnTo>
                      <a:pt x="506" y="193"/>
                    </a:lnTo>
                    <a:lnTo>
                      <a:pt x="494" y="210"/>
                    </a:lnTo>
                    <a:lnTo>
                      <a:pt x="480" y="230"/>
                    </a:lnTo>
                    <a:lnTo>
                      <a:pt x="467" y="246"/>
                    </a:lnTo>
                    <a:lnTo>
                      <a:pt x="436" y="274"/>
                    </a:lnTo>
                    <a:lnTo>
                      <a:pt x="421" y="288"/>
                    </a:lnTo>
                    <a:lnTo>
                      <a:pt x="408" y="303"/>
                    </a:lnTo>
                    <a:lnTo>
                      <a:pt x="397" y="320"/>
                    </a:lnTo>
                    <a:lnTo>
                      <a:pt x="392" y="331"/>
                    </a:lnTo>
                    <a:lnTo>
                      <a:pt x="387" y="341"/>
                    </a:lnTo>
                    <a:lnTo>
                      <a:pt x="365" y="350"/>
                    </a:lnTo>
                    <a:lnTo>
                      <a:pt x="343" y="354"/>
                    </a:lnTo>
                    <a:lnTo>
                      <a:pt x="324" y="354"/>
                    </a:lnTo>
                    <a:lnTo>
                      <a:pt x="306" y="349"/>
                    </a:lnTo>
                    <a:lnTo>
                      <a:pt x="298" y="345"/>
                    </a:lnTo>
                    <a:lnTo>
                      <a:pt x="291" y="341"/>
                    </a:lnTo>
                    <a:lnTo>
                      <a:pt x="277" y="327"/>
                    </a:lnTo>
                    <a:lnTo>
                      <a:pt x="266" y="311"/>
                    </a:lnTo>
                    <a:lnTo>
                      <a:pt x="257" y="292"/>
                    </a:lnTo>
                    <a:lnTo>
                      <a:pt x="255" y="282"/>
                    </a:lnTo>
                    <a:lnTo>
                      <a:pt x="254" y="272"/>
                    </a:lnTo>
                    <a:lnTo>
                      <a:pt x="253" y="251"/>
                    </a:lnTo>
                    <a:lnTo>
                      <a:pt x="254" y="232"/>
                    </a:lnTo>
                    <a:lnTo>
                      <a:pt x="253" y="223"/>
                    </a:lnTo>
                    <a:lnTo>
                      <a:pt x="250" y="213"/>
                    </a:lnTo>
                    <a:lnTo>
                      <a:pt x="245" y="195"/>
                    </a:lnTo>
                    <a:lnTo>
                      <a:pt x="237" y="180"/>
                    </a:lnTo>
                    <a:lnTo>
                      <a:pt x="228" y="166"/>
                    </a:lnTo>
                    <a:lnTo>
                      <a:pt x="220" y="152"/>
                    </a:lnTo>
                    <a:lnTo>
                      <a:pt x="220" y="137"/>
                    </a:lnTo>
                    <a:lnTo>
                      <a:pt x="219" y="123"/>
                    </a:lnTo>
                    <a:lnTo>
                      <a:pt x="215" y="111"/>
                    </a:lnTo>
                    <a:lnTo>
                      <a:pt x="212" y="99"/>
                    </a:lnTo>
                    <a:lnTo>
                      <a:pt x="202" y="79"/>
                    </a:lnTo>
                    <a:lnTo>
                      <a:pt x="190" y="61"/>
                    </a:lnTo>
                    <a:lnTo>
                      <a:pt x="197" y="43"/>
                    </a:lnTo>
                    <a:lnTo>
                      <a:pt x="199" y="26"/>
                    </a:lnTo>
                    <a:lnTo>
                      <a:pt x="199" y="19"/>
                    </a:lnTo>
                    <a:lnTo>
                      <a:pt x="197" y="12"/>
                    </a:lnTo>
                    <a:lnTo>
                      <a:pt x="195" y="5"/>
                    </a:lnTo>
                    <a:lnTo>
                      <a:pt x="190" y="0"/>
                    </a:lnTo>
                    <a:lnTo>
                      <a:pt x="179" y="3"/>
                    </a:lnTo>
                    <a:lnTo>
                      <a:pt x="172" y="10"/>
                    </a:lnTo>
                    <a:lnTo>
                      <a:pt x="165" y="17"/>
                    </a:lnTo>
                    <a:lnTo>
                      <a:pt x="158" y="27"/>
                    </a:lnTo>
                    <a:lnTo>
                      <a:pt x="153" y="22"/>
                    </a:lnTo>
                    <a:lnTo>
                      <a:pt x="147" y="17"/>
                    </a:lnTo>
                    <a:lnTo>
                      <a:pt x="132" y="11"/>
                    </a:lnTo>
                    <a:lnTo>
                      <a:pt x="116" y="6"/>
                    </a:lnTo>
                    <a:lnTo>
                      <a:pt x="99" y="6"/>
                    </a:lnTo>
                    <a:lnTo>
                      <a:pt x="84" y="8"/>
                    </a:lnTo>
                    <a:lnTo>
                      <a:pt x="68" y="12"/>
                    </a:lnTo>
                    <a:lnTo>
                      <a:pt x="55" y="18"/>
                    </a:lnTo>
                    <a:lnTo>
                      <a:pt x="46" y="26"/>
                    </a:lnTo>
                    <a:lnTo>
                      <a:pt x="39" y="18"/>
                    </a:lnTo>
                    <a:lnTo>
                      <a:pt x="33" y="13"/>
                    </a:lnTo>
                    <a:lnTo>
                      <a:pt x="26" y="11"/>
                    </a:lnTo>
                    <a:lnTo>
                      <a:pt x="19" y="12"/>
                    </a:lnTo>
                    <a:lnTo>
                      <a:pt x="14" y="23"/>
                    </a:lnTo>
                    <a:lnTo>
                      <a:pt x="13" y="34"/>
                    </a:lnTo>
                    <a:lnTo>
                      <a:pt x="14" y="39"/>
                    </a:lnTo>
                    <a:lnTo>
                      <a:pt x="17" y="45"/>
                    </a:lnTo>
                    <a:lnTo>
                      <a:pt x="21" y="49"/>
                    </a:lnTo>
                    <a:lnTo>
                      <a:pt x="26" y="54"/>
                    </a:lnTo>
                    <a:lnTo>
                      <a:pt x="16" y="72"/>
                    </a:lnTo>
                    <a:lnTo>
                      <a:pt x="8" y="90"/>
                    </a:lnTo>
                    <a:lnTo>
                      <a:pt x="3" y="107"/>
                    </a:lnTo>
                    <a:lnTo>
                      <a:pt x="0" y="123"/>
                    </a:lnTo>
                    <a:lnTo>
                      <a:pt x="1" y="138"/>
                    </a:lnTo>
                    <a:lnTo>
                      <a:pt x="3" y="152"/>
                    </a:lnTo>
                    <a:lnTo>
                      <a:pt x="10" y="162"/>
                    </a:lnTo>
                    <a:lnTo>
                      <a:pt x="18" y="171"/>
                    </a:lnTo>
                    <a:lnTo>
                      <a:pt x="19" y="180"/>
                    </a:lnTo>
                    <a:lnTo>
                      <a:pt x="22" y="189"/>
                    </a:lnTo>
                    <a:lnTo>
                      <a:pt x="27" y="196"/>
                    </a:lnTo>
                    <a:lnTo>
                      <a:pt x="33" y="203"/>
                    </a:lnTo>
                    <a:lnTo>
                      <a:pt x="39" y="207"/>
                    </a:lnTo>
                    <a:lnTo>
                      <a:pt x="47" y="210"/>
                    </a:lnTo>
                    <a:lnTo>
                      <a:pt x="55" y="213"/>
                    </a:lnTo>
                    <a:lnTo>
                      <a:pt x="62" y="213"/>
                    </a:lnTo>
                    <a:lnTo>
                      <a:pt x="68" y="256"/>
                    </a:lnTo>
                    <a:lnTo>
                      <a:pt x="72" y="286"/>
                    </a:lnTo>
                    <a:lnTo>
                      <a:pt x="78" y="308"/>
                    </a:lnTo>
                    <a:lnTo>
                      <a:pt x="84" y="322"/>
                    </a:lnTo>
                    <a:lnTo>
                      <a:pt x="89" y="328"/>
                    </a:lnTo>
                    <a:lnTo>
                      <a:pt x="96" y="331"/>
                    </a:lnTo>
                    <a:lnTo>
                      <a:pt x="104" y="330"/>
                    </a:lnTo>
                    <a:lnTo>
                      <a:pt x="113" y="327"/>
                    </a:lnTo>
                    <a:lnTo>
                      <a:pt x="121" y="347"/>
                    </a:lnTo>
                    <a:lnTo>
                      <a:pt x="130" y="366"/>
                    </a:lnTo>
                    <a:lnTo>
                      <a:pt x="140" y="384"/>
                    </a:lnTo>
                    <a:lnTo>
                      <a:pt x="152" y="401"/>
                    </a:lnTo>
                    <a:lnTo>
                      <a:pt x="164" y="418"/>
                    </a:lnTo>
                    <a:lnTo>
                      <a:pt x="177" y="433"/>
                    </a:lnTo>
                    <a:lnTo>
                      <a:pt x="190" y="446"/>
                    </a:lnTo>
                    <a:lnTo>
                      <a:pt x="205" y="459"/>
                    </a:lnTo>
                    <a:lnTo>
                      <a:pt x="240" y="501"/>
                    </a:lnTo>
                    <a:lnTo>
                      <a:pt x="256" y="519"/>
                    </a:lnTo>
                    <a:lnTo>
                      <a:pt x="275" y="534"/>
                    </a:lnTo>
                    <a:lnTo>
                      <a:pt x="285" y="539"/>
                    </a:lnTo>
                    <a:lnTo>
                      <a:pt x="297" y="544"/>
                    </a:lnTo>
                    <a:lnTo>
                      <a:pt x="309" y="547"/>
                    </a:lnTo>
                    <a:lnTo>
                      <a:pt x="323" y="551"/>
                    </a:lnTo>
                    <a:lnTo>
                      <a:pt x="338" y="552"/>
                    </a:lnTo>
                    <a:lnTo>
                      <a:pt x="355" y="553"/>
                    </a:lnTo>
                    <a:lnTo>
                      <a:pt x="394" y="549"/>
                    </a:lnTo>
                    <a:lnTo>
                      <a:pt x="401" y="564"/>
                    </a:lnTo>
                    <a:lnTo>
                      <a:pt x="410" y="577"/>
                    </a:lnTo>
                    <a:lnTo>
                      <a:pt x="421" y="589"/>
                    </a:lnTo>
                    <a:lnTo>
                      <a:pt x="434" y="599"/>
                    </a:lnTo>
                    <a:lnTo>
                      <a:pt x="448" y="608"/>
                    </a:lnTo>
                    <a:lnTo>
                      <a:pt x="462" y="615"/>
                    </a:lnTo>
                    <a:lnTo>
                      <a:pt x="477" y="620"/>
                    </a:lnTo>
                    <a:lnTo>
                      <a:pt x="492" y="622"/>
                    </a:lnTo>
                    <a:lnTo>
                      <a:pt x="497" y="663"/>
                    </a:lnTo>
                    <a:lnTo>
                      <a:pt x="503" y="704"/>
                    </a:lnTo>
                    <a:lnTo>
                      <a:pt x="509" y="743"/>
                    </a:lnTo>
                    <a:lnTo>
                      <a:pt x="513" y="763"/>
                    </a:lnTo>
                    <a:lnTo>
                      <a:pt x="518" y="782"/>
                    </a:lnTo>
                    <a:lnTo>
                      <a:pt x="521" y="814"/>
                    </a:lnTo>
                    <a:lnTo>
                      <a:pt x="522" y="845"/>
                    </a:lnTo>
                    <a:lnTo>
                      <a:pt x="522" y="910"/>
                    </a:lnTo>
                    <a:lnTo>
                      <a:pt x="522" y="941"/>
                    </a:lnTo>
                    <a:lnTo>
                      <a:pt x="525" y="972"/>
                    </a:lnTo>
                    <a:lnTo>
                      <a:pt x="528" y="987"/>
                    </a:lnTo>
                    <a:lnTo>
                      <a:pt x="531" y="1002"/>
                    </a:lnTo>
                    <a:lnTo>
                      <a:pt x="536" y="1015"/>
                    </a:lnTo>
                    <a:lnTo>
                      <a:pt x="543" y="1030"/>
                    </a:lnTo>
                    <a:lnTo>
                      <a:pt x="550" y="1080"/>
                    </a:lnTo>
                    <a:lnTo>
                      <a:pt x="552" y="1107"/>
                    </a:lnTo>
                    <a:lnTo>
                      <a:pt x="554" y="1132"/>
                    </a:lnTo>
                    <a:lnTo>
                      <a:pt x="554" y="1158"/>
                    </a:lnTo>
                    <a:lnTo>
                      <a:pt x="552" y="1184"/>
                    </a:lnTo>
                    <a:lnTo>
                      <a:pt x="548" y="1209"/>
                    </a:lnTo>
                    <a:lnTo>
                      <a:pt x="540" y="1235"/>
                    </a:lnTo>
                    <a:lnTo>
                      <a:pt x="530" y="1242"/>
                    </a:lnTo>
                    <a:lnTo>
                      <a:pt x="518" y="1250"/>
                    </a:lnTo>
                    <a:lnTo>
                      <a:pt x="492" y="1264"/>
                    </a:lnTo>
                    <a:lnTo>
                      <a:pt x="480" y="1272"/>
                    </a:lnTo>
                    <a:lnTo>
                      <a:pt x="471" y="1280"/>
                    </a:lnTo>
                    <a:lnTo>
                      <a:pt x="467" y="1289"/>
                    </a:lnTo>
                    <a:lnTo>
                      <a:pt x="465" y="1292"/>
                    </a:lnTo>
                    <a:lnTo>
                      <a:pt x="465" y="1298"/>
                    </a:lnTo>
                    <a:lnTo>
                      <a:pt x="470" y="1305"/>
                    </a:lnTo>
                    <a:lnTo>
                      <a:pt x="478" y="1309"/>
                    </a:lnTo>
                    <a:lnTo>
                      <a:pt x="488" y="1313"/>
                    </a:lnTo>
                    <a:lnTo>
                      <a:pt x="500" y="1315"/>
                    </a:lnTo>
                    <a:lnTo>
                      <a:pt x="523" y="1314"/>
                    </a:lnTo>
                    <a:lnTo>
                      <a:pt x="547" y="1309"/>
                    </a:lnTo>
                    <a:lnTo>
                      <a:pt x="557" y="1318"/>
                    </a:lnTo>
                    <a:lnTo>
                      <a:pt x="569" y="1325"/>
                    </a:lnTo>
                    <a:lnTo>
                      <a:pt x="581" y="1327"/>
                    </a:lnTo>
                    <a:lnTo>
                      <a:pt x="596" y="1328"/>
                    </a:lnTo>
                    <a:lnTo>
                      <a:pt x="603" y="1328"/>
                    </a:lnTo>
                    <a:lnTo>
                      <a:pt x="603" y="1242"/>
                    </a:lnTo>
                    <a:lnTo>
                      <a:pt x="601" y="1246"/>
                    </a:lnTo>
                    <a:lnTo>
                      <a:pt x="595" y="1264"/>
                    </a:lnTo>
                    <a:lnTo>
                      <a:pt x="592" y="1273"/>
                    </a:lnTo>
                    <a:lnTo>
                      <a:pt x="587" y="1281"/>
                    </a:lnTo>
                    <a:lnTo>
                      <a:pt x="589" y="1272"/>
                    </a:lnTo>
                    <a:lnTo>
                      <a:pt x="593" y="1262"/>
                    </a:lnTo>
                    <a:lnTo>
                      <a:pt x="598" y="1243"/>
                    </a:lnTo>
                    <a:lnTo>
                      <a:pt x="601" y="1234"/>
                    </a:lnTo>
                    <a:lnTo>
                      <a:pt x="602" y="1225"/>
                    </a:lnTo>
                    <a:lnTo>
                      <a:pt x="602" y="1216"/>
                    </a:lnTo>
                    <a:lnTo>
                      <a:pt x="598" y="1207"/>
                    </a:lnTo>
                    <a:lnTo>
                      <a:pt x="595" y="1182"/>
                    </a:lnTo>
                    <a:lnTo>
                      <a:pt x="593" y="1157"/>
                    </a:lnTo>
                    <a:lnTo>
                      <a:pt x="592" y="1106"/>
                    </a:lnTo>
                    <a:lnTo>
                      <a:pt x="592" y="1055"/>
                    </a:lnTo>
                    <a:lnTo>
                      <a:pt x="590" y="1004"/>
                    </a:lnTo>
                    <a:lnTo>
                      <a:pt x="603" y="1085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88" name="Freeform 897"/>
              <p:cNvSpPr>
                <a:spLocks/>
              </p:cNvSpPr>
              <p:nvPr/>
            </p:nvSpPr>
            <p:spPr bwMode="auto">
              <a:xfrm>
                <a:off x="4288" y="1614"/>
                <a:ext cx="127" cy="10"/>
              </a:xfrm>
              <a:custGeom>
                <a:avLst/>
                <a:gdLst>
                  <a:gd name="T0" fmla="*/ 394 w 395"/>
                  <a:gd name="T1" fmla="*/ 8 h 36"/>
                  <a:gd name="T2" fmla="*/ 365 w 395"/>
                  <a:gd name="T3" fmla="*/ 18 h 36"/>
                  <a:gd name="T4" fmla="*/ 337 w 395"/>
                  <a:gd name="T5" fmla="*/ 25 h 36"/>
                  <a:gd name="T6" fmla="*/ 311 w 395"/>
                  <a:gd name="T7" fmla="*/ 29 h 36"/>
                  <a:gd name="T8" fmla="*/ 285 w 395"/>
                  <a:gd name="T9" fmla="*/ 32 h 36"/>
                  <a:gd name="T10" fmla="*/ 260 w 395"/>
                  <a:gd name="T11" fmla="*/ 32 h 36"/>
                  <a:gd name="T12" fmla="*/ 236 w 395"/>
                  <a:gd name="T13" fmla="*/ 32 h 36"/>
                  <a:gd name="T14" fmla="*/ 212 w 395"/>
                  <a:gd name="T15" fmla="*/ 30 h 36"/>
                  <a:gd name="T16" fmla="*/ 188 w 395"/>
                  <a:gd name="T17" fmla="*/ 27 h 36"/>
                  <a:gd name="T18" fmla="*/ 166 w 395"/>
                  <a:gd name="T19" fmla="*/ 23 h 36"/>
                  <a:gd name="T20" fmla="*/ 143 w 395"/>
                  <a:gd name="T21" fmla="*/ 19 h 36"/>
                  <a:gd name="T22" fmla="*/ 120 w 395"/>
                  <a:gd name="T23" fmla="*/ 14 h 36"/>
                  <a:gd name="T24" fmla="*/ 96 w 395"/>
                  <a:gd name="T25" fmla="*/ 10 h 36"/>
                  <a:gd name="T26" fmla="*/ 73 w 395"/>
                  <a:gd name="T27" fmla="*/ 6 h 36"/>
                  <a:gd name="T28" fmla="*/ 49 w 395"/>
                  <a:gd name="T29" fmla="*/ 3 h 36"/>
                  <a:gd name="T30" fmla="*/ 25 w 395"/>
                  <a:gd name="T31" fmla="*/ 1 h 36"/>
                  <a:gd name="T32" fmla="*/ 0 w 395"/>
                  <a:gd name="T33" fmla="*/ 0 h 36"/>
                  <a:gd name="T34" fmla="*/ 13 w 395"/>
                  <a:gd name="T35" fmla="*/ 3 h 36"/>
                  <a:gd name="T36" fmla="*/ 36 w 395"/>
                  <a:gd name="T37" fmla="*/ 5 h 36"/>
                  <a:gd name="T38" fmla="*/ 61 w 395"/>
                  <a:gd name="T39" fmla="*/ 8 h 36"/>
                  <a:gd name="T40" fmla="*/ 84 w 395"/>
                  <a:gd name="T41" fmla="*/ 11 h 36"/>
                  <a:gd name="T42" fmla="*/ 108 w 395"/>
                  <a:gd name="T43" fmla="*/ 15 h 36"/>
                  <a:gd name="T44" fmla="*/ 130 w 395"/>
                  <a:gd name="T45" fmla="*/ 20 h 36"/>
                  <a:gd name="T46" fmla="*/ 154 w 395"/>
                  <a:gd name="T47" fmla="*/ 25 h 36"/>
                  <a:gd name="T48" fmla="*/ 177 w 395"/>
                  <a:gd name="T49" fmla="*/ 28 h 36"/>
                  <a:gd name="T50" fmla="*/ 200 w 395"/>
                  <a:gd name="T51" fmla="*/ 31 h 36"/>
                  <a:gd name="T52" fmla="*/ 223 w 395"/>
                  <a:gd name="T53" fmla="*/ 35 h 36"/>
                  <a:gd name="T54" fmla="*/ 247 w 395"/>
                  <a:gd name="T55" fmla="*/ 36 h 36"/>
                  <a:gd name="T56" fmla="*/ 272 w 395"/>
                  <a:gd name="T57" fmla="*/ 36 h 36"/>
                  <a:gd name="T58" fmla="*/ 298 w 395"/>
                  <a:gd name="T59" fmla="*/ 34 h 36"/>
                  <a:gd name="T60" fmla="*/ 324 w 395"/>
                  <a:gd name="T61" fmla="*/ 30 h 36"/>
                  <a:gd name="T62" fmla="*/ 352 w 395"/>
                  <a:gd name="T63" fmla="*/ 25 h 36"/>
                  <a:gd name="T64" fmla="*/ 380 w 395"/>
                  <a:gd name="T65" fmla="*/ 15 h 36"/>
                  <a:gd name="T66" fmla="*/ 394 w 395"/>
                  <a:gd name="T67" fmla="*/ 10 h 36"/>
                  <a:gd name="T68" fmla="*/ 395 w 395"/>
                  <a:gd name="T69" fmla="*/ 11 h 36"/>
                  <a:gd name="T70" fmla="*/ 395 w 395"/>
                  <a:gd name="T71" fmla="*/ 10 h 36"/>
                  <a:gd name="T72" fmla="*/ 395 w 395"/>
                  <a:gd name="T73" fmla="*/ 10 h 36"/>
                  <a:gd name="T74" fmla="*/ 395 w 395"/>
                  <a:gd name="T75" fmla="*/ 9 h 36"/>
                  <a:gd name="T76" fmla="*/ 395 w 395"/>
                  <a:gd name="T77" fmla="*/ 9 h 36"/>
                  <a:gd name="T78" fmla="*/ 395 w 395"/>
                  <a:gd name="T79" fmla="*/ 9 h 36"/>
                  <a:gd name="T80" fmla="*/ 395 w 395"/>
                  <a:gd name="T81" fmla="*/ 9 h 36"/>
                  <a:gd name="T82" fmla="*/ 395 w 395"/>
                  <a:gd name="T83" fmla="*/ 8 h 36"/>
                  <a:gd name="T84" fmla="*/ 395 w 395"/>
                  <a:gd name="T85" fmla="*/ 8 h 36"/>
                  <a:gd name="T86" fmla="*/ 395 w 395"/>
                  <a:gd name="T87" fmla="*/ 8 h 36"/>
                  <a:gd name="T88" fmla="*/ 394 w 395"/>
                  <a:gd name="T89" fmla="*/ 8 h 36"/>
                  <a:gd name="T90" fmla="*/ 394 w 395"/>
                  <a:gd name="T91" fmla="*/ 8 h 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5"/>
                  <a:gd name="T139" fmla="*/ 0 h 36"/>
                  <a:gd name="T140" fmla="*/ 395 w 395"/>
                  <a:gd name="T141" fmla="*/ 36 h 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5" h="36">
                    <a:moveTo>
                      <a:pt x="395" y="8"/>
                    </a:moveTo>
                    <a:lnTo>
                      <a:pt x="394" y="8"/>
                    </a:lnTo>
                    <a:lnTo>
                      <a:pt x="379" y="13"/>
                    </a:lnTo>
                    <a:lnTo>
                      <a:pt x="365" y="18"/>
                    </a:lnTo>
                    <a:lnTo>
                      <a:pt x="350" y="21"/>
                    </a:lnTo>
                    <a:lnTo>
                      <a:pt x="337" y="25"/>
                    </a:lnTo>
                    <a:lnTo>
                      <a:pt x="324" y="27"/>
                    </a:lnTo>
                    <a:lnTo>
                      <a:pt x="311" y="29"/>
                    </a:lnTo>
                    <a:lnTo>
                      <a:pt x="298" y="31"/>
                    </a:lnTo>
                    <a:lnTo>
                      <a:pt x="285" y="32"/>
                    </a:lnTo>
                    <a:lnTo>
                      <a:pt x="272" y="32"/>
                    </a:lnTo>
                    <a:lnTo>
                      <a:pt x="260" y="32"/>
                    </a:lnTo>
                    <a:lnTo>
                      <a:pt x="248" y="32"/>
                    </a:lnTo>
                    <a:lnTo>
                      <a:pt x="236" y="32"/>
                    </a:lnTo>
                    <a:lnTo>
                      <a:pt x="223" y="31"/>
                    </a:lnTo>
                    <a:lnTo>
                      <a:pt x="212" y="30"/>
                    </a:lnTo>
                    <a:lnTo>
                      <a:pt x="201" y="28"/>
                    </a:lnTo>
                    <a:lnTo>
                      <a:pt x="188" y="27"/>
                    </a:lnTo>
                    <a:lnTo>
                      <a:pt x="177" y="25"/>
                    </a:lnTo>
                    <a:lnTo>
                      <a:pt x="166" y="23"/>
                    </a:lnTo>
                    <a:lnTo>
                      <a:pt x="154" y="21"/>
                    </a:lnTo>
                    <a:lnTo>
                      <a:pt x="143" y="19"/>
                    </a:lnTo>
                    <a:lnTo>
                      <a:pt x="132" y="17"/>
                    </a:lnTo>
                    <a:lnTo>
                      <a:pt x="120" y="14"/>
                    </a:lnTo>
                    <a:lnTo>
                      <a:pt x="108" y="12"/>
                    </a:lnTo>
                    <a:lnTo>
                      <a:pt x="96" y="10"/>
                    </a:lnTo>
                    <a:lnTo>
                      <a:pt x="85" y="9"/>
                    </a:lnTo>
                    <a:lnTo>
                      <a:pt x="73" y="6"/>
                    </a:lnTo>
                    <a:lnTo>
                      <a:pt x="61" y="4"/>
                    </a:lnTo>
                    <a:lnTo>
                      <a:pt x="49" y="3"/>
                    </a:lnTo>
                    <a:lnTo>
                      <a:pt x="38" y="2"/>
                    </a:lnTo>
                    <a:lnTo>
                      <a:pt x="25" y="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3" y="3"/>
                    </a:lnTo>
                    <a:lnTo>
                      <a:pt x="25" y="4"/>
                    </a:lnTo>
                    <a:lnTo>
                      <a:pt x="36" y="5"/>
                    </a:lnTo>
                    <a:lnTo>
                      <a:pt x="49" y="6"/>
                    </a:lnTo>
                    <a:lnTo>
                      <a:pt x="61" y="8"/>
                    </a:lnTo>
                    <a:lnTo>
                      <a:pt x="73" y="10"/>
                    </a:lnTo>
                    <a:lnTo>
                      <a:pt x="84" y="11"/>
                    </a:lnTo>
                    <a:lnTo>
                      <a:pt x="96" y="13"/>
                    </a:lnTo>
                    <a:lnTo>
                      <a:pt x="108" y="15"/>
                    </a:lnTo>
                    <a:lnTo>
                      <a:pt x="119" y="18"/>
                    </a:lnTo>
                    <a:lnTo>
                      <a:pt x="130" y="20"/>
                    </a:lnTo>
                    <a:lnTo>
                      <a:pt x="142" y="22"/>
                    </a:lnTo>
                    <a:lnTo>
                      <a:pt x="154" y="25"/>
                    </a:lnTo>
                    <a:lnTo>
                      <a:pt x="166" y="26"/>
                    </a:lnTo>
                    <a:lnTo>
                      <a:pt x="177" y="28"/>
                    </a:lnTo>
                    <a:lnTo>
                      <a:pt x="188" y="30"/>
                    </a:lnTo>
                    <a:lnTo>
                      <a:pt x="200" y="31"/>
                    </a:lnTo>
                    <a:lnTo>
                      <a:pt x="212" y="32"/>
                    </a:lnTo>
                    <a:lnTo>
                      <a:pt x="223" y="35"/>
                    </a:lnTo>
                    <a:lnTo>
                      <a:pt x="236" y="35"/>
                    </a:lnTo>
                    <a:lnTo>
                      <a:pt x="247" y="36"/>
                    </a:lnTo>
                    <a:lnTo>
                      <a:pt x="260" y="36"/>
                    </a:lnTo>
                    <a:lnTo>
                      <a:pt x="272" y="36"/>
                    </a:lnTo>
                    <a:lnTo>
                      <a:pt x="285" y="35"/>
                    </a:lnTo>
                    <a:lnTo>
                      <a:pt x="298" y="34"/>
                    </a:lnTo>
                    <a:lnTo>
                      <a:pt x="311" y="32"/>
                    </a:lnTo>
                    <a:lnTo>
                      <a:pt x="324" y="30"/>
                    </a:lnTo>
                    <a:lnTo>
                      <a:pt x="338" y="28"/>
                    </a:lnTo>
                    <a:lnTo>
                      <a:pt x="352" y="25"/>
                    </a:lnTo>
                    <a:lnTo>
                      <a:pt x="365" y="20"/>
                    </a:lnTo>
                    <a:lnTo>
                      <a:pt x="380" y="15"/>
                    </a:lnTo>
                    <a:lnTo>
                      <a:pt x="395" y="11"/>
                    </a:lnTo>
                    <a:lnTo>
                      <a:pt x="394" y="10"/>
                    </a:lnTo>
                    <a:lnTo>
                      <a:pt x="395" y="11"/>
                    </a:lnTo>
                    <a:lnTo>
                      <a:pt x="395" y="10"/>
                    </a:lnTo>
                    <a:lnTo>
                      <a:pt x="395" y="9"/>
                    </a:lnTo>
                    <a:lnTo>
                      <a:pt x="395" y="8"/>
                    </a:lnTo>
                    <a:lnTo>
                      <a:pt x="394" y="8"/>
                    </a:lnTo>
                    <a:lnTo>
                      <a:pt x="395" y="8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89" name="Freeform 898"/>
              <p:cNvSpPr>
                <a:spLocks/>
              </p:cNvSpPr>
              <p:nvPr/>
            </p:nvSpPr>
            <p:spPr bwMode="auto">
              <a:xfrm>
                <a:off x="4414" y="1614"/>
                <a:ext cx="21" cy="45"/>
              </a:xfrm>
              <a:custGeom>
                <a:avLst/>
                <a:gdLst>
                  <a:gd name="T0" fmla="*/ 63 w 64"/>
                  <a:gd name="T1" fmla="*/ 140 h 142"/>
                  <a:gd name="T2" fmla="*/ 53 w 64"/>
                  <a:gd name="T3" fmla="*/ 131 h 142"/>
                  <a:gd name="T4" fmla="*/ 45 w 64"/>
                  <a:gd name="T5" fmla="*/ 123 h 142"/>
                  <a:gd name="T6" fmla="*/ 38 w 64"/>
                  <a:gd name="T7" fmla="*/ 114 h 142"/>
                  <a:gd name="T8" fmla="*/ 34 w 64"/>
                  <a:gd name="T9" fmla="*/ 106 h 142"/>
                  <a:gd name="T10" fmla="*/ 31 w 64"/>
                  <a:gd name="T11" fmla="*/ 97 h 142"/>
                  <a:gd name="T12" fmla="*/ 29 w 64"/>
                  <a:gd name="T13" fmla="*/ 88 h 142"/>
                  <a:gd name="T14" fmla="*/ 28 w 64"/>
                  <a:gd name="T15" fmla="*/ 78 h 142"/>
                  <a:gd name="T16" fmla="*/ 28 w 64"/>
                  <a:gd name="T17" fmla="*/ 69 h 142"/>
                  <a:gd name="T18" fmla="*/ 26 w 64"/>
                  <a:gd name="T19" fmla="*/ 60 h 142"/>
                  <a:gd name="T20" fmla="*/ 25 w 64"/>
                  <a:gd name="T21" fmla="*/ 49 h 142"/>
                  <a:gd name="T22" fmla="*/ 24 w 64"/>
                  <a:gd name="T23" fmla="*/ 40 h 142"/>
                  <a:gd name="T24" fmla="*/ 23 w 64"/>
                  <a:gd name="T25" fmla="*/ 31 h 142"/>
                  <a:gd name="T26" fmla="*/ 20 w 64"/>
                  <a:gd name="T27" fmla="*/ 22 h 142"/>
                  <a:gd name="T28" fmla="*/ 16 w 64"/>
                  <a:gd name="T29" fmla="*/ 14 h 142"/>
                  <a:gd name="T30" fmla="*/ 9 w 64"/>
                  <a:gd name="T31" fmla="*/ 6 h 142"/>
                  <a:gd name="T32" fmla="*/ 2 w 64"/>
                  <a:gd name="T33" fmla="*/ 0 h 142"/>
                  <a:gd name="T34" fmla="*/ 5 w 64"/>
                  <a:gd name="T35" fmla="*/ 5 h 142"/>
                  <a:gd name="T36" fmla="*/ 12 w 64"/>
                  <a:gd name="T37" fmla="*/ 12 h 142"/>
                  <a:gd name="T38" fmla="*/ 16 w 64"/>
                  <a:gd name="T39" fmla="*/ 20 h 142"/>
                  <a:gd name="T40" fmla="*/ 20 w 64"/>
                  <a:gd name="T41" fmla="*/ 28 h 142"/>
                  <a:gd name="T42" fmla="*/ 22 w 64"/>
                  <a:gd name="T43" fmla="*/ 37 h 142"/>
                  <a:gd name="T44" fmla="*/ 23 w 64"/>
                  <a:gd name="T45" fmla="*/ 46 h 142"/>
                  <a:gd name="T46" fmla="*/ 24 w 64"/>
                  <a:gd name="T47" fmla="*/ 55 h 142"/>
                  <a:gd name="T48" fmla="*/ 24 w 64"/>
                  <a:gd name="T49" fmla="*/ 64 h 142"/>
                  <a:gd name="T50" fmla="*/ 25 w 64"/>
                  <a:gd name="T51" fmla="*/ 73 h 142"/>
                  <a:gd name="T52" fmla="*/ 25 w 64"/>
                  <a:gd name="T53" fmla="*/ 83 h 142"/>
                  <a:gd name="T54" fmla="*/ 28 w 64"/>
                  <a:gd name="T55" fmla="*/ 92 h 142"/>
                  <a:gd name="T56" fmla="*/ 30 w 64"/>
                  <a:gd name="T57" fmla="*/ 103 h 142"/>
                  <a:gd name="T58" fmla="*/ 33 w 64"/>
                  <a:gd name="T59" fmla="*/ 112 h 142"/>
                  <a:gd name="T60" fmla="*/ 39 w 64"/>
                  <a:gd name="T61" fmla="*/ 121 h 142"/>
                  <a:gd name="T62" fmla="*/ 47 w 64"/>
                  <a:gd name="T63" fmla="*/ 130 h 142"/>
                  <a:gd name="T64" fmla="*/ 56 w 64"/>
                  <a:gd name="T65" fmla="*/ 138 h 142"/>
                  <a:gd name="T66" fmla="*/ 62 w 64"/>
                  <a:gd name="T67" fmla="*/ 141 h 142"/>
                  <a:gd name="T68" fmla="*/ 62 w 64"/>
                  <a:gd name="T69" fmla="*/ 142 h 142"/>
                  <a:gd name="T70" fmla="*/ 63 w 64"/>
                  <a:gd name="T71" fmla="*/ 142 h 142"/>
                  <a:gd name="T72" fmla="*/ 63 w 64"/>
                  <a:gd name="T73" fmla="*/ 142 h 142"/>
                  <a:gd name="T74" fmla="*/ 63 w 64"/>
                  <a:gd name="T75" fmla="*/ 142 h 142"/>
                  <a:gd name="T76" fmla="*/ 63 w 64"/>
                  <a:gd name="T77" fmla="*/ 142 h 142"/>
                  <a:gd name="T78" fmla="*/ 64 w 64"/>
                  <a:gd name="T79" fmla="*/ 142 h 142"/>
                  <a:gd name="T80" fmla="*/ 64 w 64"/>
                  <a:gd name="T81" fmla="*/ 142 h 142"/>
                  <a:gd name="T82" fmla="*/ 64 w 64"/>
                  <a:gd name="T83" fmla="*/ 141 h 142"/>
                  <a:gd name="T84" fmla="*/ 64 w 64"/>
                  <a:gd name="T85" fmla="*/ 141 h 142"/>
                  <a:gd name="T86" fmla="*/ 64 w 64"/>
                  <a:gd name="T87" fmla="*/ 141 h 142"/>
                  <a:gd name="T88" fmla="*/ 64 w 64"/>
                  <a:gd name="T89" fmla="*/ 140 h 142"/>
                  <a:gd name="T90" fmla="*/ 64 w 64"/>
                  <a:gd name="T91" fmla="*/ 140 h 142"/>
                  <a:gd name="T92" fmla="*/ 63 w 64"/>
                  <a:gd name="T93" fmla="*/ 140 h 1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142"/>
                  <a:gd name="T143" fmla="*/ 64 w 64"/>
                  <a:gd name="T144" fmla="*/ 142 h 14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142">
                    <a:moveTo>
                      <a:pt x="64" y="141"/>
                    </a:moveTo>
                    <a:lnTo>
                      <a:pt x="63" y="140"/>
                    </a:lnTo>
                    <a:lnTo>
                      <a:pt x="57" y="136"/>
                    </a:lnTo>
                    <a:lnTo>
                      <a:pt x="53" y="131"/>
                    </a:lnTo>
                    <a:lnTo>
                      <a:pt x="48" y="128"/>
                    </a:lnTo>
                    <a:lnTo>
                      <a:pt x="45" y="123"/>
                    </a:lnTo>
                    <a:lnTo>
                      <a:pt x="41" y="119"/>
                    </a:lnTo>
                    <a:lnTo>
                      <a:pt x="38" y="114"/>
                    </a:lnTo>
                    <a:lnTo>
                      <a:pt x="36" y="110"/>
                    </a:lnTo>
                    <a:lnTo>
                      <a:pt x="34" y="106"/>
                    </a:lnTo>
                    <a:lnTo>
                      <a:pt x="32" y="100"/>
                    </a:lnTo>
                    <a:lnTo>
                      <a:pt x="31" y="97"/>
                    </a:lnTo>
                    <a:lnTo>
                      <a:pt x="30" y="91"/>
                    </a:lnTo>
                    <a:lnTo>
                      <a:pt x="29" y="88"/>
                    </a:lnTo>
                    <a:lnTo>
                      <a:pt x="28" y="82"/>
                    </a:lnTo>
                    <a:lnTo>
                      <a:pt x="28" y="78"/>
                    </a:lnTo>
                    <a:lnTo>
                      <a:pt x="28" y="73"/>
                    </a:lnTo>
                    <a:lnTo>
                      <a:pt x="28" y="69"/>
                    </a:lnTo>
                    <a:lnTo>
                      <a:pt x="26" y="64"/>
                    </a:lnTo>
                    <a:lnTo>
                      <a:pt x="26" y="60"/>
                    </a:lnTo>
                    <a:lnTo>
                      <a:pt x="26" y="54"/>
                    </a:lnTo>
                    <a:lnTo>
                      <a:pt x="25" y="49"/>
                    </a:lnTo>
                    <a:lnTo>
                      <a:pt x="25" y="45"/>
                    </a:lnTo>
                    <a:lnTo>
                      <a:pt x="24" y="40"/>
                    </a:lnTo>
                    <a:lnTo>
                      <a:pt x="24" y="36"/>
                    </a:lnTo>
                    <a:lnTo>
                      <a:pt x="23" y="31"/>
                    </a:lnTo>
                    <a:lnTo>
                      <a:pt x="22" y="27"/>
                    </a:lnTo>
                    <a:lnTo>
                      <a:pt x="20" y="22"/>
                    </a:lnTo>
                    <a:lnTo>
                      <a:pt x="19" y="19"/>
                    </a:lnTo>
                    <a:lnTo>
                      <a:pt x="16" y="14"/>
                    </a:lnTo>
                    <a:lnTo>
                      <a:pt x="13" y="11"/>
                    </a:lnTo>
                    <a:lnTo>
                      <a:pt x="9" y="6"/>
                    </a:lnTo>
                    <a:lnTo>
                      <a:pt x="6" y="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5" y="5"/>
                    </a:lnTo>
                    <a:lnTo>
                      <a:pt x="8" y="9"/>
                    </a:lnTo>
                    <a:lnTo>
                      <a:pt x="12" y="12"/>
                    </a:lnTo>
                    <a:lnTo>
                      <a:pt x="14" y="17"/>
                    </a:lnTo>
                    <a:lnTo>
                      <a:pt x="16" y="20"/>
                    </a:lnTo>
                    <a:lnTo>
                      <a:pt x="17" y="24"/>
                    </a:lnTo>
                    <a:lnTo>
                      <a:pt x="20" y="28"/>
                    </a:lnTo>
                    <a:lnTo>
                      <a:pt x="21" y="32"/>
                    </a:lnTo>
                    <a:lnTo>
                      <a:pt x="22" y="37"/>
                    </a:lnTo>
                    <a:lnTo>
                      <a:pt x="22" y="41"/>
                    </a:lnTo>
                    <a:lnTo>
                      <a:pt x="23" y="46"/>
                    </a:lnTo>
                    <a:lnTo>
                      <a:pt x="23" y="51"/>
                    </a:lnTo>
                    <a:lnTo>
                      <a:pt x="24" y="55"/>
                    </a:lnTo>
                    <a:lnTo>
                      <a:pt x="24" y="60"/>
                    </a:lnTo>
                    <a:lnTo>
                      <a:pt x="24" y="64"/>
                    </a:lnTo>
                    <a:lnTo>
                      <a:pt x="24" y="69"/>
                    </a:lnTo>
                    <a:lnTo>
                      <a:pt x="25" y="73"/>
                    </a:lnTo>
                    <a:lnTo>
                      <a:pt x="25" y="79"/>
                    </a:lnTo>
                    <a:lnTo>
                      <a:pt x="25" y="83"/>
                    </a:lnTo>
                    <a:lnTo>
                      <a:pt x="26" y="88"/>
                    </a:lnTo>
                    <a:lnTo>
                      <a:pt x="28" y="92"/>
                    </a:lnTo>
                    <a:lnTo>
                      <a:pt x="29" y="97"/>
                    </a:lnTo>
                    <a:lnTo>
                      <a:pt x="30" y="103"/>
                    </a:lnTo>
                    <a:lnTo>
                      <a:pt x="32" y="107"/>
                    </a:lnTo>
                    <a:lnTo>
                      <a:pt x="33" y="112"/>
                    </a:lnTo>
                    <a:lnTo>
                      <a:pt x="37" y="116"/>
                    </a:lnTo>
                    <a:lnTo>
                      <a:pt x="39" y="121"/>
                    </a:lnTo>
                    <a:lnTo>
                      <a:pt x="42" y="125"/>
                    </a:lnTo>
                    <a:lnTo>
                      <a:pt x="47" y="130"/>
                    </a:lnTo>
                    <a:lnTo>
                      <a:pt x="51" y="134"/>
                    </a:lnTo>
                    <a:lnTo>
                      <a:pt x="56" y="138"/>
                    </a:lnTo>
                    <a:lnTo>
                      <a:pt x="62" y="142"/>
                    </a:lnTo>
                    <a:lnTo>
                      <a:pt x="62" y="141"/>
                    </a:lnTo>
                    <a:lnTo>
                      <a:pt x="62" y="142"/>
                    </a:lnTo>
                    <a:lnTo>
                      <a:pt x="63" y="142"/>
                    </a:lnTo>
                    <a:lnTo>
                      <a:pt x="64" y="142"/>
                    </a:lnTo>
                    <a:lnTo>
                      <a:pt x="64" y="141"/>
                    </a:lnTo>
                    <a:lnTo>
                      <a:pt x="64" y="140"/>
                    </a:lnTo>
                    <a:lnTo>
                      <a:pt x="63" y="140"/>
                    </a:lnTo>
                    <a:lnTo>
                      <a:pt x="64" y="14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90" name="Freeform 899"/>
              <p:cNvSpPr>
                <a:spLocks/>
              </p:cNvSpPr>
              <p:nvPr/>
            </p:nvSpPr>
            <p:spPr bwMode="auto">
              <a:xfrm>
                <a:off x="4434" y="1659"/>
                <a:ext cx="7" cy="43"/>
              </a:xfrm>
              <a:custGeom>
                <a:avLst/>
                <a:gdLst>
                  <a:gd name="T0" fmla="*/ 22 w 22"/>
                  <a:gd name="T1" fmla="*/ 137 h 139"/>
                  <a:gd name="T2" fmla="*/ 22 w 22"/>
                  <a:gd name="T3" fmla="*/ 137 h 139"/>
                  <a:gd name="T4" fmla="*/ 2 w 22"/>
                  <a:gd name="T5" fmla="*/ 0 h 139"/>
                  <a:gd name="T6" fmla="*/ 0 w 22"/>
                  <a:gd name="T7" fmla="*/ 0 h 139"/>
                  <a:gd name="T8" fmla="*/ 20 w 22"/>
                  <a:gd name="T9" fmla="*/ 137 h 139"/>
                  <a:gd name="T10" fmla="*/ 20 w 22"/>
                  <a:gd name="T11" fmla="*/ 137 h 139"/>
                  <a:gd name="T12" fmla="*/ 20 w 22"/>
                  <a:gd name="T13" fmla="*/ 137 h 139"/>
                  <a:gd name="T14" fmla="*/ 20 w 22"/>
                  <a:gd name="T15" fmla="*/ 137 h 139"/>
                  <a:gd name="T16" fmla="*/ 20 w 22"/>
                  <a:gd name="T17" fmla="*/ 139 h 139"/>
                  <a:gd name="T18" fmla="*/ 20 w 22"/>
                  <a:gd name="T19" fmla="*/ 139 h 139"/>
                  <a:gd name="T20" fmla="*/ 20 w 22"/>
                  <a:gd name="T21" fmla="*/ 139 h 139"/>
                  <a:gd name="T22" fmla="*/ 20 w 22"/>
                  <a:gd name="T23" fmla="*/ 139 h 139"/>
                  <a:gd name="T24" fmla="*/ 21 w 22"/>
                  <a:gd name="T25" fmla="*/ 139 h 139"/>
                  <a:gd name="T26" fmla="*/ 21 w 22"/>
                  <a:gd name="T27" fmla="*/ 139 h 139"/>
                  <a:gd name="T28" fmla="*/ 21 w 22"/>
                  <a:gd name="T29" fmla="*/ 139 h 139"/>
                  <a:gd name="T30" fmla="*/ 21 w 22"/>
                  <a:gd name="T31" fmla="*/ 139 h 139"/>
                  <a:gd name="T32" fmla="*/ 21 w 22"/>
                  <a:gd name="T33" fmla="*/ 139 h 139"/>
                  <a:gd name="T34" fmla="*/ 22 w 22"/>
                  <a:gd name="T35" fmla="*/ 139 h 139"/>
                  <a:gd name="T36" fmla="*/ 22 w 22"/>
                  <a:gd name="T37" fmla="*/ 139 h 139"/>
                  <a:gd name="T38" fmla="*/ 22 w 22"/>
                  <a:gd name="T39" fmla="*/ 139 h 139"/>
                  <a:gd name="T40" fmla="*/ 22 w 22"/>
                  <a:gd name="T41" fmla="*/ 139 h 139"/>
                  <a:gd name="T42" fmla="*/ 22 w 22"/>
                  <a:gd name="T43" fmla="*/ 139 h 139"/>
                  <a:gd name="T44" fmla="*/ 22 w 22"/>
                  <a:gd name="T45" fmla="*/ 139 h 139"/>
                  <a:gd name="T46" fmla="*/ 22 w 22"/>
                  <a:gd name="T47" fmla="*/ 137 h 139"/>
                  <a:gd name="T48" fmla="*/ 22 w 22"/>
                  <a:gd name="T49" fmla="*/ 137 h 139"/>
                  <a:gd name="T50" fmla="*/ 22 w 22"/>
                  <a:gd name="T51" fmla="*/ 137 h 139"/>
                  <a:gd name="T52" fmla="*/ 22 w 22"/>
                  <a:gd name="T53" fmla="*/ 137 h 139"/>
                  <a:gd name="T54" fmla="*/ 22 w 22"/>
                  <a:gd name="T55" fmla="*/ 137 h 139"/>
                  <a:gd name="T56" fmla="*/ 22 w 22"/>
                  <a:gd name="T57" fmla="*/ 137 h 13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2"/>
                  <a:gd name="T88" fmla="*/ 0 h 139"/>
                  <a:gd name="T89" fmla="*/ 22 w 22"/>
                  <a:gd name="T90" fmla="*/ 139 h 13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2" h="139">
                    <a:moveTo>
                      <a:pt x="22" y="137"/>
                    </a:moveTo>
                    <a:lnTo>
                      <a:pt x="22" y="137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0" y="137"/>
                    </a:lnTo>
                    <a:lnTo>
                      <a:pt x="20" y="139"/>
                    </a:lnTo>
                    <a:lnTo>
                      <a:pt x="21" y="139"/>
                    </a:lnTo>
                    <a:lnTo>
                      <a:pt x="22" y="139"/>
                    </a:lnTo>
                    <a:lnTo>
                      <a:pt x="22" y="137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91" name="Freeform 900"/>
              <p:cNvSpPr>
                <a:spLocks/>
              </p:cNvSpPr>
              <p:nvPr/>
            </p:nvSpPr>
            <p:spPr bwMode="auto">
              <a:xfrm>
                <a:off x="4440" y="1703"/>
                <a:ext cx="4" cy="27"/>
              </a:xfrm>
              <a:custGeom>
                <a:avLst/>
                <a:gdLst>
                  <a:gd name="T0" fmla="*/ 11 w 11"/>
                  <a:gd name="T1" fmla="*/ 82 h 84"/>
                  <a:gd name="T2" fmla="*/ 9 w 11"/>
                  <a:gd name="T3" fmla="*/ 77 h 84"/>
                  <a:gd name="T4" fmla="*/ 7 w 11"/>
                  <a:gd name="T5" fmla="*/ 72 h 84"/>
                  <a:gd name="T6" fmla="*/ 6 w 11"/>
                  <a:gd name="T7" fmla="*/ 67 h 84"/>
                  <a:gd name="T8" fmla="*/ 4 w 11"/>
                  <a:gd name="T9" fmla="*/ 63 h 84"/>
                  <a:gd name="T10" fmla="*/ 3 w 11"/>
                  <a:gd name="T11" fmla="*/ 57 h 84"/>
                  <a:gd name="T12" fmla="*/ 3 w 11"/>
                  <a:gd name="T13" fmla="*/ 52 h 84"/>
                  <a:gd name="T14" fmla="*/ 2 w 11"/>
                  <a:gd name="T15" fmla="*/ 47 h 84"/>
                  <a:gd name="T16" fmla="*/ 2 w 11"/>
                  <a:gd name="T17" fmla="*/ 42 h 84"/>
                  <a:gd name="T18" fmla="*/ 2 w 11"/>
                  <a:gd name="T19" fmla="*/ 37 h 84"/>
                  <a:gd name="T20" fmla="*/ 3 w 11"/>
                  <a:gd name="T21" fmla="*/ 32 h 84"/>
                  <a:gd name="T22" fmla="*/ 3 w 11"/>
                  <a:gd name="T23" fmla="*/ 26 h 84"/>
                  <a:gd name="T24" fmla="*/ 3 w 11"/>
                  <a:gd name="T25" fmla="*/ 22 h 84"/>
                  <a:gd name="T26" fmla="*/ 3 w 11"/>
                  <a:gd name="T27" fmla="*/ 16 h 84"/>
                  <a:gd name="T28" fmla="*/ 3 w 11"/>
                  <a:gd name="T29" fmla="*/ 11 h 84"/>
                  <a:gd name="T30" fmla="*/ 3 w 11"/>
                  <a:gd name="T31" fmla="*/ 6 h 84"/>
                  <a:gd name="T32" fmla="*/ 3 w 11"/>
                  <a:gd name="T33" fmla="*/ 0 h 84"/>
                  <a:gd name="T34" fmla="*/ 1 w 11"/>
                  <a:gd name="T35" fmla="*/ 4 h 84"/>
                  <a:gd name="T36" fmla="*/ 1 w 11"/>
                  <a:gd name="T37" fmla="*/ 8 h 84"/>
                  <a:gd name="T38" fmla="*/ 1 w 11"/>
                  <a:gd name="T39" fmla="*/ 14 h 84"/>
                  <a:gd name="T40" fmla="*/ 1 w 11"/>
                  <a:gd name="T41" fmla="*/ 18 h 84"/>
                  <a:gd name="T42" fmla="*/ 1 w 11"/>
                  <a:gd name="T43" fmla="*/ 24 h 84"/>
                  <a:gd name="T44" fmla="*/ 0 w 11"/>
                  <a:gd name="T45" fmla="*/ 29 h 84"/>
                  <a:gd name="T46" fmla="*/ 0 w 11"/>
                  <a:gd name="T47" fmla="*/ 34 h 84"/>
                  <a:gd name="T48" fmla="*/ 0 w 11"/>
                  <a:gd name="T49" fmla="*/ 40 h 84"/>
                  <a:gd name="T50" fmla="*/ 0 w 11"/>
                  <a:gd name="T51" fmla="*/ 45 h 84"/>
                  <a:gd name="T52" fmla="*/ 0 w 11"/>
                  <a:gd name="T53" fmla="*/ 50 h 84"/>
                  <a:gd name="T54" fmla="*/ 1 w 11"/>
                  <a:gd name="T55" fmla="*/ 55 h 84"/>
                  <a:gd name="T56" fmla="*/ 1 w 11"/>
                  <a:gd name="T57" fmla="*/ 60 h 84"/>
                  <a:gd name="T58" fmla="*/ 2 w 11"/>
                  <a:gd name="T59" fmla="*/ 66 h 84"/>
                  <a:gd name="T60" fmla="*/ 3 w 11"/>
                  <a:gd name="T61" fmla="*/ 71 h 84"/>
                  <a:gd name="T62" fmla="*/ 6 w 11"/>
                  <a:gd name="T63" fmla="*/ 76 h 84"/>
                  <a:gd name="T64" fmla="*/ 8 w 11"/>
                  <a:gd name="T65" fmla="*/ 81 h 84"/>
                  <a:gd name="T66" fmla="*/ 9 w 11"/>
                  <a:gd name="T67" fmla="*/ 82 h 84"/>
                  <a:gd name="T68" fmla="*/ 9 w 11"/>
                  <a:gd name="T69" fmla="*/ 83 h 84"/>
                  <a:gd name="T70" fmla="*/ 9 w 11"/>
                  <a:gd name="T71" fmla="*/ 84 h 84"/>
                  <a:gd name="T72" fmla="*/ 10 w 11"/>
                  <a:gd name="T73" fmla="*/ 84 h 84"/>
                  <a:gd name="T74" fmla="*/ 10 w 11"/>
                  <a:gd name="T75" fmla="*/ 84 h 84"/>
                  <a:gd name="T76" fmla="*/ 10 w 11"/>
                  <a:gd name="T77" fmla="*/ 84 h 84"/>
                  <a:gd name="T78" fmla="*/ 10 w 11"/>
                  <a:gd name="T79" fmla="*/ 84 h 84"/>
                  <a:gd name="T80" fmla="*/ 10 w 11"/>
                  <a:gd name="T81" fmla="*/ 84 h 84"/>
                  <a:gd name="T82" fmla="*/ 11 w 11"/>
                  <a:gd name="T83" fmla="*/ 83 h 84"/>
                  <a:gd name="T84" fmla="*/ 11 w 11"/>
                  <a:gd name="T85" fmla="*/ 83 h 84"/>
                  <a:gd name="T86" fmla="*/ 11 w 11"/>
                  <a:gd name="T87" fmla="*/ 83 h 84"/>
                  <a:gd name="T88" fmla="*/ 11 w 11"/>
                  <a:gd name="T89" fmla="*/ 83 h 84"/>
                  <a:gd name="T90" fmla="*/ 11 w 11"/>
                  <a:gd name="T91" fmla="*/ 82 h 84"/>
                  <a:gd name="T92" fmla="*/ 11 w 11"/>
                  <a:gd name="T93" fmla="*/ 82 h 8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"/>
                  <a:gd name="T142" fmla="*/ 0 h 84"/>
                  <a:gd name="T143" fmla="*/ 11 w 11"/>
                  <a:gd name="T144" fmla="*/ 84 h 8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" h="84">
                    <a:moveTo>
                      <a:pt x="11" y="83"/>
                    </a:moveTo>
                    <a:lnTo>
                      <a:pt x="11" y="82"/>
                    </a:lnTo>
                    <a:lnTo>
                      <a:pt x="10" y="80"/>
                    </a:lnTo>
                    <a:lnTo>
                      <a:pt x="9" y="77"/>
                    </a:lnTo>
                    <a:lnTo>
                      <a:pt x="8" y="75"/>
                    </a:lnTo>
                    <a:lnTo>
                      <a:pt x="7" y="72"/>
                    </a:lnTo>
                    <a:lnTo>
                      <a:pt x="6" y="69"/>
                    </a:lnTo>
                    <a:lnTo>
                      <a:pt x="6" y="67"/>
                    </a:lnTo>
                    <a:lnTo>
                      <a:pt x="4" y="65"/>
                    </a:lnTo>
                    <a:lnTo>
                      <a:pt x="4" y="63"/>
                    </a:lnTo>
                    <a:lnTo>
                      <a:pt x="3" y="60"/>
                    </a:lnTo>
                    <a:lnTo>
                      <a:pt x="3" y="57"/>
                    </a:lnTo>
                    <a:lnTo>
                      <a:pt x="3" y="55"/>
                    </a:lnTo>
                    <a:lnTo>
                      <a:pt x="3" y="52"/>
                    </a:lnTo>
                    <a:lnTo>
                      <a:pt x="2" y="50"/>
                    </a:lnTo>
                    <a:lnTo>
                      <a:pt x="2" y="47"/>
                    </a:lnTo>
                    <a:lnTo>
                      <a:pt x="2" y="45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2" y="37"/>
                    </a:lnTo>
                    <a:lnTo>
                      <a:pt x="2" y="34"/>
                    </a:lnTo>
                    <a:lnTo>
                      <a:pt x="3" y="32"/>
                    </a:lnTo>
                    <a:lnTo>
                      <a:pt x="3" y="29"/>
                    </a:lnTo>
                    <a:lnTo>
                      <a:pt x="3" y="26"/>
                    </a:lnTo>
                    <a:lnTo>
                      <a:pt x="3" y="24"/>
                    </a:lnTo>
                    <a:lnTo>
                      <a:pt x="3" y="22"/>
                    </a:lnTo>
                    <a:lnTo>
                      <a:pt x="3" y="18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1" y="21"/>
                    </a:lnTo>
                    <a:lnTo>
                      <a:pt x="1" y="24"/>
                    </a:lnTo>
                    <a:lnTo>
                      <a:pt x="1" y="26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5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1" y="55"/>
                    </a:lnTo>
                    <a:lnTo>
                      <a:pt x="1" y="58"/>
                    </a:lnTo>
                    <a:lnTo>
                      <a:pt x="1" y="60"/>
                    </a:lnTo>
                    <a:lnTo>
                      <a:pt x="2" y="63"/>
                    </a:lnTo>
                    <a:lnTo>
                      <a:pt x="2" y="66"/>
                    </a:lnTo>
                    <a:lnTo>
                      <a:pt x="2" y="68"/>
                    </a:lnTo>
                    <a:lnTo>
                      <a:pt x="3" y="71"/>
                    </a:lnTo>
                    <a:lnTo>
                      <a:pt x="4" y="73"/>
                    </a:lnTo>
                    <a:lnTo>
                      <a:pt x="6" y="76"/>
                    </a:lnTo>
                    <a:lnTo>
                      <a:pt x="7" y="79"/>
                    </a:lnTo>
                    <a:lnTo>
                      <a:pt x="8" y="81"/>
                    </a:lnTo>
                    <a:lnTo>
                      <a:pt x="9" y="83"/>
                    </a:lnTo>
                    <a:lnTo>
                      <a:pt x="9" y="82"/>
                    </a:lnTo>
                    <a:lnTo>
                      <a:pt x="9" y="83"/>
                    </a:lnTo>
                    <a:lnTo>
                      <a:pt x="9" y="84"/>
                    </a:lnTo>
                    <a:lnTo>
                      <a:pt x="10" y="84"/>
                    </a:lnTo>
                    <a:lnTo>
                      <a:pt x="10" y="83"/>
                    </a:lnTo>
                    <a:lnTo>
                      <a:pt x="11" y="83"/>
                    </a:lnTo>
                    <a:lnTo>
                      <a:pt x="11" y="82"/>
                    </a:lnTo>
                    <a:lnTo>
                      <a:pt x="11" y="83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92" name="Freeform 901"/>
              <p:cNvSpPr>
                <a:spLocks/>
              </p:cNvSpPr>
              <p:nvPr/>
            </p:nvSpPr>
            <p:spPr bwMode="auto">
              <a:xfrm>
                <a:off x="4441" y="1727"/>
                <a:ext cx="4" cy="23"/>
              </a:xfrm>
              <a:custGeom>
                <a:avLst/>
                <a:gdLst>
                  <a:gd name="T0" fmla="*/ 7 w 11"/>
                  <a:gd name="T1" fmla="*/ 66 h 68"/>
                  <a:gd name="T2" fmla="*/ 6 w 11"/>
                  <a:gd name="T3" fmla="*/ 61 h 68"/>
                  <a:gd name="T4" fmla="*/ 4 w 11"/>
                  <a:gd name="T5" fmla="*/ 58 h 68"/>
                  <a:gd name="T6" fmla="*/ 3 w 11"/>
                  <a:gd name="T7" fmla="*/ 53 h 68"/>
                  <a:gd name="T8" fmla="*/ 3 w 11"/>
                  <a:gd name="T9" fmla="*/ 50 h 68"/>
                  <a:gd name="T10" fmla="*/ 2 w 11"/>
                  <a:gd name="T11" fmla="*/ 45 h 68"/>
                  <a:gd name="T12" fmla="*/ 2 w 11"/>
                  <a:gd name="T13" fmla="*/ 42 h 68"/>
                  <a:gd name="T14" fmla="*/ 2 w 11"/>
                  <a:gd name="T15" fmla="*/ 38 h 68"/>
                  <a:gd name="T16" fmla="*/ 2 w 11"/>
                  <a:gd name="T17" fmla="*/ 34 h 68"/>
                  <a:gd name="T18" fmla="*/ 2 w 11"/>
                  <a:gd name="T19" fmla="*/ 31 h 68"/>
                  <a:gd name="T20" fmla="*/ 3 w 11"/>
                  <a:gd name="T21" fmla="*/ 27 h 68"/>
                  <a:gd name="T22" fmla="*/ 4 w 11"/>
                  <a:gd name="T23" fmla="*/ 23 h 68"/>
                  <a:gd name="T24" fmla="*/ 6 w 11"/>
                  <a:gd name="T25" fmla="*/ 19 h 68"/>
                  <a:gd name="T26" fmla="*/ 7 w 11"/>
                  <a:gd name="T27" fmla="*/ 15 h 68"/>
                  <a:gd name="T28" fmla="*/ 8 w 11"/>
                  <a:gd name="T29" fmla="*/ 10 h 68"/>
                  <a:gd name="T30" fmla="*/ 9 w 11"/>
                  <a:gd name="T31" fmla="*/ 6 h 68"/>
                  <a:gd name="T32" fmla="*/ 11 w 11"/>
                  <a:gd name="T33" fmla="*/ 1 h 68"/>
                  <a:gd name="T34" fmla="*/ 8 w 11"/>
                  <a:gd name="T35" fmla="*/ 2 h 68"/>
                  <a:gd name="T36" fmla="*/ 7 w 11"/>
                  <a:gd name="T37" fmla="*/ 7 h 68"/>
                  <a:gd name="T38" fmla="*/ 4 w 11"/>
                  <a:gd name="T39" fmla="*/ 11 h 68"/>
                  <a:gd name="T40" fmla="*/ 3 w 11"/>
                  <a:gd name="T41" fmla="*/ 16 h 68"/>
                  <a:gd name="T42" fmla="*/ 2 w 11"/>
                  <a:gd name="T43" fmla="*/ 20 h 68"/>
                  <a:gd name="T44" fmla="*/ 1 w 11"/>
                  <a:gd name="T45" fmla="*/ 24 h 68"/>
                  <a:gd name="T46" fmla="*/ 0 w 11"/>
                  <a:gd name="T47" fmla="*/ 28 h 68"/>
                  <a:gd name="T48" fmla="*/ 0 w 11"/>
                  <a:gd name="T49" fmla="*/ 32 h 68"/>
                  <a:gd name="T50" fmla="*/ 0 w 11"/>
                  <a:gd name="T51" fmla="*/ 36 h 68"/>
                  <a:gd name="T52" fmla="*/ 0 w 11"/>
                  <a:gd name="T53" fmla="*/ 40 h 68"/>
                  <a:gd name="T54" fmla="*/ 0 w 11"/>
                  <a:gd name="T55" fmla="*/ 44 h 68"/>
                  <a:gd name="T56" fmla="*/ 0 w 11"/>
                  <a:gd name="T57" fmla="*/ 48 h 68"/>
                  <a:gd name="T58" fmla="*/ 1 w 11"/>
                  <a:gd name="T59" fmla="*/ 52 h 68"/>
                  <a:gd name="T60" fmla="*/ 1 w 11"/>
                  <a:gd name="T61" fmla="*/ 56 h 68"/>
                  <a:gd name="T62" fmla="*/ 2 w 11"/>
                  <a:gd name="T63" fmla="*/ 60 h 68"/>
                  <a:gd name="T64" fmla="*/ 3 w 11"/>
                  <a:gd name="T65" fmla="*/ 65 h 68"/>
                  <a:gd name="T66" fmla="*/ 4 w 11"/>
                  <a:gd name="T67" fmla="*/ 66 h 68"/>
                  <a:gd name="T68" fmla="*/ 4 w 11"/>
                  <a:gd name="T69" fmla="*/ 67 h 68"/>
                  <a:gd name="T70" fmla="*/ 4 w 11"/>
                  <a:gd name="T71" fmla="*/ 68 h 68"/>
                  <a:gd name="T72" fmla="*/ 4 w 11"/>
                  <a:gd name="T73" fmla="*/ 68 h 68"/>
                  <a:gd name="T74" fmla="*/ 4 w 11"/>
                  <a:gd name="T75" fmla="*/ 68 h 68"/>
                  <a:gd name="T76" fmla="*/ 6 w 11"/>
                  <a:gd name="T77" fmla="*/ 68 h 68"/>
                  <a:gd name="T78" fmla="*/ 6 w 11"/>
                  <a:gd name="T79" fmla="*/ 68 h 68"/>
                  <a:gd name="T80" fmla="*/ 6 w 11"/>
                  <a:gd name="T81" fmla="*/ 68 h 68"/>
                  <a:gd name="T82" fmla="*/ 6 w 11"/>
                  <a:gd name="T83" fmla="*/ 68 h 68"/>
                  <a:gd name="T84" fmla="*/ 6 w 11"/>
                  <a:gd name="T85" fmla="*/ 67 h 68"/>
                  <a:gd name="T86" fmla="*/ 7 w 11"/>
                  <a:gd name="T87" fmla="*/ 67 h 68"/>
                  <a:gd name="T88" fmla="*/ 7 w 11"/>
                  <a:gd name="T89" fmla="*/ 67 h 68"/>
                  <a:gd name="T90" fmla="*/ 7 w 11"/>
                  <a:gd name="T91" fmla="*/ 66 h 68"/>
                  <a:gd name="T92" fmla="*/ 6 w 11"/>
                  <a:gd name="T93" fmla="*/ 67 h 6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"/>
                  <a:gd name="T142" fmla="*/ 0 h 68"/>
                  <a:gd name="T143" fmla="*/ 11 w 11"/>
                  <a:gd name="T144" fmla="*/ 68 h 6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" h="68">
                    <a:moveTo>
                      <a:pt x="6" y="67"/>
                    </a:moveTo>
                    <a:lnTo>
                      <a:pt x="7" y="66"/>
                    </a:lnTo>
                    <a:lnTo>
                      <a:pt x="6" y="63"/>
                    </a:lnTo>
                    <a:lnTo>
                      <a:pt x="6" y="61"/>
                    </a:lnTo>
                    <a:lnTo>
                      <a:pt x="4" y="59"/>
                    </a:lnTo>
                    <a:lnTo>
                      <a:pt x="4" y="58"/>
                    </a:lnTo>
                    <a:lnTo>
                      <a:pt x="3" y="56"/>
                    </a:lnTo>
                    <a:lnTo>
                      <a:pt x="3" y="53"/>
                    </a:lnTo>
                    <a:lnTo>
                      <a:pt x="3" y="51"/>
                    </a:lnTo>
                    <a:lnTo>
                      <a:pt x="3" y="50"/>
                    </a:lnTo>
                    <a:lnTo>
                      <a:pt x="2" y="48"/>
                    </a:lnTo>
                    <a:lnTo>
                      <a:pt x="2" y="45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3" y="28"/>
                    </a:lnTo>
                    <a:lnTo>
                      <a:pt x="3" y="27"/>
                    </a:lnTo>
                    <a:lnTo>
                      <a:pt x="3" y="25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7" y="15"/>
                    </a:lnTo>
                    <a:lnTo>
                      <a:pt x="7" y="12"/>
                    </a:lnTo>
                    <a:lnTo>
                      <a:pt x="8" y="10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10" y="4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6" y="9"/>
                    </a:lnTo>
                    <a:lnTo>
                      <a:pt x="4" y="11"/>
                    </a:lnTo>
                    <a:lnTo>
                      <a:pt x="4" y="14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2" y="20"/>
                    </a:lnTo>
                    <a:lnTo>
                      <a:pt x="2" y="23"/>
                    </a:lnTo>
                    <a:lnTo>
                      <a:pt x="1" y="24"/>
                    </a:lnTo>
                    <a:lnTo>
                      <a:pt x="1" y="26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1" y="52"/>
                    </a:lnTo>
                    <a:lnTo>
                      <a:pt x="1" y="54"/>
                    </a:lnTo>
                    <a:lnTo>
                      <a:pt x="1" y="56"/>
                    </a:lnTo>
                    <a:lnTo>
                      <a:pt x="2" y="58"/>
                    </a:lnTo>
                    <a:lnTo>
                      <a:pt x="2" y="60"/>
                    </a:lnTo>
                    <a:lnTo>
                      <a:pt x="3" y="62"/>
                    </a:lnTo>
                    <a:lnTo>
                      <a:pt x="3" y="65"/>
                    </a:lnTo>
                    <a:lnTo>
                      <a:pt x="4" y="67"/>
                    </a:lnTo>
                    <a:lnTo>
                      <a:pt x="4" y="66"/>
                    </a:lnTo>
                    <a:lnTo>
                      <a:pt x="4" y="67"/>
                    </a:lnTo>
                    <a:lnTo>
                      <a:pt x="4" y="68"/>
                    </a:lnTo>
                    <a:lnTo>
                      <a:pt x="6" y="68"/>
                    </a:lnTo>
                    <a:lnTo>
                      <a:pt x="6" y="67"/>
                    </a:lnTo>
                    <a:lnTo>
                      <a:pt x="7" y="67"/>
                    </a:lnTo>
                    <a:lnTo>
                      <a:pt x="7" y="66"/>
                    </a:lnTo>
                    <a:lnTo>
                      <a:pt x="6" y="67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93" name="Freeform 902"/>
              <p:cNvSpPr>
                <a:spLocks/>
              </p:cNvSpPr>
              <p:nvPr/>
            </p:nvSpPr>
            <p:spPr bwMode="auto">
              <a:xfrm>
                <a:off x="4412" y="1749"/>
                <a:ext cx="29" cy="56"/>
              </a:xfrm>
              <a:custGeom>
                <a:avLst/>
                <a:gdLst>
                  <a:gd name="T0" fmla="*/ 2 w 93"/>
                  <a:gd name="T1" fmla="*/ 180 h 181"/>
                  <a:gd name="T2" fmla="*/ 9 w 93"/>
                  <a:gd name="T3" fmla="*/ 169 h 181"/>
                  <a:gd name="T4" fmla="*/ 15 w 93"/>
                  <a:gd name="T5" fmla="*/ 157 h 181"/>
                  <a:gd name="T6" fmla="*/ 22 w 93"/>
                  <a:gd name="T7" fmla="*/ 146 h 181"/>
                  <a:gd name="T8" fmla="*/ 28 w 93"/>
                  <a:gd name="T9" fmla="*/ 134 h 181"/>
                  <a:gd name="T10" fmla="*/ 34 w 93"/>
                  <a:gd name="T11" fmla="*/ 123 h 181"/>
                  <a:gd name="T12" fmla="*/ 40 w 93"/>
                  <a:gd name="T13" fmla="*/ 113 h 181"/>
                  <a:gd name="T14" fmla="*/ 45 w 93"/>
                  <a:gd name="T15" fmla="*/ 102 h 181"/>
                  <a:gd name="T16" fmla="*/ 51 w 93"/>
                  <a:gd name="T17" fmla="*/ 90 h 181"/>
                  <a:gd name="T18" fmla="*/ 56 w 93"/>
                  <a:gd name="T19" fmla="*/ 79 h 181"/>
                  <a:gd name="T20" fmla="*/ 61 w 93"/>
                  <a:gd name="T21" fmla="*/ 69 h 181"/>
                  <a:gd name="T22" fmla="*/ 66 w 93"/>
                  <a:gd name="T23" fmla="*/ 57 h 181"/>
                  <a:gd name="T24" fmla="*/ 72 w 93"/>
                  <a:gd name="T25" fmla="*/ 46 h 181"/>
                  <a:gd name="T26" fmla="*/ 77 w 93"/>
                  <a:gd name="T27" fmla="*/ 35 h 181"/>
                  <a:gd name="T28" fmla="*/ 82 w 93"/>
                  <a:gd name="T29" fmla="*/ 25 h 181"/>
                  <a:gd name="T30" fmla="*/ 88 w 93"/>
                  <a:gd name="T31" fmla="*/ 13 h 181"/>
                  <a:gd name="T32" fmla="*/ 93 w 93"/>
                  <a:gd name="T33" fmla="*/ 2 h 181"/>
                  <a:gd name="T34" fmla="*/ 88 w 93"/>
                  <a:gd name="T35" fmla="*/ 5 h 181"/>
                  <a:gd name="T36" fmla="*/ 82 w 93"/>
                  <a:gd name="T37" fmla="*/ 17 h 181"/>
                  <a:gd name="T38" fmla="*/ 78 w 93"/>
                  <a:gd name="T39" fmla="*/ 28 h 181"/>
                  <a:gd name="T40" fmla="*/ 72 w 93"/>
                  <a:gd name="T41" fmla="*/ 39 h 181"/>
                  <a:gd name="T42" fmla="*/ 66 w 93"/>
                  <a:gd name="T43" fmla="*/ 49 h 181"/>
                  <a:gd name="T44" fmla="*/ 62 w 93"/>
                  <a:gd name="T45" fmla="*/ 61 h 181"/>
                  <a:gd name="T46" fmla="*/ 56 w 93"/>
                  <a:gd name="T47" fmla="*/ 72 h 181"/>
                  <a:gd name="T48" fmla="*/ 52 w 93"/>
                  <a:gd name="T49" fmla="*/ 83 h 181"/>
                  <a:gd name="T50" fmla="*/ 46 w 93"/>
                  <a:gd name="T51" fmla="*/ 95 h 181"/>
                  <a:gd name="T52" fmla="*/ 40 w 93"/>
                  <a:gd name="T53" fmla="*/ 105 h 181"/>
                  <a:gd name="T54" fmla="*/ 35 w 93"/>
                  <a:gd name="T55" fmla="*/ 116 h 181"/>
                  <a:gd name="T56" fmla="*/ 29 w 93"/>
                  <a:gd name="T57" fmla="*/ 128 h 181"/>
                  <a:gd name="T58" fmla="*/ 23 w 93"/>
                  <a:gd name="T59" fmla="*/ 139 h 181"/>
                  <a:gd name="T60" fmla="*/ 17 w 93"/>
                  <a:gd name="T61" fmla="*/ 150 h 181"/>
                  <a:gd name="T62" fmla="*/ 10 w 93"/>
                  <a:gd name="T63" fmla="*/ 161 h 181"/>
                  <a:gd name="T64" fmla="*/ 3 w 93"/>
                  <a:gd name="T65" fmla="*/ 172 h 181"/>
                  <a:gd name="T66" fmla="*/ 0 w 93"/>
                  <a:gd name="T67" fmla="*/ 178 h 181"/>
                  <a:gd name="T68" fmla="*/ 0 w 93"/>
                  <a:gd name="T69" fmla="*/ 178 h 181"/>
                  <a:gd name="T70" fmla="*/ 0 w 93"/>
                  <a:gd name="T71" fmla="*/ 179 h 181"/>
                  <a:gd name="T72" fmla="*/ 0 w 93"/>
                  <a:gd name="T73" fmla="*/ 179 h 181"/>
                  <a:gd name="T74" fmla="*/ 0 w 93"/>
                  <a:gd name="T75" fmla="*/ 179 h 181"/>
                  <a:gd name="T76" fmla="*/ 0 w 93"/>
                  <a:gd name="T77" fmla="*/ 180 h 181"/>
                  <a:gd name="T78" fmla="*/ 0 w 93"/>
                  <a:gd name="T79" fmla="*/ 180 h 181"/>
                  <a:gd name="T80" fmla="*/ 0 w 93"/>
                  <a:gd name="T81" fmla="*/ 180 h 181"/>
                  <a:gd name="T82" fmla="*/ 0 w 93"/>
                  <a:gd name="T83" fmla="*/ 180 h 181"/>
                  <a:gd name="T84" fmla="*/ 1 w 93"/>
                  <a:gd name="T85" fmla="*/ 181 h 181"/>
                  <a:gd name="T86" fmla="*/ 1 w 93"/>
                  <a:gd name="T87" fmla="*/ 180 h 181"/>
                  <a:gd name="T88" fmla="*/ 1 w 93"/>
                  <a:gd name="T89" fmla="*/ 180 h 181"/>
                  <a:gd name="T90" fmla="*/ 2 w 93"/>
                  <a:gd name="T91" fmla="*/ 180 h 18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3"/>
                  <a:gd name="T139" fmla="*/ 0 h 181"/>
                  <a:gd name="T140" fmla="*/ 93 w 93"/>
                  <a:gd name="T141" fmla="*/ 181 h 18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3" h="181">
                    <a:moveTo>
                      <a:pt x="2" y="180"/>
                    </a:moveTo>
                    <a:lnTo>
                      <a:pt x="2" y="180"/>
                    </a:lnTo>
                    <a:lnTo>
                      <a:pt x="5" y="174"/>
                    </a:lnTo>
                    <a:lnTo>
                      <a:pt x="9" y="169"/>
                    </a:lnTo>
                    <a:lnTo>
                      <a:pt x="12" y="163"/>
                    </a:lnTo>
                    <a:lnTo>
                      <a:pt x="15" y="157"/>
                    </a:lnTo>
                    <a:lnTo>
                      <a:pt x="19" y="152"/>
                    </a:lnTo>
                    <a:lnTo>
                      <a:pt x="22" y="146"/>
                    </a:lnTo>
                    <a:lnTo>
                      <a:pt x="26" y="140"/>
                    </a:lnTo>
                    <a:lnTo>
                      <a:pt x="28" y="134"/>
                    </a:lnTo>
                    <a:lnTo>
                      <a:pt x="31" y="130"/>
                    </a:lnTo>
                    <a:lnTo>
                      <a:pt x="34" y="123"/>
                    </a:lnTo>
                    <a:lnTo>
                      <a:pt x="37" y="119"/>
                    </a:lnTo>
                    <a:lnTo>
                      <a:pt x="40" y="113"/>
                    </a:lnTo>
                    <a:lnTo>
                      <a:pt x="43" y="107"/>
                    </a:lnTo>
                    <a:lnTo>
                      <a:pt x="45" y="102"/>
                    </a:lnTo>
                    <a:lnTo>
                      <a:pt x="48" y="96"/>
                    </a:lnTo>
                    <a:lnTo>
                      <a:pt x="51" y="90"/>
                    </a:lnTo>
                    <a:lnTo>
                      <a:pt x="53" y="85"/>
                    </a:lnTo>
                    <a:lnTo>
                      <a:pt x="56" y="79"/>
                    </a:lnTo>
                    <a:lnTo>
                      <a:pt x="59" y="73"/>
                    </a:lnTo>
                    <a:lnTo>
                      <a:pt x="61" y="69"/>
                    </a:lnTo>
                    <a:lnTo>
                      <a:pt x="64" y="63"/>
                    </a:lnTo>
                    <a:lnTo>
                      <a:pt x="66" y="57"/>
                    </a:lnTo>
                    <a:lnTo>
                      <a:pt x="69" y="52"/>
                    </a:lnTo>
                    <a:lnTo>
                      <a:pt x="72" y="46"/>
                    </a:lnTo>
                    <a:lnTo>
                      <a:pt x="74" y="40"/>
                    </a:lnTo>
                    <a:lnTo>
                      <a:pt x="77" y="35"/>
                    </a:lnTo>
                    <a:lnTo>
                      <a:pt x="79" y="29"/>
                    </a:lnTo>
                    <a:lnTo>
                      <a:pt x="82" y="25"/>
                    </a:lnTo>
                    <a:lnTo>
                      <a:pt x="85" y="19"/>
                    </a:lnTo>
                    <a:lnTo>
                      <a:pt x="88" y="13"/>
                    </a:lnTo>
                    <a:lnTo>
                      <a:pt x="90" y="8"/>
                    </a:lnTo>
                    <a:lnTo>
                      <a:pt x="93" y="2"/>
                    </a:lnTo>
                    <a:lnTo>
                      <a:pt x="91" y="0"/>
                    </a:lnTo>
                    <a:lnTo>
                      <a:pt x="88" y="5"/>
                    </a:lnTo>
                    <a:lnTo>
                      <a:pt x="86" y="11"/>
                    </a:lnTo>
                    <a:lnTo>
                      <a:pt x="82" y="17"/>
                    </a:lnTo>
                    <a:lnTo>
                      <a:pt x="80" y="22"/>
                    </a:lnTo>
                    <a:lnTo>
                      <a:pt x="78" y="28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5"/>
                    </a:lnTo>
                    <a:lnTo>
                      <a:pt x="66" y="49"/>
                    </a:lnTo>
                    <a:lnTo>
                      <a:pt x="64" y="56"/>
                    </a:lnTo>
                    <a:lnTo>
                      <a:pt x="62" y="61"/>
                    </a:lnTo>
                    <a:lnTo>
                      <a:pt x="60" y="66"/>
                    </a:lnTo>
                    <a:lnTo>
                      <a:pt x="56" y="72"/>
                    </a:lnTo>
                    <a:lnTo>
                      <a:pt x="54" y="78"/>
                    </a:lnTo>
                    <a:lnTo>
                      <a:pt x="52" y="83"/>
                    </a:lnTo>
                    <a:lnTo>
                      <a:pt x="48" y="89"/>
                    </a:lnTo>
                    <a:lnTo>
                      <a:pt x="46" y="95"/>
                    </a:lnTo>
                    <a:lnTo>
                      <a:pt x="44" y="100"/>
                    </a:lnTo>
                    <a:lnTo>
                      <a:pt x="40" y="105"/>
                    </a:lnTo>
                    <a:lnTo>
                      <a:pt x="38" y="111"/>
                    </a:lnTo>
                    <a:lnTo>
                      <a:pt x="35" y="116"/>
                    </a:lnTo>
                    <a:lnTo>
                      <a:pt x="32" y="122"/>
                    </a:lnTo>
                    <a:lnTo>
                      <a:pt x="29" y="128"/>
                    </a:lnTo>
                    <a:lnTo>
                      <a:pt x="26" y="133"/>
                    </a:lnTo>
                    <a:lnTo>
                      <a:pt x="23" y="139"/>
                    </a:lnTo>
                    <a:lnTo>
                      <a:pt x="20" y="145"/>
                    </a:lnTo>
                    <a:lnTo>
                      <a:pt x="17" y="150"/>
                    </a:lnTo>
                    <a:lnTo>
                      <a:pt x="13" y="156"/>
                    </a:lnTo>
                    <a:lnTo>
                      <a:pt x="10" y="161"/>
                    </a:lnTo>
                    <a:lnTo>
                      <a:pt x="6" y="166"/>
                    </a:lnTo>
                    <a:lnTo>
                      <a:pt x="3" y="172"/>
                    </a:lnTo>
                    <a:lnTo>
                      <a:pt x="0" y="178"/>
                    </a:lnTo>
                    <a:lnTo>
                      <a:pt x="0" y="179"/>
                    </a:lnTo>
                    <a:lnTo>
                      <a:pt x="0" y="180"/>
                    </a:lnTo>
                    <a:lnTo>
                      <a:pt x="1" y="181"/>
                    </a:lnTo>
                    <a:lnTo>
                      <a:pt x="1" y="180"/>
                    </a:lnTo>
                    <a:lnTo>
                      <a:pt x="2" y="18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94" name="Freeform 903"/>
              <p:cNvSpPr>
                <a:spLocks/>
              </p:cNvSpPr>
              <p:nvPr/>
            </p:nvSpPr>
            <p:spPr bwMode="auto">
              <a:xfrm>
                <a:off x="4378" y="1805"/>
                <a:ext cx="34" cy="27"/>
              </a:xfrm>
              <a:custGeom>
                <a:avLst/>
                <a:gdLst>
                  <a:gd name="T0" fmla="*/ 2 w 111"/>
                  <a:gd name="T1" fmla="*/ 85 h 86"/>
                  <a:gd name="T2" fmla="*/ 5 w 111"/>
                  <a:gd name="T3" fmla="*/ 80 h 86"/>
                  <a:gd name="T4" fmla="*/ 10 w 111"/>
                  <a:gd name="T5" fmla="*/ 76 h 86"/>
                  <a:gd name="T6" fmla="*/ 14 w 111"/>
                  <a:gd name="T7" fmla="*/ 71 h 86"/>
                  <a:gd name="T8" fmla="*/ 21 w 111"/>
                  <a:gd name="T9" fmla="*/ 68 h 86"/>
                  <a:gd name="T10" fmla="*/ 27 w 111"/>
                  <a:gd name="T11" fmla="*/ 65 h 86"/>
                  <a:gd name="T12" fmla="*/ 34 w 111"/>
                  <a:gd name="T13" fmla="*/ 63 h 86"/>
                  <a:gd name="T14" fmla="*/ 40 w 111"/>
                  <a:gd name="T15" fmla="*/ 61 h 86"/>
                  <a:gd name="T16" fmla="*/ 48 w 111"/>
                  <a:gd name="T17" fmla="*/ 58 h 86"/>
                  <a:gd name="T18" fmla="*/ 56 w 111"/>
                  <a:gd name="T19" fmla="*/ 54 h 86"/>
                  <a:gd name="T20" fmla="*/ 64 w 111"/>
                  <a:gd name="T21" fmla="*/ 51 h 86"/>
                  <a:gd name="T22" fmla="*/ 72 w 111"/>
                  <a:gd name="T23" fmla="*/ 46 h 86"/>
                  <a:gd name="T24" fmla="*/ 80 w 111"/>
                  <a:gd name="T25" fmla="*/ 39 h 86"/>
                  <a:gd name="T26" fmla="*/ 88 w 111"/>
                  <a:gd name="T27" fmla="*/ 33 h 86"/>
                  <a:gd name="T28" fmla="*/ 96 w 111"/>
                  <a:gd name="T29" fmla="*/ 24 h 86"/>
                  <a:gd name="T30" fmla="*/ 104 w 111"/>
                  <a:gd name="T31" fmla="*/ 13 h 86"/>
                  <a:gd name="T32" fmla="*/ 111 w 111"/>
                  <a:gd name="T33" fmla="*/ 1 h 86"/>
                  <a:gd name="T34" fmla="*/ 106 w 111"/>
                  <a:gd name="T35" fmla="*/ 5 h 86"/>
                  <a:gd name="T36" fmla="*/ 98 w 111"/>
                  <a:gd name="T37" fmla="*/ 17 h 86"/>
                  <a:gd name="T38" fmla="*/ 90 w 111"/>
                  <a:gd name="T39" fmla="*/ 26 h 86"/>
                  <a:gd name="T40" fmla="*/ 82 w 111"/>
                  <a:gd name="T41" fmla="*/ 34 h 86"/>
                  <a:gd name="T42" fmla="*/ 74 w 111"/>
                  <a:gd name="T43" fmla="*/ 41 h 86"/>
                  <a:gd name="T44" fmla="*/ 68 w 111"/>
                  <a:gd name="T45" fmla="*/ 45 h 86"/>
                  <a:gd name="T46" fmla="*/ 60 w 111"/>
                  <a:gd name="T47" fmla="*/ 50 h 86"/>
                  <a:gd name="T48" fmla="*/ 52 w 111"/>
                  <a:gd name="T49" fmla="*/ 53 h 86"/>
                  <a:gd name="T50" fmla="*/ 44 w 111"/>
                  <a:gd name="T51" fmla="*/ 56 h 86"/>
                  <a:gd name="T52" fmla="*/ 37 w 111"/>
                  <a:gd name="T53" fmla="*/ 59 h 86"/>
                  <a:gd name="T54" fmla="*/ 29 w 111"/>
                  <a:gd name="T55" fmla="*/ 61 h 86"/>
                  <a:gd name="T56" fmla="*/ 23 w 111"/>
                  <a:gd name="T57" fmla="*/ 64 h 86"/>
                  <a:gd name="T58" fmla="*/ 17 w 111"/>
                  <a:gd name="T59" fmla="*/ 67 h 86"/>
                  <a:gd name="T60" fmla="*/ 11 w 111"/>
                  <a:gd name="T61" fmla="*/ 71 h 86"/>
                  <a:gd name="T62" fmla="*/ 6 w 111"/>
                  <a:gd name="T63" fmla="*/ 75 h 86"/>
                  <a:gd name="T64" fmla="*/ 2 w 111"/>
                  <a:gd name="T65" fmla="*/ 80 h 86"/>
                  <a:gd name="T66" fmla="*/ 0 w 111"/>
                  <a:gd name="T67" fmla="*/ 84 h 86"/>
                  <a:gd name="T68" fmla="*/ 0 w 111"/>
                  <a:gd name="T69" fmla="*/ 84 h 86"/>
                  <a:gd name="T70" fmla="*/ 0 w 111"/>
                  <a:gd name="T71" fmla="*/ 84 h 86"/>
                  <a:gd name="T72" fmla="*/ 0 w 111"/>
                  <a:gd name="T73" fmla="*/ 85 h 86"/>
                  <a:gd name="T74" fmla="*/ 0 w 111"/>
                  <a:gd name="T75" fmla="*/ 85 h 86"/>
                  <a:gd name="T76" fmla="*/ 0 w 111"/>
                  <a:gd name="T77" fmla="*/ 85 h 86"/>
                  <a:gd name="T78" fmla="*/ 0 w 111"/>
                  <a:gd name="T79" fmla="*/ 86 h 86"/>
                  <a:gd name="T80" fmla="*/ 0 w 111"/>
                  <a:gd name="T81" fmla="*/ 86 h 86"/>
                  <a:gd name="T82" fmla="*/ 0 w 111"/>
                  <a:gd name="T83" fmla="*/ 86 h 86"/>
                  <a:gd name="T84" fmla="*/ 1 w 111"/>
                  <a:gd name="T85" fmla="*/ 86 h 86"/>
                  <a:gd name="T86" fmla="*/ 1 w 111"/>
                  <a:gd name="T87" fmla="*/ 86 h 86"/>
                  <a:gd name="T88" fmla="*/ 1 w 111"/>
                  <a:gd name="T89" fmla="*/ 86 h 86"/>
                  <a:gd name="T90" fmla="*/ 1 w 111"/>
                  <a:gd name="T91" fmla="*/ 86 h 86"/>
                  <a:gd name="T92" fmla="*/ 2 w 111"/>
                  <a:gd name="T93" fmla="*/ 85 h 8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1"/>
                  <a:gd name="T142" fmla="*/ 0 h 86"/>
                  <a:gd name="T143" fmla="*/ 111 w 111"/>
                  <a:gd name="T144" fmla="*/ 86 h 8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1" h="86">
                    <a:moveTo>
                      <a:pt x="2" y="86"/>
                    </a:moveTo>
                    <a:lnTo>
                      <a:pt x="2" y="85"/>
                    </a:lnTo>
                    <a:lnTo>
                      <a:pt x="3" y="82"/>
                    </a:lnTo>
                    <a:lnTo>
                      <a:pt x="5" y="80"/>
                    </a:lnTo>
                    <a:lnTo>
                      <a:pt x="8" y="77"/>
                    </a:lnTo>
                    <a:lnTo>
                      <a:pt x="10" y="76"/>
                    </a:lnTo>
                    <a:lnTo>
                      <a:pt x="12" y="73"/>
                    </a:lnTo>
                    <a:lnTo>
                      <a:pt x="14" y="71"/>
                    </a:lnTo>
                    <a:lnTo>
                      <a:pt x="18" y="70"/>
                    </a:lnTo>
                    <a:lnTo>
                      <a:pt x="21" y="68"/>
                    </a:lnTo>
                    <a:lnTo>
                      <a:pt x="23" y="67"/>
                    </a:lnTo>
                    <a:lnTo>
                      <a:pt x="27" y="65"/>
                    </a:lnTo>
                    <a:lnTo>
                      <a:pt x="30" y="64"/>
                    </a:lnTo>
                    <a:lnTo>
                      <a:pt x="34" y="63"/>
                    </a:lnTo>
                    <a:lnTo>
                      <a:pt x="37" y="62"/>
                    </a:lnTo>
                    <a:lnTo>
                      <a:pt x="40" y="61"/>
                    </a:lnTo>
                    <a:lnTo>
                      <a:pt x="45" y="59"/>
                    </a:lnTo>
                    <a:lnTo>
                      <a:pt x="48" y="58"/>
                    </a:lnTo>
                    <a:lnTo>
                      <a:pt x="53" y="56"/>
                    </a:lnTo>
                    <a:lnTo>
                      <a:pt x="56" y="54"/>
                    </a:lnTo>
                    <a:lnTo>
                      <a:pt x="60" y="53"/>
                    </a:lnTo>
                    <a:lnTo>
                      <a:pt x="64" y="51"/>
                    </a:lnTo>
                    <a:lnTo>
                      <a:pt x="68" y="48"/>
                    </a:lnTo>
                    <a:lnTo>
                      <a:pt x="72" y="46"/>
                    </a:lnTo>
                    <a:lnTo>
                      <a:pt x="77" y="43"/>
                    </a:lnTo>
                    <a:lnTo>
                      <a:pt x="80" y="39"/>
                    </a:lnTo>
                    <a:lnTo>
                      <a:pt x="85" y="36"/>
                    </a:lnTo>
                    <a:lnTo>
                      <a:pt x="88" y="33"/>
                    </a:lnTo>
                    <a:lnTo>
                      <a:pt x="93" y="28"/>
                    </a:lnTo>
                    <a:lnTo>
                      <a:pt x="96" y="24"/>
                    </a:lnTo>
                    <a:lnTo>
                      <a:pt x="101" y="19"/>
                    </a:lnTo>
                    <a:lnTo>
                      <a:pt x="104" y="13"/>
                    </a:lnTo>
                    <a:lnTo>
                      <a:pt x="107" y="8"/>
                    </a:lnTo>
                    <a:lnTo>
                      <a:pt x="111" y="1"/>
                    </a:lnTo>
                    <a:lnTo>
                      <a:pt x="110" y="0"/>
                    </a:lnTo>
                    <a:lnTo>
                      <a:pt x="106" y="5"/>
                    </a:lnTo>
                    <a:lnTo>
                      <a:pt x="102" y="11"/>
                    </a:lnTo>
                    <a:lnTo>
                      <a:pt x="98" y="17"/>
                    </a:lnTo>
                    <a:lnTo>
                      <a:pt x="95" y="21"/>
                    </a:lnTo>
                    <a:lnTo>
                      <a:pt x="90" y="26"/>
                    </a:lnTo>
                    <a:lnTo>
                      <a:pt x="87" y="30"/>
                    </a:lnTo>
                    <a:lnTo>
                      <a:pt x="82" y="34"/>
                    </a:lnTo>
                    <a:lnTo>
                      <a:pt x="79" y="37"/>
                    </a:lnTo>
                    <a:lnTo>
                      <a:pt x="74" y="41"/>
                    </a:lnTo>
                    <a:lnTo>
                      <a:pt x="71" y="43"/>
                    </a:lnTo>
                    <a:lnTo>
                      <a:pt x="68" y="45"/>
                    </a:lnTo>
                    <a:lnTo>
                      <a:pt x="63" y="47"/>
                    </a:lnTo>
                    <a:lnTo>
                      <a:pt x="60" y="50"/>
                    </a:lnTo>
                    <a:lnTo>
                      <a:pt x="55" y="52"/>
                    </a:lnTo>
                    <a:lnTo>
                      <a:pt x="52" y="53"/>
                    </a:lnTo>
                    <a:lnTo>
                      <a:pt x="48" y="54"/>
                    </a:lnTo>
                    <a:lnTo>
                      <a:pt x="44" y="56"/>
                    </a:lnTo>
                    <a:lnTo>
                      <a:pt x="40" y="58"/>
                    </a:lnTo>
                    <a:lnTo>
                      <a:pt x="37" y="59"/>
                    </a:lnTo>
                    <a:lnTo>
                      <a:pt x="32" y="60"/>
                    </a:lnTo>
                    <a:lnTo>
                      <a:pt x="29" y="61"/>
                    </a:lnTo>
                    <a:lnTo>
                      <a:pt x="26" y="62"/>
                    </a:lnTo>
                    <a:lnTo>
                      <a:pt x="23" y="64"/>
                    </a:lnTo>
                    <a:lnTo>
                      <a:pt x="20" y="65"/>
                    </a:lnTo>
                    <a:lnTo>
                      <a:pt x="17" y="67"/>
                    </a:lnTo>
                    <a:lnTo>
                      <a:pt x="14" y="69"/>
                    </a:lnTo>
                    <a:lnTo>
                      <a:pt x="11" y="71"/>
                    </a:lnTo>
                    <a:lnTo>
                      <a:pt x="9" y="72"/>
                    </a:lnTo>
                    <a:lnTo>
                      <a:pt x="6" y="75"/>
                    </a:lnTo>
                    <a:lnTo>
                      <a:pt x="3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0" y="86"/>
                    </a:lnTo>
                    <a:lnTo>
                      <a:pt x="1" y="86"/>
                    </a:lnTo>
                    <a:lnTo>
                      <a:pt x="2" y="86"/>
                    </a:lnTo>
                    <a:lnTo>
                      <a:pt x="2" y="85"/>
                    </a:lnTo>
                    <a:lnTo>
                      <a:pt x="2" y="86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95" name="Freeform 904"/>
              <p:cNvSpPr>
                <a:spLocks/>
              </p:cNvSpPr>
              <p:nvPr/>
            </p:nvSpPr>
            <p:spPr bwMode="auto">
              <a:xfrm>
                <a:off x="4376" y="1824"/>
                <a:ext cx="40" cy="11"/>
              </a:xfrm>
              <a:custGeom>
                <a:avLst/>
                <a:gdLst>
                  <a:gd name="T0" fmla="*/ 123 w 125"/>
                  <a:gd name="T1" fmla="*/ 2 h 36"/>
                  <a:gd name="T2" fmla="*/ 123 w 125"/>
                  <a:gd name="T3" fmla="*/ 7 h 36"/>
                  <a:gd name="T4" fmla="*/ 121 w 125"/>
                  <a:gd name="T5" fmla="*/ 10 h 36"/>
                  <a:gd name="T6" fmla="*/ 115 w 125"/>
                  <a:gd name="T7" fmla="*/ 15 h 36"/>
                  <a:gd name="T8" fmla="*/ 108 w 125"/>
                  <a:gd name="T9" fmla="*/ 18 h 36"/>
                  <a:gd name="T10" fmla="*/ 98 w 125"/>
                  <a:gd name="T11" fmla="*/ 21 h 36"/>
                  <a:gd name="T12" fmla="*/ 87 w 125"/>
                  <a:gd name="T13" fmla="*/ 25 h 36"/>
                  <a:gd name="T14" fmla="*/ 75 w 125"/>
                  <a:gd name="T15" fmla="*/ 28 h 36"/>
                  <a:gd name="T16" fmla="*/ 63 w 125"/>
                  <a:gd name="T17" fmla="*/ 29 h 36"/>
                  <a:gd name="T18" fmla="*/ 50 w 125"/>
                  <a:gd name="T19" fmla="*/ 32 h 36"/>
                  <a:gd name="T20" fmla="*/ 38 w 125"/>
                  <a:gd name="T21" fmla="*/ 33 h 36"/>
                  <a:gd name="T22" fmla="*/ 27 w 125"/>
                  <a:gd name="T23" fmla="*/ 33 h 36"/>
                  <a:gd name="T24" fmla="*/ 17 w 125"/>
                  <a:gd name="T25" fmla="*/ 33 h 36"/>
                  <a:gd name="T26" fmla="*/ 10 w 125"/>
                  <a:gd name="T27" fmla="*/ 32 h 36"/>
                  <a:gd name="T28" fmla="*/ 4 w 125"/>
                  <a:gd name="T29" fmla="*/ 29 h 36"/>
                  <a:gd name="T30" fmla="*/ 3 w 125"/>
                  <a:gd name="T31" fmla="*/ 27 h 36"/>
                  <a:gd name="T32" fmla="*/ 3 w 125"/>
                  <a:gd name="T33" fmla="*/ 26 h 36"/>
                  <a:gd name="T34" fmla="*/ 0 w 125"/>
                  <a:gd name="T35" fmla="*/ 26 h 36"/>
                  <a:gd name="T36" fmla="*/ 2 w 125"/>
                  <a:gd name="T37" fmla="*/ 30 h 36"/>
                  <a:gd name="T38" fmla="*/ 6 w 125"/>
                  <a:gd name="T39" fmla="*/ 34 h 36"/>
                  <a:gd name="T40" fmla="*/ 13 w 125"/>
                  <a:gd name="T41" fmla="*/ 35 h 36"/>
                  <a:gd name="T42" fmla="*/ 22 w 125"/>
                  <a:gd name="T43" fmla="*/ 36 h 36"/>
                  <a:gd name="T44" fmla="*/ 32 w 125"/>
                  <a:gd name="T45" fmla="*/ 36 h 36"/>
                  <a:gd name="T46" fmla="*/ 44 w 125"/>
                  <a:gd name="T47" fmla="*/ 35 h 36"/>
                  <a:gd name="T48" fmla="*/ 56 w 125"/>
                  <a:gd name="T49" fmla="*/ 34 h 36"/>
                  <a:gd name="T50" fmla="*/ 70 w 125"/>
                  <a:gd name="T51" fmla="*/ 32 h 36"/>
                  <a:gd name="T52" fmla="*/ 81 w 125"/>
                  <a:gd name="T53" fmla="*/ 29 h 36"/>
                  <a:gd name="T54" fmla="*/ 93 w 125"/>
                  <a:gd name="T55" fmla="*/ 27 h 36"/>
                  <a:gd name="T56" fmla="*/ 104 w 125"/>
                  <a:gd name="T57" fmla="*/ 22 h 36"/>
                  <a:gd name="T58" fmla="*/ 113 w 125"/>
                  <a:gd name="T59" fmla="*/ 19 h 36"/>
                  <a:gd name="T60" fmla="*/ 120 w 125"/>
                  <a:gd name="T61" fmla="*/ 15 h 36"/>
                  <a:gd name="T62" fmla="*/ 124 w 125"/>
                  <a:gd name="T63" fmla="*/ 10 h 36"/>
                  <a:gd name="T64" fmla="*/ 125 w 125"/>
                  <a:gd name="T65" fmla="*/ 4 h 36"/>
                  <a:gd name="T66" fmla="*/ 124 w 125"/>
                  <a:gd name="T67" fmla="*/ 3 h 36"/>
                  <a:gd name="T68" fmla="*/ 124 w 125"/>
                  <a:gd name="T69" fmla="*/ 1 h 36"/>
                  <a:gd name="T70" fmla="*/ 124 w 125"/>
                  <a:gd name="T71" fmla="*/ 0 h 36"/>
                  <a:gd name="T72" fmla="*/ 124 w 125"/>
                  <a:gd name="T73" fmla="*/ 0 h 36"/>
                  <a:gd name="T74" fmla="*/ 124 w 125"/>
                  <a:gd name="T75" fmla="*/ 0 h 36"/>
                  <a:gd name="T76" fmla="*/ 123 w 125"/>
                  <a:gd name="T77" fmla="*/ 0 h 36"/>
                  <a:gd name="T78" fmla="*/ 123 w 125"/>
                  <a:gd name="T79" fmla="*/ 0 h 36"/>
                  <a:gd name="T80" fmla="*/ 123 w 125"/>
                  <a:gd name="T81" fmla="*/ 0 h 36"/>
                  <a:gd name="T82" fmla="*/ 123 w 125"/>
                  <a:gd name="T83" fmla="*/ 1 h 36"/>
                  <a:gd name="T84" fmla="*/ 122 w 125"/>
                  <a:gd name="T85" fmla="*/ 1 h 36"/>
                  <a:gd name="T86" fmla="*/ 122 w 125"/>
                  <a:gd name="T87" fmla="*/ 1 h 36"/>
                  <a:gd name="T88" fmla="*/ 122 w 125"/>
                  <a:gd name="T89" fmla="*/ 2 h 36"/>
                  <a:gd name="T90" fmla="*/ 122 w 125"/>
                  <a:gd name="T91" fmla="*/ 2 h 36"/>
                  <a:gd name="T92" fmla="*/ 123 w 125"/>
                  <a:gd name="T93" fmla="*/ 0 h 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25"/>
                  <a:gd name="T142" fmla="*/ 0 h 36"/>
                  <a:gd name="T143" fmla="*/ 125 w 125"/>
                  <a:gd name="T144" fmla="*/ 36 h 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25" h="36">
                    <a:moveTo>
                      <a:pt x="123" y="0"/>
                    </a:moveTo>
                    <a:lnTo>
                      <a:pt x="123" y="2"/>
                    </a:lnTo>
                    <a:lnTo>
                      <a:pt x="123" y="4"/>
                    </a:lnTo>
                    <a:lnTo>
                      <a:pt x="123" y="7"/>
                    </a:lnTo>
                    <a:lnTo>
                      <a:pt x="122" y="8"/>
                    </a:lnTo>
                    <a:lnTo>
                      <a:pt x="121" y="10"/>
                    </a:lnTo>
                    <a:lnTo>
                      <a:pt x="118" y="12"/>
                    </a:lnTo>
                    <a:lnTo>
                      <a:pt x="115" y="15"/>
                    </a:lnTo>
                    <a:lnTo>
                      <a:pt x="112" y="17"/>
                    </a:lnTo>
                    <a:lnTo>
                      <a:pt x="108" y="18"/>
                    </a:lnTo>
                    <a:lnTo>
                      <a:pt x="104" y="20"/>
                    </a:lnTo>
                    <a:lnTo>
                      <a:pt x="98" y="21"/>
                    </a:lnTo>
                    <a:lnTo>
                      <a:pt x="92" y="24"/>
                    </a:lnTo>
                    <a:lnTo>
                      <a:pt x="87" y="25"/>
                    </a:lnTo>
                    <a:lnTo>
                      <a:pt x="81" y="27"/>
                    </a:lnTo>
                    <a:lnTo>
                      <a:pt x="75" y="28"/>
                    </a:lnTo>
                    <a:lnTo>
                      <a:pt x="68" y="29"/>
                    </a:lnTo>
                    <a:lnTo>
                      <a:pt x="63" y="29"/>
                    </a:lnTo>
                    <a:lnTo>
                      <a:pt x="56" y="30"/>
                    </a:lnTo>
                    <a:lnTo>
                      <a:pt x="50" y="32"/>
                    </a:lnTo>
                    <a:lnTo>
                      <a:pt x="44" y="33"/>
                    </a:lnTo>
                    <a:lnTo>
                      <a:pt x="38" y="33"/>
                    </a:lnTo>
                    <a:lnTo>
                      <a:pt x="32" y="33"/>
                    </a:lnTo>
                    <a:lnTo>
                      <a:pt x="27" y="33"/>
                    </a:lnTo>
                    <a:lnTo>
                      <a:pt x="22" y="33"/>
                    </a:lnTo>
                    <a:lnTo>
                      <a:pt x="17" y="33"/>
                    </a:lnTo>
                    <a:lnTo>
                      <a:pt x="13" y="32"/>
                    </a:lnTo>
                    <a:lnTo>
                      <a:pt x="10" y="32"/>
                    </a:lnTo>
                    <a:lnTo>
                      <a:pt x="7" y="30"/>
                    </a:lnTo>
                    <a:lnTo>
                      <a:pt x="4" y="29"/>
                    </a:lnTo>
                    <a:lnTo>
                      <a:pt x="3" y="28"/>
                    </a:lnTo>
                    <a:lnTo>
                      <a:pt x="3" y="27"/>
                    </a:lnTo>
                    <a:lnTo>
                      <a:pt x="3" y="26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2" y="30"/>
                    </a:lnTo>
                    <a:lnTo>
                      <a:pt x="4" y="33"/>
                    </a:lnTo>
                    <a:lnTo>
                      <a:pt x="6" y="34"/>
                    </a:lnTo>
                    <a:lnTo>
                      <a:pt x="10" y="34"/>
                    </a:lnTo>
                    <a:lnTo>
                      <a:pt x="13" y="35"/>
                    </a:lnTo>
                    <a:lnTo>
                      <a:pt x="17" y="35"/>
                    </a:lnTo>
                    <a:lnTo>
                      <a:pt x="22" y="36"/>
                    </a:lnTo>
                    <a:lnTo>
                      <a:pt x="27" y="36"/>
                    </a:lnTo>
                    <a:lnTo>
                      <a:pt x="32" y="36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56" y="34"/>
                    </a:lnTo>
                    <a:lnTo>
                      <a:pt x="63" y="33"/>
                    </a:lnTo>
                    <a:lnTo>
                      <a:pt x="70" y="32"/>
                    </a:lnTo>
                    <a:lnTo>
                      <a:pt x="75" y="30"/>
                    </a:lnTo>
                    <a:lnTo>
                      <a:pt x="81" y="29"/>
                    </a:lnTo>
                    <a:lnTo>
                      <a:pt x="88" y="28"/>
                    </a:lnTo>
                    <a:lnTo>
                      <a:pt x="93" y="27"/>
                    </a:lnTo>
                    <a:lnTo>
                      <a:pt x="99" y="25"/>
                    </a:lnTo>
                    <a:lnTo>
                      <a:pt x="104" y="22"/>
                    </a:lnTo>
                    <a:lnTo>
                      <a:pt x="108" y="21"/>
                    </a:lnTo>
                    <a:lnTo>
                      <a:pt x="113" y="19"/>
                    </a:lnTo>
                    <a:lnTo>
                      <a:pt x="116" y="17"/>
                    </a:lnTo>
                    <a:lnTo>
                      <a:pt x="120" y="15"/>
                    </a:lnTo>
                    <a:lnTo>
                      <a:pt x="122" y="12"/>
                    </a:lnTo>
                    <a:lnTo>
                      <a:pt x="124" y="10"/>
                    </a:lnTo>
                    <a:lnTo>
                      <a:pt x="125" y="7"/>
                    </a:lnTo>
                    <a:lnTo>
                      <a:pt x="125" y="4"/>
                    </a:lnTo>
                    <a:lnTo>
                      <a:pt x="124" y="1"/>
                    </a:lnTo>
                    <a:lnTo>
                      <a:pt x="124" y="3"/>
                    </a:lnTo>
                    <a:lnTo>
                      <a:pt x="124" y="1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3" y="1"/>
                    </a:lnTo>
                    <a:lnTo>
                      <a:pt x="122" y="1"/>
                    </a:lnTo>
                    <a:lnTo>
                      <a:pt x="122" y="2"/>
                    </a:lnTo>
                    <a:lnTo>
                      <a:pt x="123" y="2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96" name="Freeform 905"/>
              <p:cNvSpPr>
                <a:spLocks/>
              </p:cNvSpPr>
              <p:nvPr/>
            </p:nvSpPr>
            <p:spPr bwMode="auto">
              <a:xfrm>
                <a:off x="4416" y="1809"/>
                <a:ext cx="10" cy="17"/>
              </a:xfrm>
              <a:custGeom>
                <a:avLst/>
                <a:gdLst>
                  <a:gd name="T0" fmla="*/ 27 w 29"/>
                  <a:gd name="T1" fmla="*/ 1 h 54"/>
                  <a:gd name="T2" fmla="*/ 27 w 29"/>
                  <a:gd name="T3" fmla="*/ 7 h 54"/>
                  <a:gd name="T4" fmla="*/ 26 w 29"/>
                  <a:gd name="T5" fmla="*/ 11 h 54"/>
                  <a:gd name="T6" fmla="*/ 26 w 29"/>
                  <a:gd name="T7" fmla="*/ 16 h 54"/>
                  <a:gd name="T8" fmla="*/ 25 w 29"/>
                  <a:gd name="T9" fmla="*/ 20 h 54"/>
                  <a:gd name="T10" fmla="*/ 24 w 29"/>
                  <a:gd name="T11" fmla="*/ 24 h 54"/>
                  <a:gd name="T12" fmla="*/ 24 w 29"/>
                  <a:gd name="T13" fmla="*/ 27 h 54"/>
                  <a:gd name="T14" fmla="*/ 23 w 29"/>
                  <a:gd name="T15" fmla="*/ 30 h 54"/>
                  <a:gd name="T16" fmla="*/ 21 w 29"/>
                  <a:gd name="T17" fmla="*/ 34 h 54"/>
                  <a:gd name="T18" fmla="*/ 19 w 29"/>
                  <a:gd name="T19" fmla="*/ 36 h 54"/>
                  <a:gd name="T20" fmla="*/ 18 w 29"/>
                  <a:gd name="T21" fmla="*/ 38 h 54"/>
                  <a:gd name="T22" fmla="*/ 16 w 29"/>
                  <a:gd name="T23" fmla="*/ 41 h 54"/>
                  <a:gd name="T24" fmla="*/ 14 w 29"/>
                  <a:gd name="T25" fmla="*/ 43 h 54"/>
                  <a:gd name="T26" fmla="*/ 11 w 29"/>
                  <a:gd name="T27" fmla="*/ 45 h 54"/>
                  <a:gd name="T28" fmla="*/ 8 w 29"/>
                  <a:gd name="T29" fmla="*/ 47 h 54"/>
                  <a:gd name="T30" fmla="*/ 3 w 29"/>
                  <a:gd name="T31" fmla="*/ 50 h 54"/>
                  <a:gd name="T32" fmla="*/ 0 w 29"/>
                  <a:gd name="T33" fmla="*/ 52 h 54"/>
                  <a:gd name="T34" fmla="*/ 2 w 29"/>
                  <a:gd name="T35" fmla="*/ 53 h 54"/>
                  <a:gd name="T36" fmla="*/ 7 w 29"/>
                  <a:gd name="T37" fmla="*/ 51 h 54"/>
                  <a:gd name="T38" fmla="*/ 10 w 29"/>
                  <a:gd name="T39" fmla="*/ 49 h 54"/>
                  <a:gd name="T40" fmla="*/ 14 w 29"/>
                  <a:gd name="T41" fmla="*/ 47 h 54"/>
                  <a:gd name="T42" fmla="*/ 16 w 29"/>
                  <a:gd name="T43" fmla="*/ 44 h 54"/>
                  <a:gd name="T44" fmla="*/ 19 w 29"/>
                  <a:gd name="T45" fmla="*/ 42 h 54"/>
                  <a:gd name="T46" fmla="*/ 20 w 29"/>
                  <a:gd name="T47" fmla="*/ 39 h 54"/>
                  <a:gd name="T48" fmla="*/ 23 w 29"/>
                  <a:gd name="T49" fmla="*/ 36 h 54"/>
                  <a:gd name="T50" fmla="*/ 24 w 29"/>
                  <a:gd name="T51" fmla="*/ 34 h 54"/>
                  <a:gd name="T52" fmla="*/ 25 w 29"/>
                  <a:gd name="T53" fmla="*/ 30 h 54"/>
                  <a:gd name="T54" fmla="*/ 26 w 29"/>
                  <a:gd name="T55" fmla="*/ 27 h 54"/>
                  <a:gd name="T56" fmla="*/ 27 w 29"/>
                  <a:gd name="T57" fmla="*/ 22 h 54"/>
                  <a:gd name="T58" fmla="*/ 28 w 29"/>
                  <a:gd name="T59" fmla="*/ 19 h 54"/>
                  <a:gd name="T60" fmla="*/ 28 w 29"/>
                  <a:gd name="T61" fmla="*/ 15 h 54"/>
                  <a:gd name="T62" fmla="*/ 29 w 29"/>
                  <a:gd name="T63" fmla="*/ 9 h 54"/>
                  <a:gd name="T64" fmla="*/ 29 w 29"/>
                  <a:gd name="T65" fmla="*/ 4 h 54"/>
                  <a:gd name="T66" fmla="*/ 29 w 29"/>
                  <a:gd name="T67" fmla="*/ 2 h 54"/>
                  <a:gd name="T68" fmla="*/ 29 w 29"/>
                  <a:gd name="T69" fmla="*/ 1 h 54"/>
                  <a:gd name="T70" fmla="*/ 29 w 29"/>
                  <a:gd name="T71" fmla="*/ 1 h 54"/>
                  <a:gd name="T72" fmla="*/ 29 w 29"/>
                  <a:gd name="T73" fmla="*/ 0 h 54"/>
                  <a:gd name="T74" fmla="*/ 29 w 29"/>
                  <a:gd name="T75" fmla="*/ 0 h 54"/>
                  <a:gd name="T76" fmla="*/ 29 w 29"/>
                  <a:gd name="T77" fmla="*/ 0 h 54"/>
                  <a:gd name="T78" fmla="*/ 29 w 29"/>
                  <a:gd name="T79" fmla="*/ 0 h 54"/>
                  <a:gd name="T80" fmla="*/ 28 w 29"/>
                  <a:gd name="T81" fmla="*/ 0 h 54"/>
                  <a:gd name="T82" fmla="*/ 28 w 29"/>
                  <a:gd name="T83" fmla="*/ 0 h 54"/>
                  <a:gd name="T84" fmla="*/ 28 w 29"/>
                  <a:gd name="T85" fmla="*/ 0 h 54"/>
                  <a:gd name="T86" fmla="*/ 28 w 29"/>
                  <a:gd name="T87" fmla="*/ 0 h 54"/>
                  <a:gd name="T88" fmla="*/ 27 w 29"/>
                  <a:gd name="T89" fmla="*/ 1 h 54"/>
                  <a:gd name="T90" fmla="*/ 27 w 29"/>
                  <a:gd name="T91" fmla="*/ 1 h 5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9"/>
                  <a:gd name="T139" fmla="*/ 0 h 54"/>
                  <a:gd name="T140" fmla="*/ 29 w 29"/>
                  <a:gd name="T141" fmla="*/ 54 h 5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9" h="54">
                    <a:moveTo>
                      <a:pt x="27" y="1"/>
                    </a:moveTo>
                    <a:lnTo>
                      <a:pt x="27" y="1"/>
                    </a:lnTo>
                    <a:lnTo>
                      <a:pt x="27" y="3"/>
                    </a:lnTo>
                    <a:lnTo>
                      <a:pt x="27" y="7"/>
                    </a:lnTo>
                    <a:lnTo>
                      <a:pt x="27" y="9"/>
                    </a:lnTo>
                    <a:lnTo>
                      <a:pt x="26" y="11"/>
                    </a:lnTo>
                    <a:lnTo>
                      <a:pt x="26" y="13"/>
                    </a:lnTo>
                    <a:lnTo>
                      <a:pt x="26" y="16"/>
                    </a:lnTo>
                    <a:lnTo>
                      <a:pt x="25" y="18"/>
                    </a:lnTo>
                    <a:lnTo>
                      <a:pt x="25" y="20"/>
                    </a:lnTo>
                    <a:lnTo>
                      <a:pt x="25" y="22"/>
                    </a:lnTo>
                    <a:lnTo>
                      <a:pt x="24" y="24"/>
                    </a:lnTo>
                    <a:lnTo>
                      <a:pt x="24" y="26"/>
                    </a:lnTo>
                    <a:lnTo>
                      <a:pt x="24" y="27"/>
                    </a:lnTo>
                    <a:lnTo>
                      <a:pt x="23" y="29"/>
                    </a:lnTo>
                    <a:lnTo>
                      <a:pt x="23" y="30"/>
                    </a:lnTo>
                    <a:lnTo>
                      <a:pt x="21" y="32"/>
                    </a:lnTo>
                    <a:lnTo>
                      <a:pt x="21" y="34"/>
                    </a:lnTo>
                    <a:lnTo>
                      <a:pt x="20" y="35"/>
                    </a:lnTo>
                    <a:lnTo>
                      <a:pt x="19" y="36"/>
                    </a:lnTo>
                    <a:lnTo>
                      <a:pt x="19" y="37"/>
                    </a:lnTo>
                    <a:lnTo>
                      <a:pt x="18" y="38"/>
                    </a:lnTo>
                    <a:lnTo>
                      <a:pt x="17" y="39"/>
                    </a:lnTo>
                    <a:lnTo>
                      <a:pt x="16" y="41"/>
                    </a:lnTo>
                    <a:lnTo>
                      <a:pt x="15" y="42"/>
                    </a:lnTo>
                    <a:lnTo>
                      <a:pt x="14" y="43"/>
                    </a:lnTo>
                    <a:lnTo>
                      <a:pt x="12" y="44"/>
                    </a:lnTo>
                    <a:lnTo>
                      <a:pt x="11" y="45"/>
                    </a:lnTo>
                    <a:lnTo>
                      <a:pt x="9" y="46"/>
                    </a:lnTo>
                    <a:lnTo>
                      <a:pt x="8" y="47"/>
                    </a:lnTo>
                    <a:lnTo>
                      <a:pt x="6" y="49"/>
                    </a:lnTo>
                    <a:lnTo>
                      <a:pt x="3" y="50"/>
                    </a:lnTo>
                    <a:lnTo>
                      <a:pt x="2" y="51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2" y="53"/>
                    </a:lnTo>
                    <a:lnTo>
                      <a:pt x="4" y="52"/>
                    </a:lnTo>
                    <a:lnTo>
                      <a:pt x="7" y="51"/>
                    </a:lnTo>
                    <a:lnTo>
                      <a:pt x="9" y="50"/>
                    </a:lnTo>
                    <a:lnTo>
                      <a:pt x="10" y="49"/>
                    </a:lnTo>
                    <a:lnTo>
                      <a:pt x="12" y="47"/>
                    </a:lnTo>
                    <a:lnTo>
                      <a:pt x="14" y="47"/>
                    </a:lnTo>
                    <a:lnTo>
                      <a:pt x="15" y="45"/>
                    </a:lnTo>
                    <a:lnTo>
                      <a:pt x="16" y="44"/>
                    </a:lnTo>
                    <a:lnTo>
                      <a:pt x="18" y="43"/>
                    </a:lnTo>
                    <a:lnTo>
                      <a:pt x="19" y="42"/>
                    </a:lnTo>
                    <a:lnTo>
                      <a:pt x="19" y="41"/>
                    </a:lnTo>
                    <a:lnTo>
                      <a:pt x="20" y="39"/>
                    </a:lnTo>
                    <a:lnTo>
                      <a:pt x="21" y="38"/>
                    </a:lnTo>
                    <a:lnTo>
                      <a:pt x="23" y="36"/>
                    </a:lnTo>
                    <a:lnTo>
                      <a:pt x="24" y="35"/>
                    </a:lnTo>
                    <a:lnTo>
                      <a:pt x="24" y="34"/>
                    </a:lnTo>
                    <a:lnTo>
                      <a:pt x="25" y="32"/>
                    </a:lnTo>
                    <a:lnTo>
                      <a:pt x="25" y="30"/>
                    </a:lnTo>
                    <a:lnTo>
                      <a:pt x="26" y="28"/>
                    </a:lnTo>
                    <a:lnTo>
                      <a:pt x="26" y="27"/>
                    </a:lnTo>
                    <a:lnTo>
                      <a:pt x="27" y="25"/>
                    </a:lnTo>
                    <a:lnTo>
                      <a:pt x="27" y="22"/>
                    </a:lnTo>
                    <a:lnTo>
                      <a:pt x="27" y="20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8" y="12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97" name="Freeform 906"/>
              <p:cNvSpPr>
                <a:spLocks/>
              </p:cNvSpPr>
              <p:nvPr/>
            </p:nvSpPr>
            <p:spPr bwMode="auto">
              <a:xfrm>
                <a:off x="4426" y="1736"/>
                <a:ext cx="39" cy="73"/>
              </a:xfrm>
              <a:custGeom>
                <a:avLst/>
                <a:gdLst>
                  <a:gd name="T0" fmla="*/ 118 w 120"/>
                  <a:gd name="T1" fmla="*/ 0 h 229"/>
                  <a:gd name="T2" fmla="*/ 110 w 120"/>
                  <a:gd name="T3" fmla="*/ 15 h 229"/>
                  <a:gd name="T4" fmla="*/ 102 w 120"/>
                  <a:gd name="T5" fmla="*/ 28 h 229"/>
                  <a:gd name="T6" fmla="*/ 93 w 120"/>
                  <a:gd name="T7" fmla="*/ 42 h 229"/>
                  <a:gd name="T8" fmla="*/ 85 w 120"/>
                  <a:gd name="T9" fmla="*/ 55 h 229"/>
                  <a:gd name="T10" fmla="*/ 76 w 120"/>
                  <a:gd name="T11" fmla="*/ 69 h 229"/>
                  <a:gd name="T12" fmla="*/ 68 w 120"/>
                  <a:gd name="T13" fmla="*/ 83 h 229"/>
                  <a:gd name="T14" fmla="*/ 59 w 120"/>
                  <a:gd name="T15" fmla="*/ 96 h 229"/>
                  <a:gd name="T16" fmla="*/ 51 w 120"/>
                  <a:gd name="T17" fmla="*/ 111 h 229"/>
                  <a:gd name="T18" fmla="*/ 43 w 120"/>
                  <a:gd name="T19" fmla="*/ 125 h 229"/>
                  <a:gd name="T20" fmla="*/ 37 w 120"/>
                  <a:gd name="T21" fmla="*/ 139 h 229"/>
                  <a:gd name="T22" fmla="*/ 29 w 120"/>
                  <a:gd name="T23" fmla="*/ 153 h 229"/>
                  <a:gd name="T24" fmla="*/ 22 w 120"/>
                  <a:gd name="T25" fmla="*/ 168 h 229"/>
                  <a:gd name="T26" fmla="*/ 16 w 120"/>
                  <a:gd name="T27" fmla="*/ 182 h 229"/>
                  <a:gd name="T28" fmla="*/ 9 w 120"/>
                  <a:gd name="T29" fmla="*/ 197 h 229"/>
                  <a:gd name="T30" fmla="*/ 5 w 120"/>
                  <a:gd name="T31" fmla="*/ 213 h 229"/>
                  <a:gd name="T32" fmla="*/ 0 w 120"/>
                  <a:gd name="T33" fmla="*/ 228 h 229"/>
                  <a:gd name="T34" fmla="*/ 5 w 120"/>
                  <a:gd name="T35" fmla="*/ 221 h 229"/>
                  <a:gd name="T36" fmla="*/ 9 w 120"/>
                  <a:gd name="T37" fmla="*/ 206 h 229"/>
                  <a:gd name="T38" fmla="*/ 15 w 120"/>
                  <a:gd name="T39" fmla="*/ 192 h 229"/>
                  <a:gd name="T40" fmla="*/ 21 w 120"/>
                  <a:gd name="T41" fmla="*/ 177 h 229"/>
                  <a:gd name="T42" fmla="*/ 27 w 120"/>
                  <a:gd name="T43" fmla="*/ 162 h 229"/>
                  <a:gd name="T44" fmla="*/ 34 w 120"/>
                  <a:gd name="T45" fmla="*/ 147 h 229"/>
                  <a:gd name="T46" fmla="*/ 42 w 120"/>
                  <a:gd name="T47" fmla="*/ 134 h 229"/>
                  <a:gd name="T48" fmla="*/ 50 w 120"/>
                  <a:gd name="T49" fmla="*/ 119 h 229"/>
                  <a:gd name="T50" fmla="*/ 58 w 120"/>
                  <a:gd name="T51" fmla="*/ 105 h 229"/>
                  <a:gd name="T52" fmla="*/ 66 w 120"/>
                  <a:gd name="T53" fmla="*/ 92 h 229"/>
                  <a:gd name="T54" fmla="*/ 74 w 120"/>
                  <a:gd name="T55" fmla="*/ 78 h 229"/>
                  <a:gd name="T56" fmla="*/ 83 w 120"/>
                  <a:gd name="T57" fmla="*/ 65 h 229"/>
                  <a:gd name="T58" fmla="*/ 91 w 120"/>
                  <a:gd name="T59" fmla="*/ 51 h 229"/>
                  <a:gd name="T60" fmla="*/ 100 w 120"/>
                  <a:gd name="T61" fmla="*/ 36 h 229"/>
                  <a:gd name="T62" fmla="*/ 108 w 120"/>
                  <a:gd name="T63" fmla="*/ 23 h 229"/>
                  <a:gd name="T64" fmla="*/ 116 w 120"/>
                  <a:gd name="T65" fmla="*/ 9 h 229"/>
                  <a:gd name="T66" fmla="*/ 120 w 120"/>
                  <a:gd name="T67" fmla="*/ 2 h 229"/>
                  <a:gd name="T68" fmla="*/ 120 w 120"/>
                  <a:gd name="T69" fmla="*/ 2 h 229"/>
                  <a:gd name="T70" fmla="*/ 120 w 120"/>
                  <a:gd name="T71" fmla="*/ 1 h 229"/>
                  <a:gd name="T72" fmla="*/ 120 w 120"/>
                  <a:gd name="T73" fmla="*/ 1 h 229"/>
                  <a:gd name="T74" fmla="*/ 120 w 120"/>
                  <a:gd name="T75" fmla="*/ 1 h 229"/>
                  <a:gd name="T76" fmla="*/ 120 w 120"/>
                  <a:gd name="T77" fmla="*/ 0 h 229"/>
                  <a:gd name="T78" fmla="*/ 120 w 120"/>
                  <a:gd name="T79" fmla="*/ 0 h 229"/>
                  <a:gd name="T80" fmla="*/ 119 w 120"/>
                  <a:gd name="T81" fmla="*/ 0 h 229"/>
                  <a:gd name="T82" fmla="*/ 119 w 120"/>
                  <a:gd name="T83" fmla="*/ 0 h 229"/>
                  <a:gd name="T84" fmla="*/ 119 w 120"/>
                  <a:gd name="T85" fmla="*/ 0 h 229"/>
                  <a:gd name="T86" fmla="*/ 118 w 120"/>
                  <a:gd name="T87" fmla="*/ 0 h 229"/>
                  <a:gd name="T88" fmla="*/ 118 w 120"/>
                  <a:gd name="T89" fmla="*/ 0 h 2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0"/>
                  <a:gd name="T136" fmla="*/ 0 h 229"/>
                  <a:gd name="T137" fmla="*/ 120 w 120"/>
                  <a:gd name="T138" fmla="*/ 229 h 2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0" h="229">
                    <a:moveTo>
                      <a:pt x="118" y="0"/>
                    </a:moveTo>
                    <a:lnTo>
                      <a:pt x="118" y="0"/>
                    </a:lnTo>
                    <a:lnTo>
                      <a:pt x="115" y="8"/>
                    </a:lnTo>
                    <a:lnTo>
                      <a:pt x="110" y="15"/>
                    </a:lnTo>
                    <a:lnTo>
                      <a:pt x="106" y="21"/>
                    </a:lnTo>
                    <a:lnTo>
                      <a:pt x="102" y="28"/>
                    </a:lnTo>
                    <a:lnTo>
                      <a:pt x="98" y="35"/>
                    </a:lnTo>
                    <a:lnTo>
                      <a:pt x="93" y="42"/>
                    </a:lnTo>
                    <a:lnTo>
                      <a:pt x="89" y="49"/>
                    </a:lnTo>
                    <a:lnTo>
                      <a:pt x="85" y="55"/>
                    </a:lnTo>
                    <a:lnTo>
                      <a:pt x="81" y="62"/>
                    </a:lnTo>
                    <a:lnTo>
                      <a:pt x="76" y="69"/>
                    </a:lnTo>
                    <a:lnTo>
                      <a:pt x="73" y="76"/>
                    </a:lnTo>
                    <a:lnTo>
                      <a:pt x="68" y="83"/>
                    </a:lnTo>
                    <a:lnTo>
                      <a:pt x="64" y="89"/>
                    </a:lnTo>
                    <a:lnTo>
                      <a:pt x="59" y="96"/>
                    </a:lnTo>
                    <a:lnTo>
                      <a:pt x="56" y="104"/>
                    </a:lnTo>
                    <a:lnTo>
                      <a:pt x="51" y="111"/>
                    </a:lnTo>
                    <a:lnTo>
                      <a:pt x="48" y="118"/>
                    </a:lnTo>
                    <a:lnTo>
                      <a:pt x="43" y="125"/>
                    </a:lnTo>
                    <a:lnTo>
                      <a:pt x="40" y="131"/>
                    </a:lnTo>
                    <a:lnTo>
                      <a:pt x="37" y="139"/>
                    </a:lnTo>
                    <a:lnTo>
                      <a:pt x="32" y="146"/>
                    </a:lnTo>
                    <a:lnTo>
                      <a:pt x="29" y="153"/>
                    </a:lnTo>
                    <a:lnTo>
                      <a:pt x="25" y="161"/>
                    </a:lnTo>
                    <a:lnTo>
                      <a:pt x="22" y="168"/>
                    </a:lnTo>
                    <a:lnTo>
                      <a:pt x="18" y="174"/>
                    </a:lnTo>
                    <a:lnTo>
                      <a:pt x="16" y="182"/>
                    </a:lnTo>
                    <a:lnTo>
                      <a:pt x="13" y="190"/>
                    </a:lnTo>
                    <a:lnTo>
                      <a:pt x="9" y="197"/>
                    </a:lnTo>
                    <a:lnTo>
                      <a:pt x="7" y="205"/>
                    </a:lnTo>
                    <a:lnTo>
                      <a:pt x="5" y="213"/>
                    </a:lnTo>
                    <a:lnTo>
                      <a:pt x="3" y="221"/>
                    </a:lnTo>
                    <a:lnTo>
                      <a:pt x="0" y="228"/>
                    </a:lnTo>
                    <a:lnTo>
                      <a:pt x="3" y="229"/>
                    </a:lnTo>
                    <a:lnTo>
                      <a:pt x="5" y="221"/>
                    </a:lnTo>
                    <a:lnTo>
                      <a:pt x="7" y="214"/>
                    </a:lnTo>
                    <a:lnTo>
                      <a:pt x="9" y="206"/>
                    </a:lnTo>
                    <a:lnTo>
                      <a:pt x="12" y="198"/>
                    </a:lnTo>
                    <a:lnTo>
                      <a:pt x="15" y="192"/>
                    </a:lnTo>
                    <a:lnTo>
                      <a:pt x="18" y="184"/>
                    </a:lnTo>
                    <a:lnTo>
                      <a:pt x="21" y="177"/>
                    </a:lnTo>
                    <a:lnTo>
                      <a:pt x="24" y="169"/>
                    </a:lnTo>
                    <a:lnTo>
                      <a:pt x="27" y="162"/>
                    </a:lnTo>
                    <a:lnTo>
                      <a:pt x="31" y="155"/>
                    </a:lnTo>
                    <a:lnTo>
                      <a:pt x="34" y="147"/>
                    </a:lnTo>
                    <a:lnTo>
                      <a:pt x="38" y="140"/>
                    </a:lnTo>
                    <a:lnTo>
                      <a:pt x="42" y="134"/>
                    </a:lnTo>
                    <a:lnTo>
                      <a:pt x="46" y="127"/>
                    </a:lnTo>
                    <a:lnTo>
                      <a:pt x="50" y="119"/>
                    </a:lnTo>
                    <a:lnTo>
                      <a:pt x="54" y="112"/>
                    </a:lnTo>
                    <a:lnTo>
                      <a:pt x="58" y="105"/>
                    </a:lnTo>
                    <a:lnTo>
                      <a:pt x="61" y="99"/>
                    </a:lnTo>
                    <a:lnTo>
                      <a:pt x="66" y="92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78" y="71"/>
                    </a:lnTo>
                    <a:lnTo>
                      <a:pt x="83" y="65"/>
                    </a:lnTo>
                    <a:lnTo>
                      <a:pt x="88" y="58"/>
                    </a:lnTo>
                    <a:lnTo>
                      <a:pt x="91" y="51"/>
                    </a:lnTo>
                    <a:lnTo>
                      <a:pt x="95" y="43"/>
                    </a:lnTo>
                    <a:lnTo>
                      <a:pt x="100" y="36"/>
                    </a:lnTo>
                    <a:lnTo>
                      <a:pt x="103" y="29"/>
                    </a:lnTo>
                    <a:lnTo>
                      <a:pt x="108" y="23"/>
                    </a:lnTo>
                    <a:lnTo>
                      <a:pt x="112" y="16"/>
                    </a:lnTo>
                    <a:lnTo>
                      <a:pt x="116" y="9"/>
                    </a:lnTo>
                    <a:lnTo>
                      <a:pt x="120" y="2"/>
                    </a:lnTo>
                    <a:lnTo>
                      <a:pt x="120" y="1"/>
                    </a:lnTo>
                    <a:lnTo>
                      <a:pt x="120" y="0"/>
                    </a:lnTo>
                    <a:lnTo>
                      <a:pt x="119" y="0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98" name="Freeform 907"/>
              <p:cNvSpPr>
                <a:spLocks/>
              </p:cNvSpPr>
              <p:nvPr/>
            </p:nvSpPr>
            <p:spPr bwMode="auto">
              <a:xfrm>
                <a:off x="4462" y="1722"/>
                <a:ext cx="4" cy="16"/>
              </a:xfrm>
              <a:custGeom>
                <a:avLst/>
                <a:gdLst>
                  <a:gd name="T0" fmla="*/ 0 w 9"/>
                  <a:gd name="T1" fmla="*/ 3 h 50"/>
                  <a:gd name="T2" fmla="*/ 1 w 9"/>
                  <a:gd name="T3" fmla="*/ 5 h 50"/>
                  <a:gd name="T4" fmla="*/ 2 w 9"/>
                  <a:gd name="T5" fmla="*/ 8 h 50"/>
                  <a:gd name="T6" fmla="*/ 3 w 9"/>
                  <a:gd name="T7" fmla="*/ 10 h 50"/>
                  <a:gd name="T8" fmla="*/ 5 w 9"/>
                  <a:gd name="T9" fmla="*/ 13 h 50"/>
                  <a:gd name="T10" fmla="*/ 5 w 9"/>
                  <a:gd name="T11" fmla="*/ 15 h 50"/>
                  <a:gd name="T12" fmla="*/ 6 w 9"/>
                  <a:gd name="T13" fmla="*/ 17 h 50"/>
                  <a:gd name="T14" fmla="*/ 6 w 9"/>
                  <a:gd name="T15" fmla="*/ 21 h 50"/>
                  <a:gd name="T16" fmla="*/ 6 w 9"/>
                  <a:gd name="T17" fmla="*/ 23 h 50"/>
                  <a:gd name="T18" fmla="*/ 6 w 9"/>
                  <a:gd name="T19" fmla="*/ 25 h 50"/>
                  <a:gd name="T20" fmla="*/ 6 w 9"/>
                  <a:gd name="T21" fmla="*/ 29 h 50"/>
                  <a:gd name="T22" fmla="*/ 6 w 9"/>
                  <a:gd name="T23" fmla="*/ 32 h 50"/>
                  <a:gd name="T24" fmla="*/ 6 w 9"/>
                  <a:gd name="T25" fmla="*/ 34 h 50"/>
                  <a:gd name="T26" fmla="*/ 5 w 9"/>
                  <a:gd name="T27" fmla="*/ 38 h 50"/>
                  <a:gd name="T28" fmla="*/ 3 w 9"/>
                  <a:gd name="T29" fmla="*/ 41 h 50"/>
                  <a:gd name="T30" fmla="*/ 2 w 9"/>
                  <a:gd name="T31" fmla="*/ 46 h 50"/>
                  <a:gd name="T32" fmla="*/ 1 w 9"/>
                  <a:gd name="T33" fmla="*/ 49 h 50"/>
                  <a:gd name="T34" fmla="*/ 3 w 9"/>
                  <a:gd name="T35" fmla="*/ 48 h 50"/>
                  <a:gd name="T36" fmla="*/ 6 w 9"/>
                  <a:gd name="T37" fmla="*/ 44 h 50"/>
                  <a:gd name="T38" fmla="*/ 7 w 9"/>
                  <a:gd name="T39" fmla="*/ 41 h 50"/>
                  <a:gd name="T40" fmla="*/ 8 w 9"/>
                  <a:gd name="T41" fmla="*/ 38 h 50"/>
                  <a:gd name="T42" fmla="*/ 8 w 9"/>
                  <a:gd name="T43" fmla="*/ 34 h 50"/>
                  <a:gd name="T44" fmla="*/ 9 w 9"/>
                  <a:gd name="T45" fmla="*/ 31 h 50"/>
                  <a:gd name="T46" fmla="*/ 9 w 9"/>
                  <a:gd name="T47" fmla="*/ 27 h 50"/>
                  <a:gd name="T48" fmla="*/ 9 w 9"/>
                  <a:gd name="T49" fmla="*/ 24 h 50"/>
                  <a:gd name="T50" fmla="*/ 8 w 9"/>
                  <a:gd name="T51" fmla="*/ 22 h 50"/>
                  <a:gd name="T52" fmla="*/ 8 w 9"/>
                  <a:gd name="T53" fmla="*/ 18 h 50"/>
                  <a:gd name="T54" fmla="*/ 8 w 9"/>
                  <a:gd name="T55" fmla="*/ 16 h 50"/>
                  <a:gd name="T56" fmla="*/ 7 w 9"/>
                  <a:gd name="T57" fmla="*/ 13 h 50"/>
                  <a:gd name="T58" fmla="*/ 6 w 9"/>
                  <a:gd name="T59" fmla="*/ 10 h 50"/>
                  <a:gd name="T60" fmla="*/ 5 w 9"/>
                  <a:gd name="T61" fmla="*/ 8 h 50"/>
                  <a:gd name="T62" fmla="*/ 5 w 9"/>
                  <a:gd name="T63" fmla="*/ 5 h 50"/>
                  <a:gd name="T64" fmla="*/ 3 w 9"/>
                  <a:gd name="T65" fmla="*/ 3 h 50"/>
                  <a:gd name="T66" fmla="*/ 2 w 9"/>
                  <a:gd name="T67" fmla="*/ 1 h 50"/>
                  <a:gd name="T68" fmla="*/ 2 w 9"/>
                  <a:gd name="T69" fmla="*/ 1 h 50"/>
                  <a:gd name="T70" fmla="*/ 2 w 9"/>
                  <a:gd name="T71" fmla="*/ 0 h 50"/>
                  <a:gd name="T72" fmla="*/ 2 w 9"/>
                  <a:gd name="T73" fmla="*/ 0 h 50"/>
                  <a:gd name="T74" fmla="*/ 2 w 9"/>
                  <a:gd name="T75" fmla="*/ 0 h 50"/>
                  <a:gd name="T76" fmla="*/ 1 w 9"/>
                  <a:gd name="T77" fmla="*/ 0 h 50"/>
                  <a:gd name="T78" fmla="*/ 1 w 9"/>
                  <a:gd name="T79" fmla="*/ 0 h 50"/>
                  <a:gd name="T80" fmla="*/ 1 w 9"/>
                  <a:gd name="T81" fmla="*/ 0 h 50"/>
                  <a:gd name="T82" fmla="*/ 1 w 9"/>
                  <a:gd name="T83" fmla="*/ 1 h 50"/>
                  <a:gd name="T84" fmla="*/ 0 w 9"/>
                  <a:gd name="T85" fmla="*/ 1 h 50"/>
                  <a:gd name="T86" fmla="*/ 0 w 9"/>
                  <a:gd name="T87" fmla="*/ 1 h 50"/>
                  <a:gd name="T88" fmla="*/ 0 w 9"/>
                  <a:gd name="T89" fmla="*/ 3 h 50"/>
                  <a:gd name="T90" fmla="*/ 0 w 9"/>
                  <a:gd name="T91" fmla="*/ 3 h 5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"/>
                  <a:gd name="T139" fmla="*/ 0 h 50"/>
                  <a:gd name="T140" fmla="*/ 9 w 9"/>
                  <a:gd name="T141" fmla="*/ 50 h 5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" h="50">
                    <a:moveTo>
                      <a:pt x="0" y="3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5" y="15"/>
                    </a:lnTo>
                    <a:lnTo>
                      <a:pt x="5" y="16"/>
                    </a:lnTo>
                    <a:lnTo>
                      <a:pt x="6" y="17"/>
                    </a:lnTo>
                    <a:lnTo>
                      <a:pt x="6" y="20"/>
                    </a:lnTo>
                    <a:lnTo>
                      <a:pt x="6" y="21"/>
                    </a:lnTo>
                    <a:lnTo>
                      <a:pt x="6" y="22"/>
                    </a:lnTo>
                    <a:lnTo>
                      <a:pt x="6" y="23"/>
                    </a:lnTo>
                    <a:lnTo>
                      <a:pt x="6" y="24"/>
                    </a:lnTo>
                    <a:lnTo>
                      <a:pt x="6" y="25"/>
                    </a:lnTo>
                    <a:lnTo>
                      <a:pt x="6" y="27"/>
                    </a:lnTo>
                    <a:lnTo>
                      <a:pt x="6" y="29"/>
                    </a:lnTo>
                    <a:lnTo>
                      <a:pt x="6" y="30"/>
                    </a:lnTo>
                    <a:lnTo>
                      <a:pt x="6" y="32"/>
                    </a:lnTo>
                    <a:lnTo>
                      <a:pt x="6" y="33"/>
                    </a:lnTo>
                    <a:lnTo>
                      <a:pt x="6" y="34"/>
                    </a:lnTo>
                    <a:lnTo>
                      <a:pt x="5" y="37"/>
                    </a:lnTo>
                    <a:lnTo>
                      <a:pt x="5" y="38"/>
                    </a:lnTo>
                    <a:lnTo>
                      <a:pt x="5" y="40"/>
                    </a:lnTo>
                    <a:lnTo>
                      <a:pt x="3" y="41"/>
                    </a:lnTo>
                    <a:lnTo>
                      <a:pt x="3" y="43"/>
                    </a:lnTo>
                    <a:lnTo>
                      <a:pt x="2" y="46"/>
                    </a:lnTo>
                    <a:lnTo>
                      <a:pt x="2" y="47"/>
                    </a:lnTo>
                    <a:lnTo>
                      <a:pt x="1" y="49"/>
                    </a:lnTo>
                    <a:lnTo>
                      <a:pt x="3" y="50"/>
                    </a:lnTo>
                    <a:lnTo>
                      <a:pt x="3" y="48"/>
                    </a:lnTo>
                    <a:lnTo>
                      <a:pt x="5" y="47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8" y="38"/>
                    </a:lnTo>
                    <a:lnTo>
                      <a:pt x="8" y="35"/>
                    </a:lnTo>
                    <a:lnTo>
                      <a:pt x="8" y="34"/>
                    </a:lnTo>
                    <a:lnTo>
                      <a:pt x="8" y="32"/>
                    </a:lnTo>
                    <a:lnTo>
                      <a:pt x="9" y="31"/>
                    </a:lnTo>
                    <a:lnTo>
                      <a:pt x="9" y="29"/>
                    </a:lnTo>
                    <a:lnTo>
                      <a:pt x="9" y="27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8" y="18"/>
                    </a:lnTo>
                    <a:lnTo>
                      <a:pt x="8" y="17"/>
                    </a:lnTo>
                    <a:lnTo>
                      <a:pt x="8" y="16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899" name="Freeform 908"/>
              <p:cNvSpPr>
                <a:spLocks/>
              </p:cNvSpPr>
              <p:nvPr/>
            </p:nvSpPr>
            <p:spPr bwMode="auto">
              <a:xfrm>
                <a:off x="4462" y="1692"/>
                <a:ext cx="4" cy="30"/>
              </a:xfrm>
              <a:custGeom>
                <a:avLst/>
                <a:gdLst>
                  <a:gd name="T0" fmla="*/ 0 w 12"/>
                  <a:gd name="T1" fmla="*/ 2 h 93"/>
                  <a:gd name="T2" fmla="*/ 0 w 12"/>
                  <a:gd name="T3" fmla="*/ 11 h 93"/>
                  <a:gd name="T4" fmla="*/ 1 w 12"/>
                  <a:gd name="T5" fmla="*/ 17 h 93"/>
                  <a:gd name="T6" fmla="*/ 1 w 12"/>
                  <a:gd name="T7" fmla="*/ 24 h 93"/>
                  <a:gd name="T8" fmla="*/ 2 w 12"/>
                  <a:gd name="T9" fmla="*/ 29 h 93"/>
                  <a:gd name="T10" fmla="*/ 2 w 12"/>
                  <a:gd name="T11" fmla="*/ 33 h 93"/>
                  <a:gd name="T12" fmla="*/ 2 w 12"/>
                  <a:gd name="T13" fmla="*/ 37 h 93"/>
                  <a:gd name="T14" fmla="*/ 4 w 12"/>
                  <a:gd name="T15" fmla="*/ 40 h 93"/>
                  <a:gd name="T16" fmla="*/ 4 w 12"/>
                  <a:gd name="T17" fmla="*/ 42 h 93"/>
                  <a:gd name="T18" fmla="*/ 4 w 12"/>
                  <a:gd name="T19" fmla="*/ 46 h 93"/>
                  <a:gd name="T20" fmla="*/ 5 w 12"/>
                  <a:gd name="T21" fmla="*/ 49 h 93"/>
                  <a:gd name="T22" fmla="*/ 5 w 12"/>
                  <a:gd name="T23" fmla="*/ 54 h 93"/>
                  <a:gd name="T24" fmla="*/ 6 w 12"/>
                  <a:gd name="T25" fmla="*/ 58 h 93"/>
                  <a:gd name="T26" fmla="*/ 7 w 12"/>
                  <a:gd name="T27" fmla="*/ 65 h 93"/>
                  <a:gd name="T28" fmla="*/ 7 w 12"/>
                  <a:gd name="T29" fmla="*/ 73 h 93"/>
                  <a:gd name="T30" fmla="*/ 8 w 12"/>
                  <a:gd name="T31" fmla="*/ 82 h 93"/>
                  <a:gd name="T32" fmla="*/ 9 w 12"/>
                  <a:gd name="T33" fmla="*/ 93 h 93"/>
                  <a:gd name="T34" fmla="*/ 12 w 12"/>
                  <a:gd name="T35" fmla="*/ 88 h 93"/>
                  <a:gd name="T36" fmla="*/ 10 w 12"/>
                  <a:gd name="T37" fmla="*/ 78 h 93"/>
                  <a:gd name="T38" fmla="*/ 9 w 12"/>
                  <a:gd name="T39" fmla="*/ 68 h 93"/>
                  <a:gd name="T40" fmla="*/ 8 w 12"/>
                  <a:gd name="T41" fmla="*/ 62 h 93"/>
                  <a:gd name="T42" fmla="*/ 8 w 12"/>
                  <a:gd name="T43" fmla="*/ 56 h 93"/>
                  <a:gd name="T44" fmla="*/ 7 w 12"/>
                  <a:gd name="T45" fmla="*/ 50 h 93"/>
                  <a:gd name="T46" fmla="*/ 7 w 12"/>
                  <a:gd name="T47" fmla="*/ 47 h 93"/>
                  <a:gd name="T48" fmla="*/ 6 w 12"/>
                  <a:gd name="T49" fmla="*/ 44 h 93"/>
                  <a:gd name="T50" fmla="*/ 6 w 12"/>
                  <a:gd name="T51" fmla="*/ 40 h 93"/>
                  <a:gd name="T52" fmla="*/ 6 w 12"/>
                  <a:gd name="T53" fmla="*/ 38 h 93"/>
                  <a:gd name="T54" fmla="*/ 5 w 12"/>
                  <a:gd name="T55" fmla="*/ 34 h 93"/>
                  <a:gd name="T56" fmla="*/ 5 w 12"/>
                  <a:gd name="T57" fmla="*/ 31 h 93"/>
                  <a:gd name="T58" fmla="*/ 5 w 12"/>
                  <a:gd name="T59" fmla="*/ 27 h 93"/>
                  <a:gd name="T60" fmla="*/ 4 w 12"/>
                  <a:gd name="T61" fmla="*/ 21 h 93"/>
                  <a:gd name="T62" fmla="*/ 4 w 12"/>
                  <a:gd name="T63" fmla="*/ 14 h 93"/>
                  <a:gd name="T64" fmla="*/ 2 w 12"/>
                  <a:gd name="T65" fmla="*/ 6 h 93"/>
                  <a:gd name="T66" fmla="*/ 0 w 12"/>
                  <a:gd name="T67" fmla="*/ 3 h 93"/>
                  <a:gd name="T68" fmla="*/ 2 w 12"/>
                  <a:gd name="T69" fmla="*/ 2 h 93"/>
                  <a:gd name="T70" fmla="*/ 2 w 12"/>
                  <a:gd name="T71" fmla="*/ 2 h 93"/>
                  <a:gd name="T72" fmla="*/ 2 w 12"/>
                  <a:gd name="T73" fmla="*/ 0 h 93"/>
                  <a:gd name="T74" fmla="*/ 2 w 12"/>
                  <a:gd name="T75" fmla="*/ 0 h 93"/>
                  <a:gd name="T76" fmla="*/ 1 w 12"/>
                  <a:gd name="T77" fmla="*/ 0 h 93"/>
                  <a:gd name="T78" fmla="*/ 1 w 12"/>
                  <a:gd name="T79" fmla="*/ 0 h 93"/>
                  <a:gd name="T80" fmla="*/ 1 w 12"/>
                  <a:gd name="T81" fmla="*/ 0 h 93"/>
                  <a:gd name="T82" fmla="*/ 0 w 12"/>
                  <a:gd name="T83" fmla="*/ 0 h 93"/>
                  <a:gd name="T84" fmla="*/ 0 w 12"/>
                  <a:gd name="T85" fmla="*/ 2 h 93"/>
                  <a:gd name="T86" fmla="*/ 0 w 12"/>
                  <a:gd name="T87" fmla="*/ 2 h 93"/>
                  <a:gd name="T88" fmla="*/ 0 w 12"/>
                  <a:gd name="T89" fmla="*/ 2 h 93"/>
                  <a:gd name="T90" fmla="*/ 2 w 12"/>
                  <a:gd name="T91" fmla="*/ 2 h 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"/>
                  <a:gd name="T139" fmla="*/ 0 h 93"/>
                  <a:gd name="T140" fmla="*/ 12 w 12"/>
                  <a:gd name="T141" fmla="*/ 93 h 9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" h="93">
                    <a:moveTo>
                      <a:pt x="2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1" y="17"/>
                    </a:lnTo>
                    <a:lnTo>
                      <a:pt x="1" y="21"/>
                    </a:lnTo>
                    <a:lnTo>
                      <a:pt x="1" y="24"/>
                    </a:lnTo>
                    <a:lnTo>
                      <a:pt x="1" y="27"/>
                    </a:lnTo>
                    <a:lnTo>
                      <a:pt x="2" y="29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2" y="34"/>
                    </a:lnTo>
                    <a:lnTo>
                      <a:pt x="2" y="37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4" y="44"/>
                    </a:lnTo>
                    <a:lnTo>
                      <a:pt x="4" y="46"/>
                    </a:lnTo>
                    <a:lnTo>
                      <a:pt x="5" y="47"/>
                    </a:lnTo>
                    <a:lnTo>
                      <a:pt x="5" y="49"/>
                    </a:lnTo>
                    <a:lnTo>
                      <a:pt x="5" y="51"/>
                    </a:lnTo>
                    <a:lnTo>
                      <a:pt x="5" y="54"/>
                    </a:lnTo>
                    <a:lnTo>
                      <a:pt x="6" y="56"/>
                    </a:lnTo>
                    <a:lnTo>
                      <a:pt x="6" y="58"/>
                    </a:lnTo>
                    <a:lnTo>
                      <a:pt x="6" y="62"/>
                    </a:lnTo>
                    <a:lnTo>
                      <a:pt x="7" y="65"/>
                    </a:lnTo>
                    <a:lnTo>
                      <a:pt x="7" y="68"/>
                    </a:lnTo>
                    <a:lnTo>
                      <a:pt x="7" y="73"/>
                    </a:lnTo>
                    <a:lnTo>
                      <a:pt x="8" y="78"/>
                    </a:lnTo>
                    <a:lnTo>
                      <a:pt x="8" y="82"/>
                    </a:lnTo>
                    <a:lnTo>
                      <a:pt x="8" y="88"/>
                    </a:lnTo>
                    <a:lnTo>
                      <a:pt x="9" y="93"/>
                    </a:lnTo>
                    <a:lnTo>
                      <a:pt x="12" y="93"/>
                    </a:lnTo>
                    <a:lnTo>
                      <a:pt x="12" y="88"/>
                    </a:lnTo>
                    <a:lnTo>
                      <a:pt x="10" y="82"/>
                    </a:lnTo>
                    <a:lnTo>
                      <a:pt x="10" y="78"/>
                    </a:lnTo>
                    <a:lnTo>
                      <a:pt x="9" y="73"/>
                    </a:lnTo>
                    <a:lnTo>
                      <a:pt x="9" y="68"/>
                    </a:lnTo>
                    <a:lnTo>
                      <a:pt x="9" y="65"/>
                    </a:lnTo>
                    <a:lnTo>
                      <a:pt x="8" y="62"/>
                    </a:lnTo>
                    <a:lnTo>
                      <a:pt x="8" y="58"/>
                    </a:lnTo>
                    <a:lnTo>
                      <a:pt x="8" y="56"/>
                    </a:lnTo>
                    <a:lnTo>
                      <a:pt x="7" y="53"/>
                    </a:lnTo>
                    <a:lnTo>
                      <a:pt x="7" y="50"/>
                    </a:lnTo>
                    <a:lnTo>
                      <a:pt x="7" y="49"/>
                    </a:lnTo>
                    <a:lnTo>
                      <a:pt x="7" y="47"/>
                    </a:lnTo>
                    <a:lnTo>
                      <a:pt x="7" y="45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6" y="40"/>
                    </a:lnTo>
                    <a:lnTo>
                      <a:pt x="6" y="39"/>
                    </a:lnTo>
                    <a:lnTo>
                      <a:pt x="6" y="38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5" y="27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4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00" name="Freeform 909"/>
              <p:cNvSpPr>
                <a:spLocks/>
              </p:cNvSpPr>
              <p:nvPr/>
            </p:nvSpPr>
            <p:spPr bwMode="auto">
              <a:xfrm>
                <a:off x="4460" y="1693"/>
                <a:ext cx="11" cy="29"/>
              </a:xfrm>
              <a:custGeom>
                <a:avLst/>
                <a:gdLst>
                  <a:gd name="T0" fmla="*/ 31 w 32"/>
                  <a:gd name="T1" fmla="*/ 88 h 90"/>
                  <a:gd name="T2" fmla="*/ 27 w 32"/>
                  <a:gd name="T3" fmla="*/ 82 h 90"/>
                  <a:gd name="T4" fmla="*/ 24 w 32"/>
                  <a:gd name="T5" fmla="*/ 78 h 90"/>
                  <a:gd name="T6" fmla="*/ 22 w 32"/>
                  <a:gd name="T7" fmla="*/ 72 h 90"/>
                  <a:gd name="T8" fmla="*/ 19 w 32"/>
                  <a:gd name="T9" fmla="*/ 66 h 90"/>
                  <a:gd name="T10" fmla="*/ 17 w 32"/>
                  <a:gd name="T11" fmla="*/ 61 h 90"/>
                  <a:gd name="T12" fmla="*/ 15 w 32"/>
                  <a:gd name="T13" fmla="*/ 55 h 90"/>
                  <a:gd name="T14" fmla="*/ 14 w 32"/>
                  <a:gd name="T15" fmla="*/ 49 h 90"/>
                  <a:gd name="T16" fmla="*/ 13 w 32"/>
                  <a:gd name="T17" fmla="*/ 44 h 90"/>
                  <a:gd name="T18" fmla="*/ 11 w 32"/>
                  <a:gd name="T19" fmla="*/ 38 h 90"/>
                  <a:gd name="T20" fmla="*/ 10 w 32"/>
                  <a:gd name="T21" fmla="*/ 32 h 90"/>
                  <a:gd name="T22" fmla="*/ 9 w 32"/>
                  <a:gd name="T23" fmla="*/ 27 h 90"/>
                  <a:gd name="T24" fmla="*/ 8 w 32"/>
                  <a:gd name="T25" fmla="*/ 21 h 90"/>
                  <a:gd name="T26" fmla="*/ 7 w 32"/>
                  <a:gd name="T27" fmla="*/ 15 h 90"/>
                  <a:gd name="T28" fmla="*/ 6 w 32"/>
                  <a:gd name="T29" fmla="*/ 10 h 90"/>
                  <a:gd name="T30" fmla="*/ 5 w 32"/>
                  <a:gd name="T31" fmla="*/ 5 h 90"/>
                  <a:gd name="T32" fmla="*/ 2 w 32"/>
                  <a:gd name="T33" fmla="*/ 0 h 90"/>
                  <a:gd name="T34" fmla="*/ 1 w 32"/>
                  <a:gd name="T35" fmla="*/ 3 h 90"/>
                  <a:gd name="T36" fmla="*/ 2 w 32"/>
                  <a:gd name="T37" fmla="*/ 9 h 90"/>
                  <a:gd name="T38" fmla="*/ 3 w 32"/>
                  <a:gd name="T39" fmla="*/ 13 h 90"/>
                  <a:gd name="T40" fmla="*/ 6 w 32"/>
                  <a:gd name="T41" fmla="*/ 19 h 90"/>
                  <a:gd name="T42" fmla="*/ 6 w 32"/>
                  <a:gd name="T43" fmla="*/ 25 h 90"/>
                  <a:gd name="T44" fmla="*/ 7 w 32"/>
                  <a:gd name="T45" fmla="*/ 30 h 90"/>
                  <a:gd name="T46" fmla="*/ 8 w 32"/>
                  <a:gd name="T47" fmla="*/ 36 h 90"/>
                  <a:gd name="T48" fmla="*/ 9 w 32"/>
                  <a:gd name="T49" fmla="*/ 42 h 90"/>
                  <a:gd name="T50" fmla="*/ 10 w 32"/>
                  <a:gd name="T51" fmla="*/ 47 h 90"/>
                  <a:gd name="T52" fmla="*/ 13 w 32"/>
                  <a:gd name="T53" fmla="*/ 53 h 90"/>
                  <a:gd name="T54" fmla="*/ 14 w 32"/>
                  <a:gd name="T55" fmla="*/ 59 h 90"/>
                  <a:gd name="T56" fmla="*/ 16 w 32"/>
                  <a:gd name="T57" fmla="*/ 65 h 90"/>
                  <a:gd name="T58" fmla="*/ 18 w 32"/>
                  <a:gd name="T59" fmla="*/ 71 h 90"/>
                  <a:gd name="T60" fmla="*/ 21 w 32"/>
                  <a:gd name="T61" fmla="*/ 77 h 90"/>
                  <a:gd name="T62" fmla="*/ 24 w 32"/>
                  <a:gd name="T63" fmla="*/ 82 h 90"/>
                  <a:gd name="T64" fmla="*/ 27 w 32"/>
                  <a:gd name="T65" fmla="*/ 87 h 90"/>
                  <a:gd name="T66" fmla="*/ 28 w 32"/>
                  <a:gd name="T67" fmla="*/ 89 h 90"/>
                  <a:gd name="T68" fmla="*/ 30 w 32"/>
                  <a:gd name="T69" fmla="*/ 90 h 90"/>
                  <a:gd name="T70" fmla="*/ 30 w 32"/>
                  <a:gd name="T71" fmla="*/ 90 h 90"/>
                  <a:gd name="T72" fmla="*/ 30 w 32"/>
                  <a:gd name="T73" fmla="*/ 90 h 90"/>
                  <a:gd name="T74" fmla="*/ 31 w 32"/>
                  <a:gd name="T75" fmla="*/ 90 h 90"/>
                  <a:gd name="T76" fmla="*/ 31 w 32"/>
                  <a:gd name="T77" fmla="*/ 90 h 90"/>
                  <a:gd name="T78" fmla="*/ 31 w 32"/>
                  <a:gd name="T79" fmla="*/ 90 h 90"/>
                  <a:gd name="T80" fmla="*/ 31 w 32"/>
                  <a:gd name="T81" fmla="*/ 90 h 90"/>
                  <a:gd name="T82" fmla="*/ 32 w 32"/>
                  <a:gd name="T83" fmla="*/ 89 h 90"/>
                  <a:gd name="T84" fmla="*/ 32 w 32"/>
                  <a:gd name="T85" fmla="*/ 89 h 90"/>
                  <a:gd name="T86" fmla="*/ 32 w 32"/>
                  <a:gd name="T87" fmla="*/ 89 h 90"/>
                  <a:gd name="T88" fmla="*/ 32 w 32"/>
                  <a:gd name="T89" fmla="*/ 88 h 90"/>
                  <a:gd name="T90" fmla="*/ 31 w 32"/>
                  <a:gd name="T91" fmla="*/ 88 h 9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2"/>
                  <a:gd name="T139" fmla="*/ 0 h 90"/>
                  <a:gd name="T140" fmla="*/ 32 w 32"/>
                  <a:gd name="T141" fmla="*/ 90 h 9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2" h="90">
                    <a:moveTo>
                      <a:pt x="32" y="89"/>
                    </a:moveTo>
                    <a:lnTo>
                      <a:pt x="31" y="88"/>
                    </a:lnTo>
                    <a:lnTo>
                      <a:pt x="30" y="86"/>
                    </a:lnTo>
                    <a:lnTo>
                      <a:pt x="27" y="82"/>
                    </a:lnTo>
                    <a:lnTo>
                      <a:pt x="26" y="80"/>
                    </a:lnTo>
                    <a:lnTo>
                      <a:pt x="24" y="78"/>
                    </a:lnTo>
                    <a:lnTo>
                      <a:pt x="23" y="74"/>
                    </a:lnTo>
                    <a:lnTo>
                      <a:pt x="22" y="72"/>
                    </a:lnTo>
                    <a:lnTo>
                      <a:pt x="21" y="69"/>
                    </a:lnTo>
                    <a:lnTo>
                      <a:pt x="19" y="66"/>
                    </a:lnTo>
                    <a:lnTo>
                      <a:pt x="18" y="64"/>
                    </a:lnTo>
                    <a:lnTo>
                      <a:pt x="17" y="61"/>
                    </a:lnTo>
                    <a:lnTo>
                      <a:pt x="16" y="57"/>
                    </a:lnTo>
                    <a:lnTo>
                      <a:pt x="15" y="55"/>
                    </a:lnTo>
                    <a:lnTo>
                      <a:pt x="15" y="53"/>
                    </a:lnTo>
                    <a:lnTo>
                      <a:pt x="14" y="49"/>
                    </a:lnTo>
                    <a:lnTo>
                      <a:pt x="14" y="47"/>
                    </a:lnTo>
                    <a:lnTo>
                      <a:pt x="13" y="44"/>
                    </a:lnTo>
                    <a:lnTo>
                      <a:pt x="11" y="42"/>
                    </a:lnTo>
                    <a:lnTo>
                      <a:pt x="11" y="38"/>
                    </a:lnTo>
                    <a:lnTo>
                      <a:pt x="10" y="36"/>
                    </a:lnTo>
                    <a:lnTo>
                      <a:pt x="10" y="32"/>
                    </a:lnTo>
                    <a:lnTo>
                      <a:pt x="10" y="30"/>
                    </a:lnTo>
                    <a:lnTo>
                      <a:pt x="9" y="27"/>
                    </a:lnTo>
                    <a:lnTo>
                      <a:pt x="9" y="25"/>
                    </a:lnTo>
                    <a:lnTo>
                      <a:pt x="8" y="21"/>
                    </a:lnTo>
                    <a:lnTo>
                      <a:pt x="8" y="19"/>
                    </a:lnTo>
                    <a:lnTo>
                      <a:pt x="7" y="15"/>
                    </a:lnTo>
                    <a:lnTo>
                      <a:pt x="7" y="13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5" y="5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6" y="22"/>
                    </a:lnTo>
                    <a:lnTo>
                      <a:pt x="6" y="25"/>
                    </a:lnTo>
                    <a:lnTo>
                      <a:pt x="7" y="28"/>
                    </a:lnTo>
                    <a:lnTo>
                      <a:pt x="7" y="30"/>
                    </a:lnTo>
                    <a:lnTo>
                      <a:pt x="8" y="34"/>
                    </a:lnTo>
                    <a:lnTo>
                      <a:pt x="8" y="36"/>
                    </a:lnTo>
                    <a:lnTo>
                      <a:pt x="9" y="39"/>
                    </a:lnTo>
                    <a:lnTo>
                      <a:pt x="9" y="42"/>
                    </a:lnTo>
                    <a:lnTo>
                      <a:pt x="10" y="45"/>
                    </a:lnTo>
                    <a:lnTo>
                      <a:pt x="10" y="47"/>
                    </a:lnTo>
                    <a:lnTo>
                      <a:pt x="11" y="51"/>
                    </a:lnTo>
                    <a:lnTo>
                      <a:pt x="13" y="53"/>
                    </a:lnTo>
                    <a:lnTo>
                      <a:pt x="13" y="56"/>
                    </a:lnTo>
                    <a:lnTo>
                      <a:pt x="14" y="59"/>
                    </a:lnTo>
                    <a:lnTo>
                      <a:pt x="15" y="62"/>
                    </a:lnTo>
                    <a:lnTo>
                      <a:pt x="16" y="65"/>
                    </a:lnTo>
                    <a:lnTo>
                      <a:pt x="17" y="68"/>
                    </a:lnTo>
                    <a:lnTo>
                      <a:pt x="18" y="71"/>
                    </a:lnTo>
                    <a:lnTo>
                      <a:pt x="19" y="73"/>
                    </a:lnTo>
                    <a:lnTo>
                      <a:pt x="21" y="77"/>
                    </a:lnTo>
                    <a:lnTo>
                      <a:pt x="22" y="79"/>
                    </a:lnTo>
                    <a:lnTo>
                      <a:pt x="24" y="82"/>
                    </a:lnTo>
                    <a:lnTo>
                      <a:pt x="25" y="85"/>
                    </a:lnTo>
                    <a:lnTo>
                      <a:pt x="27" y="87"/>
                    </a:lnTo>
                    <a:lnTo>
                      <a:pt x="30" y="90"/>
                    </a:lnTo>
                    <a:lnTo>
                      <a:pt x="28" y="89"/>
                    </a:lnTo>
                    <a:lnTo>
                      <a:pt x="30" y="90"/>
                    </a:lnTo>
                    <a:lnTo>
                      <a:pt x="31" y="90"/>
                    </a:lnTo>
                    <a:lnTo>
                      <a:pt x="31" y="89"/>
                    </a:lnTo>
                    <a:lnTo>
                      <a:pt x="32" y="89"/>
                    </a:lnTo>
                    <a:lnTo>
                      <a:pt x="32" y="88"/>
                    </a:lnTo>
                    <a:lnTo>
                      <a:pt x="31" y="88"/>
                    </a:lnTo>
                    <a:lnTo>
                      <a:pt x="32" y="89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01" name="Freeform 910"/>
              <p:cNvSpPr>
                <a:spLocks/>
              </p:cNvSpPr>
              <p:nvPr/>
            </p:nvSpPr>
            <p:spPr bwMode="auto">
              <a:xfrm>
                <a:off x="4470" y="1719"/>
                <a:ext cx="4" cy="24"/>
              </a:xfrm>
              <a:custGeom>
                <a:avLst/>
                <a:gdLst>
                  <a:gd name="T0" fmla="*/ 16 w 16"/>
                  <a:gd name="T1" fmla="*/ 73 h 75"/>
                  <a:gd name="T2" fmla="*/ 14 w 16"/>
                  <a:gd name="T3" fmla="*/ 67 h 75"/>
                  <a:gd name="T4" fmla="*/ 12 w 16"/>
                  <a:gd name="T5" fmla="*/ 62 h 75"/>
                  <a:gd name="T6" fmla="*/ 9 w 16"/>
                  <a:gd name="T7" fmla="*/ 58 h 75"/>
                  <a:gd name="T8" fmla="*/ 8 w 16"/>
                  <a:gd name="T9" fmla="*/ 55 h 75"/>
                  <a:gd name="T10" fmla="*/ 7 w 16"/>
                  <a:gd name="T11" fmla="*/ 50 h 75"/>
                  <a:gd name="T12" fmla="*/ 6 w 16"/>
                  <a:gd name="T13" fmla="*/ 45 h 75"/>
                  <a:gd name="T14" fmla="*/ 5 w 16"/>
                  <a:gd name="T15" fmla="*/ 42 h 75"/>
                  <a:gd name="T16" fmla="*/ 4 w 16"/>
                  <a:gd name="T17" fmla="*/ 38 h 75"/>
                  <a:gd name="T18" fmla="*/ 4 w 16"/>
                  <a:gd name="T19" fmla="*/ 33 h 75"/>
                  <a:gd name="T20" fmla="*/ 4 w 16"/>
                  <a:gd name="T21" fmla="*/ 30 h 75"/>
                  <a:gd name="T22" fmla="*/ 2 w 16"/>
                  <a:gd name="T23" fmla="*/ 25 h 75"/>
                  <a:gd name="T24" fmla="*/ 4 w 16"/>
                  <a:gd name="T25" fmla="*/ 21 h 75"/>
                  <a:gd name="T26" fmla="*/ 4 w 16"/>
                  <a:gd name="T27" fmla="*/ 16 h 75"/>
                  <a:gd name="T28" fmla="*/ 4 w 16"/>
                  <a:gd name="T29" fmla="*/ 11 h 75"/>
                  <a:gd name="T30" fmla="*/ 5 w 16"/>
                  <a:gd name="T31" fmla="*/ 7 h 75"/>
                  <a:gd name="T32" fmla="*/ 5 w 16"/>
                  <a:gd name="T33" fmla="*/ 1 h 75"/>
                  <a:gd name="T34" fmla="*/ 2 w 16"/>
                  <a:gd name="T35" fmla="*/ 4 h 75"/>
                  <a:gd name="T36" fmla="*/ 1 w 16"/>
                  <a:gd name="T37" fmla="*/ 8 h 75"/>
                  <a:gd name="T38" fmla="*/ 1 w 16"/>
                  <a:gd name="T39" fmla="*/ 14 h 75"/>
                  <a:gd name="T40" fmla="*/ 0 w 16"/>
                  <a:gd name="T41" fmla="*/ 18 h 75"/>
                  <a:gd name="T42" fmla="*/ 0 w 16"/>
                  <a:gd name="T43" fmla="*/ 23 h 75"/>
                  <a:gd name="T44" fmla="*/ 0 w 16"/>
                  <a:gd name="T45" fmla="*/ 27 h 75"/>
                  <a:gd name="T46" fmla="*/ 0 w 16"/>
                  <a:gd name="T47" fmla="*/ 32 h 75"/>
                  <a:gd name="T48" fmla="*/ 1 w 16"/>
                  <a:gd name="T49" fmla="*/ 36 h 75"/>
                  <a:gd name="T50" fmla="*/ 2 w 16"/>
                  <a:gd name="T51" fmla="*/ 40 h 75"/>
                  <a:gd name="T52" fmla="*/ 2 w 16"/>
                  <a:gd name="T53" fmla="*/ 44 h 75"/>
                  <a:gd name="T54" fmla="*/ 4 w 16"/>
                  <a:gd name="T55" fmla="*/ 49 h 75"/>
                  <a:gd name="T56" fmla="*/ 5 w 16"/>
                  <a:gd name="T57" fmla="*/ 53 h 75"/>
                  <a:gd name="T58" fmla="*/ 7 w 16"/>
                  <a:gd name="T59" fmla="*/ 58 h 75"/>
                  <a:gd name="T60" fmla="*/ 8 w 16"/>
                  <a:gd name="T61" fmla="*/ 61 h 75"/>
                  <a:gd name="T62" fmla="*/ 10 w 16"/>
                  <a:gd name="T63" fmla="*/ 67 h 75"/>
                  <a:gd name="T64" fmla="*/ 13 w 16"/>
                  <a:gd name="T65" fmla="*/ 72 h 75"/>
                  <a:gd name="T66" fmla="*/ 14 w 16"/>
                  <a:gd name="T67" fmla="*/ 73 h 75"/>
                  <a:gd name="T68" fmla="*/ 14 w 16"/>
                  <a:gd name="T69" fmla="*/ 74 h 75"/>
                  <a:gd name="T70" fmla="*/ 14 w 16"/>
                  <a:gd name="T71" fmla="*/ 74 h 75"/>
                  <a:gd name="T72" fmla="*/ 14 w 16"/>
                  <a:gd name="T73" fmla="*/ 75 h 75"/>
                  <a:gd name="T74" fmla="*/ 15 w 16"/>
                  <a:gd name="T75" fmla="*/ 75 h 75"/>
                  <a:gd name="T76" fmla="*/ 15 w 16"/>
                  <a:gd name="T77" fmla="*/ 75 h 75"/>
                  <a:gd name="T78" fmla="*/ 15 w 16"/>
                  <a:gd name="T79" fmla="*/ 75 h 75"/>
                  <a:gd name="T80" fmla="*/ 16 w 16"/>
                  <a:gd name="T81" fmla="*/ 74 h 75"/>
                  <a:gd name="T82" fmla="*/ 16 w 16"/>
                  <a:gd name="T83" fmla="*/ 74 h 75"/>
                  <a:gd name="T84" fmla="*/ 16 w 16"/>
                  <a:gd name="T85" fmla="*/ 74 h 75"/>
                  <a:gd name="T86" fmla="*/ 16 w 16"/>
                  <a:gd name="T87" fmla="*/ 73 h 75"/>
                  <a:gd name="T88" fmla="*/ 16 w 16"/>
                  <a:gd name="T89" fmla="*/ 73 h 75"/>
                  <a:gd name="T90" fmla="*/ 16 w 16"/>
                  <a:gd name="T91" fmla="*/ 74 h 7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"/>
                  <a:gd name="T139" fmla="*/ 0 h 75"/>
                  <a:gd name="T140" fmla="*/ 16 w 16"/>
                  <a:gd name="T141" fmla="*/ 75 h 7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" h="75">
                    <a:moveTo>
                      <a:pt x="16" y="74"/>
                    </a:moveTo>
                    <a:lnTo>
                      <a:pt x="16" y="73"/>
                    </a:lnTo>
                    <a:lnTo>
                      <a:pt x="15" y="70"/>
                    </a:lnTo>
                    <a:lnTo>
                      <a:pt x="14" y="67"/>
                    </a:lnTo>
                    <a:lnTo>
                      <a:pt x="13" y="65"/>
                    </a:lnTo>
                    <a:lnTo>
                      <a:pt x="12" y="62"/>
                    </a:lnTo>
                    <a:lnTo>
                      <a:pt x="10" y="60"/>
                    </a:lnTo>
                    <a:lnTo>
                      <a:pt x="9" y="58"/>
                    </a:lnTo>
                    <a:lnTo>
                      <a:pt x="9" y="56"/>
                    </a:lnTo>
                    <a:lnTo>
                      <a:pt x="8" y="55"/>
                    </a:lnTo>
                    <a:lnTo>
                      <a:pt x="8" y="52"/>
                    </a:lnTo>
                    <a:lnTo>
                      <a:pt x="7" y="50"/>
                    </a:lnTo>
                    <a:lnTo>
                      <a:pt x="6" y="48"/>
                    </a:lnTo>
                    <a:lnTo>
                      <a:pt x="6" y="45"/>
                    </a:lnTo>
                    <a:lnTo>
                      <a:pt x="5" y="43"/>
                    </a:lnTo>
                    <a:lnTo>
                      <a:pt x="5" y="42"/>
                    </a:lnTo>
                    <a:lnTo>
                      <a:pt x="5" y="40"/>
                    </a:lnTo>
                    <a:lnTo>
                      <a:pt x="4" y="38"/>
                    </a:lnTo>
                    <a:lnTo>
                      <a:pt x="4" y="35"/>
                    </a:lnTo>
                    <a:lnTo>
                      <a:pt x="4" y="33"/>
                    </a:lnTo>
                    <a:lnTo>
                      <a:pt x="4" y="32"/>
                    </a:lnTo>
                    <a:lnTo>
                      <a:pt x="4" y="30"/>
                    </a:lnTo>
                    <a:lnTo>
                      <a:pt x="4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4" y="21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1" y="34"/>
                    </a:lnTo>
                    <a:lnTo>
                      <a:pt x="1" y="36"/>
                    </a:lnTo>
                    <a:lnTo>
                      <a:pt x="1" y="39"/>
                    </a:lnTo>
                    <a:lnTo>
                      <a:pt x="2" y="40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4" y="47"/>
                    </a:lnTo>
                    <a:lnTo>
                      <a:pt x="4" y="49"/>
                    </a:lnTo>
                    <a:lnTo>
                      <a:pt x="5" y="51"/>
                    </a:lnTo>
                    <a:lnTo>
                      <a:pt x="5" y="53"/>
                    </a:lnTo>
                    <a:lnTo>
                      <a:pt x="6" y="56"/>
                    </a:lnTo>
                    <a:lnTo>
                      <a:pt x="7" y="58"/>
                    </a:lnTo>
                    <a:lnTo>
                      <a:pt x="8" y="60"/>
                    </a:lnTo>
                    <a:lnTo>
                      <a:pt x="8" y="61"/>
                    </a:lnTo>
                    <a:lnTo>
                      <a:pt x="9" y="65"/>
                    </a:lnTo>
                    <a:lnTo>
                      <a:pt x="10" y="67"/>
                    </a:lnTo>
                    <a:lnTo>
                      <a:pt x="12" y="69"/>
                    </a:lnTo>
                    <a:lnTo>
                      <a:pt x="13" y="72"/>
                    </a:lnTo>
                    <a:lnTo>
                      <a:pt x="14" y="74"/>
                    </a:lnTo>
                    <a:lnTo>
                      <a:pt x="14" y="73"/>
                    </a:lnTo>
                    <a:lnTo>
                      <a:pt x="14" y="74"/>
                    </a:lnTo>
                    <a:lnTo>
                      <a:pt x="14" y="75"/>
                    </a:lnTo>
                    <a:lnTo>
                      <a:pt x="15" y="75"/>
                    </a:lnTo>
                    <a:lnTo>
                      <a:pt x="16" y="74"/>
                    </a:lnTo>
                    <a:lnTo>
                      <a:pt x="16" y="73"/>
                    </a:lnTo>
                    <a:lnTo>
                      <a:pt x="16" y="74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02" name="Freeform 911"/>
              <p:cNvSpPr>
                <a:spLocks/>
              </p:cNvSpPr>
              <p:nvPr/>
            </p:nvSpPr>
            <p:spPr bwMode="auto">
              <a:xfrm>
                <a:off x="4458" y="1744"/>
                <a:ext cx="16" cy="61"/>
              </a:xfrm>
              <a:custGeom>
                <a:avLst/>
                <a:gdLst>
                  <a:gd name="T0" fmla="*/ 5 w 50"/>
                  <a:gd name="T1" fmla="*/ 189 h 197"/>
                  <a:gd name="T2" fmla="*/ 9 w 50"/>
                  <a:gd name="T3" fmla="*/ 176 h 197"/>
                  <a:gd name="T4" fmla="*/ 12 w 50"/>
                  <a:gd name="T5" fmla="*/ 165 h 197"/>
                  <a:gd name="T6" fmla="*/ 16 w 50"/>
                  <a:gd name="T7" fmla="*/ 153 h 197"/>
                  <a:gd name="T8" fmla="*/ 19 w 50"/>
                  <a:gd name="T9" fmla="*/ 140 h 197"/>
                  <a:gd name="T10" fmla="*/ 23 w 50"/>
                  <a:gd name="T11" fmla="*/ 128 h 197"/>
                  <a:gd name="T12" fmla="*/ 26 w 50"/>
                  <a:gd name="T13" fmla="*/ 116 h 197"/>
                  <a:gd name="T14" fmla="*/ 28 w 50"/>
                  <a:gd name="T15" fmla="*/ 104 h 197"/>
                  <a:gd name="T16" fmla="*/ 31 w 50"/>
                  <a:gd name="T17" fmla="*/ 91 h 197"/>
                  <a:gd name="T18" fmla="*/ 33 w 50"/>
                  <a:gd name="T19" fmla="*/ 79 h 197"/>
                  <a:gd name="T20" fmla="*/ 36 w 50"/>
                  <a:gd name="T21" fmla="*/ 68 h 197"/>
                  <a:gd name="T22" fmla="*/ 39 w 50"/>
                  <a:gd name="T23" fmla="*/ 55 h 197"/>
                  <a:gd name="T24" fmla="*/ 41 w 50"/>
                  <a:gd name="T25" fmla="*/ 43 h 197"/>
                  <a:gd name="T26" fmla="*/ 43 w 50"/>
                  <a:gd name="T27" fmla="*/ 31 h 197"/>
                  <a:gd name="T28" fmla="*/ 47 w 50"/>
                  <a:gd name="T29" fmla="*/ 19 h 197"/>
                  <a:gd name="T30" fmla="*/ 49 w 50"/>
                  <a:gd name="T31" fmla="*/ 6 h 197"/>
                  <a:gd name="T32" fmla="*/ 48 w 50"/>
                  <a:gd name="T33" fmla="*/ 0 h 197"/>
                  <a:gd name="T34" fmla="*/ 45 w 50"/>
                  <a:gd name="T35" fmla="*/ 12 h 197"/>
                  <a:gd name="T36" fmla="*/ 42 w 50"/>
                  <a:gd name="T37" fmla="*/ 25 h 197"/>
                  <a:gd name="T38" fmla="*/ 40 w 50"/>
                  <a:gd name="T39" fmla="*/ 36 h 197"/>
                  <a:gd name="T40" fmla="*/ 37 w 50"/>
                  <a:gd name="T41" fmla="*/ 48 h 197"/>
                  <a:gd name="T42" fmla="*/ 35 w 50"/>
                  <a:gd name="T43" fmla="*/ 61 h 197"/>
                  <a:gd name="T44" fmla="*/ 32 w 50"/>
                  <a:gd name="T45" fmla="*/ 72 h 197"/>
                  <a:gd name="T46" fmla="*/ 30 w 50"/>
                  <a:gd name="T47" fmla="*/ 85 h 197"/>
                  <a:gd name="T48" fmla="*/ 27 w 50"/>
                  <a:gd name="T49" fmla="*/ 97 h 197"/>
                  <a:gd name="T50" fmla="*/ 25 w 50"/>
                  <a:gd name="T51" fmla="*/ 110 h 197"/>
                  <a:gd name="T52" fmla="*/ 22 w 50"/>
                  <a:gd name="T53" fmla="*/ 121 h 197"/>
                  <a:gd name="T54" fmla="*/ 19 w 50"/>
                  <a:gd name="T55" fmla="*/ 133 h 197"/>
                  <a:gd name="T56" fmla="*/ 16 w 50"/>
                  <a:gd name="T57" fmla="*/ 146 h 197"/>
                  <a:gd name="T58" fmla="*/ 12 w 50"/>
                  <a:gd name="T59" fmla="*/ 157 h 197"/>
                  <a:gd name="T60" fmla="*/ 8 w 50"/>
                  <a:gd name="T61" fmla="*/ 170 h 197"/>
                  <a:gd name="T62" fmla="*/ 5 w 50"/>
                  <a:gd name="T63" fmla="*/ 182 h 197"/>
                  <a:gd name="T64" fmla="*/ 0 w 50"/>
                  <a:gd name="T65" fmla="*/ 195 h 197"/>
                  <a:gd name="T66" fmla="*/ 0 w 50"/>
                  <a:gd name="T67" fmla="*/ 195 h 197"/>
                  <a:gd name="T68" fmla="*/ 0 w 50"/>
                  <a:gd name="T69" fmla="*/ 196 h 197"/>
                  <a:gd name="T70" fmla="*/ 0 w 50"/>
                  <a:gd name="T71" fmla="*/ 196 h 197"/>
                  <a:gd name="T72" fmla="*/ 0 w 50"/>
                  <a:gd name="T73" fmla="*/ 196 h 197"/>
                  <a:gd name="T74" fmla="*/ 0 w 50"/>
                  <a:gd name="T75" fmla="*/ 197 h 197"/>
                  <a:gd name="T76" fmla="*/ 1 w 50"/>
                  <a:gd name="T77" fmla="*/ 197 h 197"/>
                  <a:gd name="T78" fmla="*/ 1 w 50"/>
                  <a:gd name="T79" fmla="*/ 197 h 197"/>
                  <a:gd name="T80" fmla="*/ 1 w 50"/>
                  <a:gd name="T81" fmla="*/ 197 h 197"/>
                  <a:gd name="T82" fmla="*/ 1 w 50"/>
                  <a:gd name="T83" fmla="*/ 196 h 197"/>
                  <a:gd name="T84" fmla="*/ 2 w 50"/>
                  <a:gd name="T85" fmla="*/ 196 h 197"/>
                  <a:gd name="T86" fmla="*/ 2 w 50"/>
                  <a:gd name="T87" fmla="*/ 196 h 19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0"/>
                  <a:gd name="T133" fmla="*/ 0 h 197"/>
                  <a:gd name="T134" fmla="*/ 50 w 50"/>
                  <a:gd name="T135" fmla="*/ 197 h 19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0" h="197">
                    <a:moveTo>
                      <a:pt x="2" y="196"/>
                    </a:moveTo>
                    <a:lnTo>
                      <a:pt x="5" y="189"/>
                    </a:lnTo>
                    <a:lnTo>
                      <a:pt x="7" y="183"/>
                    </a:lnTo>
                    <a:lnTo>
                      <a:pt x="9" y="176"/>
                    </a:lnTo>
                    <a:lnTo>
                      <a:pt x="11" y="171"/>
                    </a:lnTo>
                    <a:lnTo>
                      <a:pt x="12" y="165"/>
                    </a:lnTo>
                    <a:lnTo>
                      <a:pt x="15" y="158"/>
                    </a:lnTo>
                    <a:lnTo>
                      <a:pt x="16" y="153"/>
                    </a:lnTo>
                    <a:lnTo>
                      <a:pt x="18" y="146"/>
                    </a:lnTo>
                    <a:lnTo>
                      <a:pt x="19" y="140"/>
                    </a:lnTo>
                    <a:lnTo>
                      <a:pt x="22" y="134"/>
                    </a:lnTo>
                    <a:lnTo>
                      <a:pt x="23" y="128"/>
                    </a:lnTo>
                    <a:lnTo>
                      <a:pt x="24" y="122"/>
                    </a:lnTo>
                    <a:lnTo>
                      <a:pt x="26" y="116"/>
                    </a:lnTo>
                    <a:lnTo>
                      <a:pt x="27" y="110"/>
                    </a:lnTo>
                    <a:lnTo>
                      <a:pt x="28" y="104"/>
                    </a:lnTo>
                    <a:lnTo>
                      <a:pt x="30" y="98"/>
                    </a:lnTo>
                    <a:lnTo>
                      <a:pt x="31" y="91"/>
                    </a:lnTo>
                    <a:lnTo>
                      <a:pt x="32" y="86"/>
                    </a:lnTo>
                    <a:lnTo>
                      <a:pt x="33" y="79"/>
                    </a:lnTo>
                    <a:lnTo>
                      <a:pt x="35" y="73"/>
                    </a:lnTo>
                    <a:lnTo>
                      <a:pt x="36" y="68"/>
                    </a:lnTo>
                    <a:lnTo>
                      <a:pt x="37" y="61"/>
                    </a:lnTo>
                    <a:lnTo>
                      <a:pt x="39" y="55"/>
                    </a:lnTo>
                    <a:lnTo>
                      <a:pt x="40" y="49"/>
                    </a:lnTo>
                    <a:lnTo>
                      <a:pt x="41" y="43"/>
                    </a:lnTo>
                    <a:lnTo>
                      <a:pt x="42" y="37"/>
                    </a:lnTo>
                    <a:lnTo>
                      <a:pt x="43" y="31"/>
                    </a:lnTo>
                    <a:lnTo>
                      <a:pt x="44" y="25"/>
                    </a:lnTo>
                    <a:lnTo>
                      <a:pt x="47" y="19"/>
                    </a:lnTo>
                    <a:lnTo>
                      <a:pt x="48" y="13"/>
                    </a:lnTo>
                    <a:lnTo>
                      <a:pt x="49" y="6"/>
                    </a:lnTo>
                    <a:lnTo>
                      <a:pt x="50" y="1"/>
                    </a:lnTo>
                    <a:lnTo>
                      <a:pt x="48" y="0"/>
                    </a:lnTo>
                    <a:lnTo>
                      <a:pt x="47" y="6"/>
                    </a:lnTo>
                    <a:lnTo>
                      <a:pt x="45" y="12"/>
                    </a:lnTo>
                    <a:lnTo>
                      <a:pt x="44" y="19"/>
                    </a:lnTo>
                    <a:lnTo>
                      <a:pt x="42" y="25"/>
                    </a:lnTo>
                    <a:lnTo>
                      <a:pt x="41" y="30"/>
                    </a:lnTo>
                    <a:lnTo>
                      <a:pt x="40" y="36"/>
                    </a:lnTo>
                    <a:lnTo>
                      <a:pt x="39" y="43"/>
                    </a:lnTo>
                    <a:lnTo>
                      <a:pt x="37" y="48"/>
                    </a:lnTo>
                    <a:lnTo>
                      <a:pt x="36" y="54"/>
                    </a:lnTo>
                    <a:lnTo>
                      <a:pt x="35" y="61"/>
                    </a:lnTo>
                    <a:lnTo>
                      <a:pt x="33" y="66"/>
                    </a:lnTo>
                    <a:lnTo>
                      <a:pt x="32" y="72"/>
                    </a:lnTo>
                    <a:lnTo>
                      <a:pt x="31" y="79"/>
                    </a:lnTo>
                    <a:lnTo>
                      <a:pt x="30" y="85"/>
                    </a:lnTo>
                    <a:lnTo>
                      <a:pt x="28" y="90"/>
                    </a:lnTo>
                    <a:lnTo>
                      <a:pt x="27" y="97"/>
                    </a:lnTo>
                    <a:lnTo>
                      <a:pt x="26" y="103"/>
                    </a:lnTo>
                    <a:lnTo>
                      <a:pt x="25" y="110"/>
                    </a:lnTo>
                    <a:lnTo>
                      <a:pt x="23" y="115"/>
                    </a:lnTo>
                    <a:lnTo>
                      <a:pt x="22" y="121"/>
                    </a:lnTo>
                    <a:lnTo>
                      <a:pt x="20" y="128"/>
                    </a:lnTo>
                    <a:lnTo>
                      <a:pt x="19" y="133"/>
                    </a:lnTo>
                    <a:lnTo>
                      <a:pt x="17" y="139"/>
                    </a:lnTo>
                    <a:lnTo>
                      <a:pt x="16" y="146"/>
                    </a:lnTo>
                    <a:lnTo>
                      <a:pt x="14" y="151"/>
                    </a:lnTo>
                    <a:lnTo>
                      <a:pt x="12" y="157"/>
                    </a:lnTo>
                    <a:lnTo>
                      <a:pt x="10" y="164"/>
                    </a:lnTo>
                    <a:lnTo>
                      <a:pt x="8" y="170"/>
                    </a:lnTo>
                    <a:lnTo>
                      <a:pt x="7" y="175"/>
                    </a:lnTo>
                    <a:lnTo>
                      <a:pt x="5" y="182"/>
                    </a:lnTo>
                    <a:lnTo>
                      <a:pt x="2" y="188"/>
                    </a:lnTo>
                    <a:lnTo>
                      <a:pt x="0" y="195"/>
                    </a:lnTo>
                    <a:lnTo>
                      <a:pt x="0" y="196"/>
                    </a:lnTo>
                    <a:lnTo>
                      <a:pt x="0" y="197"/>
                    </a:lnTo>
                    <a:lnTo>
                      <a:pt x="1" y="197"/>
                    </a:lnTo>
                    <a:lnTo>
                      <a:pt x="1" y="196"/>
                    </a:lnTo>
                    <a:lnTo>
                      <a:pt x="2" y="196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03" name="Freeform 912"/>
              <p:cNvSpPr>
                <a:spLocks/>
              </p:cNvSpPr>
              <p:nvPr/>
            </p:nvSpPr>
            <p:spPr bwMode="auto">
              <a:xfrm>
                <a:off x="4428" y="1805"/>
                <a:ext cx="29" cy="30"/>
              </a:xfrm>
              <a:custGeom>
                <a:avLst/>
                <a:gdLst>
                  <a:gd name="T0" fmla="*/ 3 w 90"/>
                  <a:gd name="T1" fmla="*/ 89 h 94"/>
                  <a:gd name="T2" fmla="*/ 5 w 90"/>
                  <a:gd name="T3" fmla="*/ 83 h 94"/>
                  <a:gd name="T4" fmla="*/ 10 w 90"/>
                  <a:gd name="T5" fmla="*/ 79 h 94"/>
                  <a:gd name="T6" fmla="*/ 14 w 90"/>
                  <a:gd name="T7" fmla="*/ 76 h 94"/>
                  <a:gd name="T8" fmla="*/ 19 w 90"/>
                  <a:gd name="T9" fmla="*/ 72 h 94"/>
                  <a:gd name="T10" fmla="*/ 25 w 90"/>
                  <a:gd name="T11" fmla="*/ 70 h 94"/>
                  <a:gd name="T12" fmla="*/ 31 w 90"/>
                  <a:gd name="T13" fmla="*/ 66 h 94"/>
                  <a:gd name="T14" fmla="*/ 38 w 90"/>
                  <a:gd name="T15" fmla="*/ 63 h 94"/>
                  <a:gd name="T16" fmla="*/ 45 w 90"/>
                  <a:gd name="T17" fmla="*/ 60 h 94"/>
                  <a:gd name="T18" fmla="*/ 52 w 90"/>
                  <a:gd name="T19" fmla="*/ 56 h 94"/>
                  <a:gd name="T20" fmla="*/ 59 w 90"/>
                  <a:gd name="T21" fmla="*/ 52 h 94"/>
                  <a:gd name="T22" fmla="*/ 65 w 90"/>
                  <a:gd name="T23" fmla="*/ 46 h 94"/>
                  <a:gd name="T24" fmla="*/ 72 w 90"/>
                  <a:gd name="T25" fmla="*/ 38 h 94"/>
                  <a:gd name="T26" fmla="*/ 78 w 90"/>
                  <a:gd name="T27" fmla="*/ 30 h 94"/>
                  <a:gd name="T28" fmla="*/ 83 w 90"/>
                  <a:gd name="T29" fmla="*/ 20 h 94"/>
                  <a:gd name="T30" fmla="*/ 89 w 90"/>
                  <a:gd name="T31" fmla="*/ 8 h 94"/>
                  <a:gd name="T32" fmla="*/ 88 w 90"/>
                  <a:gd name="T33" fmla="*/ 0 h 94"/>
                  <a:gd name="T34" fmla="*/ 85 w 90"/>
                  <a:gd name="T35" fmla="*/ 12 h 94"/>
                  <a:gd name="T36" fmla="*/ 79 w 90"/>
                  <a:gd name="T37" fmla="*/ 23 h 94"/>
                  <a:gd name="T38" fmla="*/ 73 w 90"/>
                  <a:gd name="T39" fmla="*/ 32 h 94"/>
                  <a:gd name="T40" fmla="*/ 68 w 90"/>
                  <a:gd name="T41" fmla="*/ 40 h 94"/>
                  <a:gd name="T42" fmla="*/ 61 w 90"/>
                  <a:gd name="T43" fmla="*/ 46 h 94"/>
                  <a:gd name="T44" fmla="*/ 54 w 90"/>
                  <a:gd name="T45" fmla="*/ 52 h 94"/>
                  <a:gd name="T46" fmla="*/ 47 w 90"/>
                  <a:gd name="T47" fmla="*/ 55 h 94"/>
                  <a:gd name="T48" fmla="*/ 40 w 90"/>
                  <a:gd name="T49" fmla="*/ 59 h 94"/>
                  <a:gd name="T50" fmla="*/ 34 w 90"/>
                  <a:gd name="T51" fmla="*/ 62 h 94"/>
                  <a:gd name="T52" fmla="*/ 28 w 90"/>
                  <a:gd name="T53" fmla="*/ 65 h 94"/>
                  <a:gd name="T54" fmla="*/ 21 w 90"/>
                  <a:gd name="T55" fmla="*/ 68 h 94"/>
                  <a:gd name="T56" fmla="*/ 15 w 90"/>
                  <a:gd name="T57" fmla="*/ 71 h 94"/>
                  <a:gd name="T58" fmla="*/ 10 w 90"/>
                  <a:gd name="T59" fmla="*/ 74 h 94"/>
                  <a:gd name="T60" fmla="*/ 5 w 90"/>
                  <a:gd name="T61" fmla="*/ 79 h 94"/>
                  <a:gd name="T62" fmla="*/ 2 w 90"/>
                  <a:gd name="T63" fmla="*/ 85 h 94"/>
                  <a:gd name="T64" fmla="*/ 0 w 90"/>
                  <a:gd name="T65" fmla="*/ 91 h 94"/>
                  <a:gd name="T66" fmla="*/ 0 w 90"/>
                  <a:gd name="T67" fmla="*/ 91 h 94"/>
                  <a:gd name="T68" fmla="*/ 0 w 90"/>
                  <a:gd name="T69" fmla="*/ 91 h 94"/>
                  <a:gd name="T70" fmla="*/ 0 w 90"/>
                  <a:gd name="T71" fmla="*/ 93 h 94"/>
                  <a:gd name="T72" fmla="*/ 0 w 90"/>
                  <a:gd name="T73" fmla="*/ 93 h 94"/>
                  <a:gd name="T74" fmla="*/ 0 w 90"/>
                  <a:gd name="T75" fmla="*/ 93 h 94"/>
                  <a:gd name="T76" fmla="*/ 1 w 90"/>
                  <a:gd name="T77" fmla="*/ 93 h 94"/>
                  <a:gd name="T78" fmla="*/ 1 w 90"/>
                  <a:gd name="T79" fmla="*/ 94 h 94"/>
                  <a:gd name="T80" fmla="*/ 1 w 90"/>
                  <a:gd name="T81" fmla="*/ 93 h 94"/>
                  <a:gd name="T82" fmla="*/ 1 w 90"/>
                  <a:gd name="T83" fmla="*/ 93 h 94"/>
                  <a:gd name="T84" fmla="*/ 2 w 90"/>
                  <a:gd name="T85" fmla="*/ 93 h 94"/>
                  <a:gd name="T86" fmla="*/ 2 w 90"/>
                  <a:gd name="T87" fmla="*/ 93 h 94"/>
                  <a:gd name="T88" fmla="*/ 2 w 90"/>
                  <a:gd name="T89" fmla="*/ 93 h 9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0"/>
                  <a:gd name="T136" fmla="*/ 0 h 94"/>
                  <a:gd name="T137" fmla="*/ 90 w 90"/>
                  <a:gd name="T138" fmla="*/ 94 h 9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0" h="94">
                    <a:moveTo>
                      <a:pt x="2" y="93"/>
                    </a:moveTo>
                    <a:lnTo>
                      <a:pt x="3" y="89"/>
                    </a:lnTo>
                    <a:lnTo>
                      <a:pt x="4" y="86"/>
                    </a:lnTo>
                    <a:lnTo>
                      <a:pt x="5" y="83"/>
                    </a:lnTo>
                    <a:lnTo>
                      <a:pt x="8" y="81"/>
                    </a:lnTo>
                    <a:lnTo>
                      <a:pt x="10" y="79"/>
                    </a:lnTo>
                    <a:lnTo>
                      <a:pt x="12" y="78"/>
                    </a:lnTo>
                    <a:lnTo>
                      <a:pt x="14" y="76"/>
                    </a:lnTo>
                    <a:lnTo>
                      <a:pt x="17" y="73"/>
                    </a:lnTo>
                    <a:lnTo>
                      <a:pt x="19" y="72"/>
                    </a:lnTo>
                    <a:lnTo>
                      <a:pt x="22" y="71"/>
                    </a:lnTo>
                    <a:lnTo>
                      <a:pt x="25" y="70"/>
                    </a:lnTo>
                    <a:lnTo>
                      <a:pt x="28" y="68"/>
                    </a:lnTo>
                    <a:lnTo>
                      <a:pt x="31" y="66"/>
                    </a:lnTo>
                    <a:lnTo>
                      <a:pt x="35" y="65"/>
                    </a:lnTo>
                    <a:lnTo>
                      <a:pt x="38" y="63"/>
                    </a:lnTo>
                    <a:lnTo>
                      <a:pt x="42" y="62"/>
                    </a:lnTo>
                    <a:lnTo>
                      <a:pt x="45" y="60"/>
                    </a:lnTo>
                    <a:lnTo>
                      <a:pt x="48" y="59"/>
                    </a:lnTo>
                    <a:lnTo>
                      <a:pt x="52" y="56"/>
                    </a:lnTo>
                    <a:lnTo>
                      <a:pt x="55" y="54"/>
                    </a:lnTo>
                    <a:lnTo>
                      <a:pt x="59" y="52"/>
                    </a:lnTo>
                    <a:lnTo>
                      <a:pt x="62" y="48"/>
                    </a:lnTo>
                    <a:lnTo>
                      <a:pt x="65" y="46"/>
                    </a:lnTo>
                    <a:lnTo>
                      <a:pt x="69" y="43"/>
                    </a:lnTo>
                    <a:lnTo>
                      <a:pt x="72" y="38"/>
                    </a:lnTo>
                    <a:lnTo>
                      <a:pt x="76" y="35"/>
                    </a:lnTo>
                    <a:lnTo>
                      <a:pt x="78" y="30"/>
                    </a:lnTo>
                    <a:lnTo>
                      <a:pt x="81" y="25"/>
                    </a:lnTo>
                    <a:lnTo>
                      <a:pt x="83" y="20"/>
                    </a:lnTo>
                    <a:lnTo>
                      <a:pt x="86" y="13"/>
                    </a:lnTo>
                    <a:lnTo>
                      <a:pt x="89" y="8"/>
                    </a:lnTo>
                    <a:lnTo>
                      <a:pt x="90" y="1"/>
                    </a:lnTo>
                    <a:lnTo>
                      <a:pt x="88" y="0"/>
                    </a:lnTo>
                    <a:lnTo>
                      <a:pt x="86" y="6"/>
                    </a:lnTo>
                    <a:lnTo>
                      <a:pt x="85" y="12"/>
                    </a:lnTo>
                    <a:lnTo>
                      <a:pt x="81" y="18"/>
                    </a:lnTo>
                    <a:lnTo>
                      <a:pt x="79" y="23"/>
                    </a:lnTo>
                    <a:lnTo>
                      <a:pt x="77" y="28"/>
                    </a:lnTo>
                    <a:lnTo>
                      <a:pt x="73" y="32"/>
                    </a:lnTo>
                    <a:lnTo>
                      <a:pt x="71" y="36"/>
                    </a:lnTo>
                    <a:lnTo>
                      <a:pt x="68" y="40"/>
                    </a:lnTo>
                    <a:lnTo>
                      <a:pt x="64" y="43"/>
                    </a:lnTo>
                    <a:lnTo>
                      <a:pt x="61" y="46"/>
                    </a:lnTo>
                    <a:lnTo>
                      <a:pt x="57" y="48"/>
                    </a:lnTo>
                    <a:lnTo>
                      <a:pt x="54" y="52"/>
                    </a:lnTo>
                    <a:lnTo>
                      <a:pt x="51" y="53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40" y="59"/>
                    </a:lnTo>
                    <a:lnTo>
                      <a:pt x="37" y="61"/>
                    </a:lnTo>
                    <a:lnTo>
                      <a:pt x="34" y="62"/>
                    </a:lnTo>
                    <a:lnTo>
                      <a:pt x="30" y="63"/>
                    </a:lnTo>
                    <a:lnTo>
                      <a:pt x="28" y="65"/>
                    </a:lnTo>
                    <a:lnTo>
                      <a:pt x="25" y="66"/>
                    </a:lnTo>
                    <a:lnTo>
                      <a:pt x="21" y="68"/>
                    </a:lnTo>
                    <a:lnTo>
                      <a:pt x="19" y="70"/>
                    </a:lnTo>
                    <a:lnTo>
                      <a:pt x="15" y="71"/>
                    </a:lnTo>
                    <a:lnTo>
                      <a:pt x="12" y="73"/>
                    </a:lnTo>
                    <a:lnTo>
                      <a:pt x="10" y="74"/>
                    </a:lnTo>
                    <a:lnTo>
                      <a:pt x="8" y="77"/>
                    </a:lnTo>
                    <a:lnTo>
                      <a:pt x="5" y="79"/>
                    </a:lnTo>
                    <a:lnTo>
                      <a:pt x="4" y="81"/>
                    </a:lnTo>
                    <a:lnTo>
                      <a:pt x="2" y="85"/>
                    </a:lnTo>
                    <a:lnTo>
                      <a:pt x="1" y="87"/>
                    </a:lnTo>
                    <a:lnTo>
                      <a:pt x="0" y="91"/>
                    </a:lnTo>
                    <a:lnTo>
                      <a:pt x="0" y="93"/>
                    </a:lnTo>
                    <a:lnTo>
                      <a:pt x="1" y="93"/>
                    </a:lnTo>
                    <a:lnTo>
                      <a:pt x="1" y="94"/>
                    </a:lnTo>
                    <a:lnTo>
                      <a:pt x="1" y="93"/>
                    </a:lnTo>
                    <a:lnTo>
                      <a:pt x="2" y="93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04" name="Freeform 913"/>
              <p:cNvSpPr>
                <a:spLocks/>
              </p:cNvSpPr>
              <p:nvPr/>
            </p:nvSpPr>
            <p:spPr bwMode="auto">
              <a:xfrm>
                <a:off x="4429" y="1825"/>
                <a:ext cx="39" cy="13"/>
              </a:xfrm>
              <a:custGeom>
                <a:avLst/>
                <a:gdLst>
                  <a:gd name="T0" fmla="*/ 116 w 121"/>
                  <a:gd name="T1" fmla="*/ 3 h 39"/>
                  <a:gd name="T2" fmla="*/ 118 w 121"/>
                  <a:gd name="T3" fmla="*/ 7 h 39"/>
                  <a:gd name="T4" fmla="*/ 117 w 121"/>
                  <a:gd name="T5" fmla="*/ 12 h 39"/>
                  <a:gd name="T6" fmla="*/ 113 w 121"/>
                  <a:gd name="T7" fmla="*/ 16 h 39"/>
                  <a:gd name="T8" fmla="*/ 106 w 121"/>
                  <a:gd name="T9" fmla="*/ 20 h 39"/>
                  <a:gd name="T10" fmla="*/ 98 w 121"/>
                  <a:gd name="T11" fmla="*/ 24 h 39"/>
                  <a:gd name="T12" fmla="*/ 87 w 121"/>
                  <a:gd name="T13" fmla="*/ 28 h 39"/>
                  <a:gd name="T14" fmla="*/ 75 w 121"/>
                  <a:gd name="T15" fmla="*/ 31 h 39"/>
                  <a:gd name="T16" fmla="*/ 64 w 121"/>
                  <a:gd name="T17" fmla="*/ 33 h 39"/>
                  <a:gd name="T18" fmla="*/ 51 w 121"/>
                  <a:gd name="T19" fmla="*/ 34 h 39"/>
                  <a:gd name="T20" fmla="*/ 40 w 121"/>
                  <a:gd name="T21" fmla="*/ 35 h 39"/>
                  <a:gd name="T22" fmla="*/ 29 w 121"/>
                  <a:gd name="T23" fmla="*/ 35 h 39"/>
                  <a:gd name="T24" fmla="*/ 20 w 121"/>
                  <a:gd name="T25" fmla="*/ 35 h 39"/>
                  <a:gd name="T26" fmla="*/ 12 w 121"/>
                  <a:gd name="T27" fmla="*/ 34 h 39"/>
                  <a:gd name="T28" fmla="*/ 6 w 121"/>
                  <a:gd name="T29" fmla="*/ 32 h 39"/>
                  <a:gd name="T30" fmla="*/ 3 w 121"/>
                  <a:gd name="T31" fmla="*/ 30 h 39"/>
                  <a:gd name="T32" fmla="*/ 3 w 121"/>
                  <a:gd name="T33" fmla="*/ 28 h 39"/>
                  <a:gd name="T34" fmla="*/ 0 w 121"/>
                  <a:gd name="T35" fmla="*/ 29 h 39"/>
                  <a:gd name="T36" fmla="*/ 3 w 121"/>
                  <a:gd name="T37" fmla="*/ 34 h 39"/>
                  <a:gd name="T38" fmla="*/ 7 w 121"/>
                  <a:gd name="T39" fmla="*/ 37 h 39"/>
                  <a:gd name="T40" fmla="*/ 15 w 121"/>
                  <a:gd name="T41" fmla="*/ 38 h 39"/>
                  <a:gd name="T42" fmla="*/ 24 w 121"/>
                  <a:gd name="T43" fmla="*/ 39 h 39"/>
                  <a:gd name="T44" fmla="*/ 34 w 121"/>
                  <a:gd name="T45" fmla="*/ 39 h 39"/>
                  <a:gd name="T46" fmla="*/ 46 w 121"/>
                  <a:gd name="T47" fmla="*/ 38 h 39"/>
                  <a:gd name="T48" fmla="*/ 58 w 121"/>
                  <a:gd name="T49" fmla="*/ 37 h 39"/>
                  <a:gd name="T50" fmla="*/ 71 w 121"/>
                  <a:gd name="T51" fmla="*/ 34 h 39"/>
                  <a:gd name="T52" fmla="*/ 82 w 121"/>
                  <a:gd name="T53" fmla="*/ 32 h 39"/>
                  <a:gd name="T54" fmla="*/ 93 w 121"/>
                  <a:gd name="T55" fmla="*/ 29 h 39"/>
                  <a:gd name="T56" fmla="*/ 102 w 121"/>
                  <a:gd name="T57" fmla="*/ 25 h 39"/>
                  <a:gd name="T58" fmla="*/ 110 w 121"/>
                  <a:gd name="T59" fmla="*/ 21 h 39"/>
                  <a:gd name="T60" fmla="*/ 117 w 121"/>
                  <a:gd name="T61" fmla="*/ 16 h 39"/>
                  <a:gd name="T62" fmla="*/ 121 w 121"/>
                  <a:gd name="T63" fmla="*/ 11 h 39"/>
                  <a:gd name="T64" fmla="*/ 120 w 121"/>
                  <a:gd name="T65" fmla="*/ 4 h 39"/>
                  <a:gd name="T66" fmla="*/ 118 w 121"/>
                  <a:gd name="T67" fmla="*/ 4 h 39"/>
                  <a:gd name="T68" fmla="*/ 118 w 121"/>
                  <a:gd name="T69" fmla="*/ 0 h 39"/>
                  <a:gd name="T70" fmla="*/ 118 w 121"/>
                  <a:gd name="T71" fmla="*/ 0 h 39"/>
                  <a:gd name="T72" fmla="*/ 117 w 121"/>
                  <a:gd name="T73" fmla="*/ 0 h 39"/>
                  <a:gd name="T74" fmla="*/ 117 w 121"/>
                  <a:gd name="T75" fmla="*/ 0 h 39"/>
                  <a:gd name="T76" fmla="*/ 117 w 121"/>
                  <a:gd name="T77" fmla="*/ 0 h 39"/>
                  <a:gd name="T78" fmla="*/ 117 w 121"/>
                  <a:gd name="T79" fmla="*/ 0 h 39"/>
                  <a:gd name="T80" fmla="*/ 117 w 121"/>
                  <a:gd name="T81" fmla="*/ 1 h 39"/>
                  <a:gd name="T82" fmla="*/ 116 w 121"/>
                  <a:gd name="T83" fmla="*/ 1 h 39"/>
                  <a:gd name="T84" fmla="*/ 116 w 121"/>
                  <a:gd name="T85" fmla="*/ 1 h 39"/>
                  <a:gd name="T86" fmla="*/ 116 w 121"/>
                  <a:gd name="T87" fmla="*/ 1 h 39"/>
                  <a:gd name="T88" fmla="*/ 116 w 121"/>
                  <a:gd name="T89" fmla="*/ 3 h 39"/>
                  <a:gd name="T90" fmla="*/ 116 w 121"/>
                  <a:gd name="T91" fmla="*/ 3 h 39"/>
                  <a:gd name="T92" fmla="*/ 116 w 121"/>
                  <a:gd name="T93" fmla="*/ 3 h 3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21"/>
                  <a:gd name="T142" fmla="*/ 0 h 39"/>
                  <a:gd name="T143" fmla="*/ 121 w 121"/>
                  <a:gd name="T144" fmla="*/ 39 h 3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21" h="39">
                    <a:moveTo>
                      <a:pt x="117" y="0"/>
                    </a:moveTo>
                    <a:lnTo>
                      <a:pt x="116" y="3"/>
                    </a:lnTo>
                    <a:lnTo>
                      <a:pt x="118" y="5"/>
                    </a:lnTo>
                    <a:lnTo>
                      <a:pt x="118" y="7"/>
                    </a:lnTo>
                    <a:lnTo>
                      <a:pt x="118" y="9"/>
                    </a:lnTo>
                    <a:lnTo>
                      <a:pt x="117" y="12"/>
                    </a:lnTo>
                    <a:lnTo>
                      <a:pt x="115" y="14"/>
                    </a:lnTo>
                    <a:lnTo>
                      <a:pt x="113" y="16"/>
                    </a:lnTo>
                    <a:lnTo>
                      <a:pt x="110" y="18"/>
                    </a:lnTo>
                    <a:lnTo>
                      <a:pt x="106" y="20"/>
                    </a:lnTo>
                    <a:lnTo>
                      <a:pt x="102" y="22"/>
                    </a:lnTo>
                    <a:lnTo>
                      <a:pt x="98" y="24"/>
                    </a:lnTo>
                    <a:lnTo>
                      <a:pt x="92" y="25"/>
                    </a:lnTo>
                    <a:lnTo>
                      <a:pt x="87" y="28"/>
                    </a:lnTo>
                    <a:lnTo>
                      <a:pt x="81" y="29"/>
                    </a:lnTo>
                    <a:lnTo>
                      <a:pt x="75" y="31"/>
                    </a:lnTo>
                    <a:lnTo>
                      <a:pt x="70" y="32"/>
                    </a:lnTo>
                    <a:lnTo>
                      <a:pt x="64" y="33"/>
                    </a:lnTo>
                    <a:lnTo>
                      <a:pt x="57" y="34"/>
                    </a:lnTo>
                    <a:lnTo>
                      <a:pt x="51" y="34"/>
                    </a:lnTo>
                    <a:lnTo>
                      <a:pt x="46" y="35"/>
                    </a:lnTo>
                    <a:lnTo>
                      <a:pt x="40" y="35"/>
                    </a:lnTo>
                    <a:lnTo>
                      <a:pt x="34" y="35"/>
                    </a:lnTo>
                    <a:lnTo>
                      <a:pt x="29" y="35"/>
                    </a:lnTo>
                    <a:lnTo>
                      <a:pt x="24" y="35"/>
                    </a:lnTo>
                    <a:lnTo>
                      <a:pt x="20" y="35"/>
                    </a:lnTo>
                    <a:lnTo>
                      <a:pt x="15" y="35"/>
                    </a:lnTo>
                    <a:lnTo>
                      <a:pt x="12" y="34"/>
                    </a:lnTo>
                    <a:lnTo>
                      <a:pt x="8" y="33"/>
                    </a:lnTo>
                    <a:lnTo>
                      <a:pt x="6" y="32"/>
                    </a:lnTo>
                    <a:lnTo>
                      <a:pt x="4" y="31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3" y="28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2" y="31"/>
                    </a:lnTo>
                    <a:lnTo>
                      <a:pt x="3" y="34"/>
                    </a:lnTo>
                    <a:lnTo>
                      <a:pt x="5" y="35"/>
                    </a:lnTo>
                    <a:lnTo>
                      <a:pt x="7" y="37"/>
                    </a:lnTo>
                    <a:lnTo>
                      <a:pt x="11" y="38"/>
                    </a:lnTo>
                    <a:lnTo>
                      <a:pt x="15" y="38"/>
                    </a:lnTo>
                    <a:lnTo>
                      <a:pt x="19" y="39"/>
                    </a:lnTo>
                    <a:lnTo>
                      <a:pt x="24" y="39"/>
                    </a:lnTo>
                    <a:lnTo>
                      <a:pt x="29" y="39"/>
                    </a:lnTo>
                    <a:lnTo>
                      <a:pt x="34" y="39"/>
                    </a:lnTo>
                    <a:lnTo>
                      <a:pt x="40" y="39"/>
                    </a:lnTo>
                    <a:lnTo>
                      <a:pt x="46" y="38"/>
                    </a:lnTo>
                    <a:lnTo>
                      <a:pt x="51" y="38"/>
                    </a:lnTo>
                    <a:lnTo>
                      <a:pt x="58" y="37"/>
                    </a:lnTo>
                    <a:lnTo>
                      <a:pt x="64" y="35"/>
                    </a:lnTo>
                    <a:lnTo>
                      <a:pt x="71" y="34"/>
                    </a:lnTo>
                    <a:lnTo>
                      <a:pt x="76" y="33"/>
                    </a:lnTo>
                    <a:lnTo>
                      <a:pt x="82" y="32"/>
                    </a:lnTo>
                    <a:lnTo>
                      <a:pt x="88" y="31"/>
                    </a:lnTo>
                    <a:lnTo>
                      <a:pt x="93" y="29"/>
                    </a:lnTo>
                    <a:lnTo>
                      <a:pt x="98" y="28"/>
                    </a:lnTo>
                    <a:lnTo>
                      <a:pt x="102" y="25"/>
                    </a:lnTo>
                    <a:lnTo>
                      <a:pt x="107" y="23"/>
                    </a:lnTo>
                    <a:lnTo>
                      <a:pt x="110" y="21"/>
                    </a:lnTo>
                    <a:lnTo>
                      <a:pt x="114" y="18"/>
                    </a:lnTo>
                    <a:lnTo>
                      <a:pt x="117" y="16"/>
                    </a:lnTo>
                    <a:lnTo>
                      <a:pt x="120" y="14"/>
                    </a:lnTo>
                    <a:lnTo>
                      <a:pt x="121" y="11"/>
                    </a:lnTo>
                    <a:lnTo>
                      <a:pt x="121" y="7"/>
                    </a:lnTo>
                    <a:lnTo>
                      <a:pt x="120" y="4"/>
                    </a:lnTo>
                    <a:lnTo>
                      <a:pt x="118" y="1"/>
                    </a:lnTo>
                    <a:lnTo>
                      <a:pt x="118" y="4"/>
                    </a:lnTo>
                    <a:lnTo>
                      <a:pt x="118" y="1"/>
                    </a:lnTo>
                    <a:lnTo>
                      <a:pt x="118" y="0"/>
                    </a:lnTo>
                    <a:lnTo>
                      <a:pt x="117" y="0"/>
                    </a:lnTo>
                    <a:lnTo>
                      <a:pt x="117" y="1"/>
                    </a:lnTo>
                    <a:lnTo>
                      <a:pt x="116" y="1"/>
                    </a:lnTo>
                    <a:lnTo>
                      <a:pt x="116" y="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05" name="Freeform 914"/>
              <p:cNvSpPr>
                <a:spLocks/>
              </p:cNvSpPr>
              <p:nvPr/>
            </p:nvSpPr>
            <p:spPr bwMode="auto">
              <a:xfrm>
                <a:off x="4466" y="1808"/>
                <a:ext cx="6" cy="19"/>
              </a:xfrm>
              <a:custGeom>
                <a:avLst/>
                <a:gdLst>
                  <a:gd name="T0" fmla="*/ 16 w 21"/>
                  <a:gd name="T1" fmla="*/ 1 h 59"/>
                  <a:gd name="T2" fmla="*/ 16 w 21"/>
                  <a:gd name="T3" fmla="*/ 7 h 59"/>
                  <a:gd name="T4" fmla="*/ 17 w 21"/>
                  <a:gd name="T5" fmla="*/ 12 h 59"/>
                  <a:gd name="T6" fmla="*/ 17 w 21"/>
                  <a:gd name="T7" fmla="*/ 18 h 59"/>
                  <a:gd name="T8" fmla="*/ 18 w 21"/>
                  <a:gd name="T9" fmla="*/ 22 h 59"/>
                  <a:gd name="T10" fmla="*/ 18 w 21"/>
                  <a:gd name="T11" fmla="*/ 27 h 59"/>
                  <a:gd name="T12" fmla="*/ 18 w 21"/>
                  <a:gd name="T13" fmla="*/ 30 h 59"/>
                  <a:gd name="T14" fmla="*/ 17 w 21"/>
                  <a:gd name="T15" fmla="*/ 34 h 59"/>
                  <a:gd name="T16" fmla="*/ 17 w 21"/>
                  <a:gd name="T17" fmla="*/ 37 h 59"/>
                  <a:gd name="T18" fmla="*/ 16 w 21"/>
                  <a:gd name="T19" fmla="*/ 39 h 59"/>
                  <a:gd name="T20" fmla="*/ 15 w 21"/>
                  <a:gd name="T21" fmla="*/ 42 h 59"/>
                  <a:gd name="T22" fmla="*/ 14 w 21"/>
                  <a:gd name="T23" fmla="*/ 45 h 59"/>
                  <a:gd name="T24" fmla="*/ 12 w 21"/>
                  <a:gd name="T25" fmla="*/ 47 h 59"/>
                  <a:gd name="T26" fmla="*/ 10 w 21"/>
                  <a:gd name="T27" fmla="*/ 50 h 59"/>
                  <a:gd name="T28" fmla="*/ 7 w 21"/>
                  <a:gd name="T29" fmla="*/ 52 h 59"/>
                  <a:gd name="T30" fmla="*/ 4 w 21"/>
                  <a:gd name="T31" fmla="*/ 54 h 59"/>
                  <a:gd name="T32" fmla="*/ 0 w 21"/>
                  <a:gd name="T33" fmla="*/ 56 h 59"/>
                  <a:gd name="T34" fmla="*/ 4 w 21"/>
                  <a:gd name="T35" fmla="*/ 58 h 59"/>
                  <a:gd name="T36" fmla="*/ 7 w 21"/>
                  <a:gd name="T37" fmla="*/ 55 h 59"/>
                  <a:gd name="T38" fmla="*/ 10 w 21"/>
                  <a:gd name="T39" fmla="*/ 53 h 59"/>
                  <a:gd name="T40" fmla="*/ 13 w 21"/>
                  <a:gd name="T41" fmla="*/ 51 h 59"/>
                  <a:gd name="T42" fmla="*/ 15 w 21"/>
                  <a:gd name="T43" fmla="*/ 49 h 59"/>
                  <a:gd name="T44" fmla="*/ 17 w 21"/>
                  <a:gd name="T45" fmla="*/ 45 h 59"/>
                  <a:gd name="T46" fmla="*/ 18 w 21"/>
                  <a:gd name="T47" fmla="*/ 42 h 59"/>
                  <a:gd name="T48" fmla="*/ 20 w 21"/>
                  <a:gd name="T49" fmla="*/ 39 h 59"/>
                  <a:gd name="T50" fmla="*/ 21 w 21"/>
                  <a:gd name="T51" fmla="*/ 36 h 59"/>
                  <a:gd name="T52" fmla="*/ 21 w 21"/>
                  <a:gd name="T53" fmla="*/ 33 h 59"/>
                  <a:gd name="T54" fmla="*/ 21 w 21"/>
                  <a:gd name="T55" fmla="*/ 28 h 59"/>
                  <a:gd name="T56" fmla="*/ 21 w 21"/>
                  <a:gd name="T57" fmla="*/ 25 h 59"/>
                  <a:gd name="T58" fmla="*/ 21 w 21"/>
                  <a:gd name="T59" fmla="*/ 20 h 59"/>
                  <a:gd name="T60" fmla="*/ 20 w 21"/>
                  <a:gd name="T61" fmla="*/ 15 h 59"/>
                  <a:gd name="T62" fmla="*/ 20 w 21"/>
                  <a:gd name="T63" fmla="*/ 10 h 59"/>
                  <a:gd name="T64" fmla="*/ 18 w 21"/>
                  <a:gd name="T65" fmla="*/ 3 h 59"/>
                  <a:gd name="T66" fmla="*/ 18 w 21"/>
                  <a:gd name="T67" fmla="*/ 1 h 59"/>
                  <a:gd name="T68" fmla="*/ 18 w 21"/>
                  <a:gd name="T69" fmla="*/ 1 h 59"/>
                  <a:gd name="T70" fmla="*/ 18 w 21"/>
                  <a:gd name="T71" fmla="*/ 0 h 59"/>
                  <a:gd name="T72" fmla="*/ 18 w 21"/>
                  <a:gd name="T73" fmla="*/ 0 h 59"/>
                  <a:gd name="T74" fmla="*/ 17 w 21"/>
                  <a:gd name="T75" fmla="*/ 0 h 59"/>
                  <a:gd name="T76" fmla="*/ 17 w 21"/>
                  <a:gd name="T77" fmla="*/ 0 h 59"/>
                  <a:gd name="T78" fmla="*/ 17 w 21"/>
                  <a:gd name="T79" fmla="*/ 0 h 59"/>
                  <a:gd name="T80" fmla="*/ 16 w 21"/>
                  <a:gd name="T81" fmla="*/ 0 h 59"/>
                  <a:gd name="T82" fmla="*/ 16 w 21"/>
                  <a:gd name="T83" fmla="*/ 0 h 59"/>
                  <a:gd name="T84" fmla="*/ 16 w 21"/>
                  <a:gd name="T85" fmla="*/ 0 h 59"/>
                  <a:gd name="T86" fmla="*/ 16 w 21"/>
                  <a:gd name="T87" fmla="*/ 0 h 59"/>
                  <a:gd name="T88" fmla="*/ 16 w 21"/>
                  <a:gd name="T89" fmla="*/ 1 h 59"/>
                  <a:gd name="T90" fmla="*/ 16 w 21"/>
                  <a:gd name="T91" fmla="*/ 1 h 5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1"/>
                  <a:gd name="T139" fmla="*/ 0 h 59"/>
                  <a:gd name="T140" fmla="*/ 21 w 21"/>
                  <a:gd name="T141" fmla="*/ 59 h 5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1" h="59">
                    <a:moveTo>
                      <a:pt x="16" y="1"/>
                    </a:moveTo>
                    <a:lnTo>
                      <a:pt x="16" y="1"/>
                    </a:lnTo>
                    <a:lnTo>
                      <a:pt x="16" y="4"/>
                    </a:lnTo>
                    <a:lnTo>
                      <a:pt x="16" y="7"/>
                    </a:lnTo>
                    <a:lnTo>
                      <a:pt x="16" y="10"/>
                    </a:lnTo>
                    <a:lnTo>
                      <a:pt x="17" y="12"/>
                    </a:lnTo>
                    <a:lnTo>
                      <a:pt x="17" y="16"/>
                    </a:lnTo>
                    <a:lnTo>
                      <a:pt x="17" y="18"/>
                    </a:lnTo>
                    <a:lnTo>
                      <a:pt x="17" y="20"/>
                    </a:lnTo>
                    <a:lnTo>
                      <a:pt x="18" y="22"/>
                    </a:lnTo>
                    <a:lnTo>
                      <a:pt x="18" y="25"/>
                    </a:lnTo>
                    <a:lnTo>
                      <a:pt x="18" y="27"/>
                    </a:lnTo>
                    <a:lnTo>
                      <a:pt x="18" y="28"/>
                    </a:lnTo>
                    <a:lnTo>
                      <a:pt x="18" y="30"/>
                    </a:lnTo>
                    <a:lnTo>
                      <a:pt x="18" y="33"/>
                    </a:lnTo>
                    <a:lnTo>
                      <a:pt x="17" y="34"/>
                    </a:lnTo>
                    <a:lnTo>
                      <a:pt x="17" y="35"/>
                    </a:lnTo>
                    <a:lnTo>
                      <a:pt x="17" y="37"/>
                    </a:lnTo>
                    <a:lnTo>
                      <a:pt x="17" y="38"/>
                    </a:lnTo>
                    <a:lnTo>
                      <a:pt x="16" y="39"/>
                    </a:lnTo>
                    <a:lnTo>
                      <a:pt x="16" y="41"/>
                    </a:lnTo>
                    <a:lnTo>
                      <a:pt x="15" y="42"/>
                    </a:lnTo>
                    <a:lnTo>
                      <a:pt x="15" y="44"/>
                    </a:lnTo>
                    <a:lnTo>
                      <a:pt x="14" y="45"/>
                    </a:lnTo>
                    <a:lnTo>
                      <a:pt x="13" y="46"/>
                    </a:lnTo>
                    <a:lnTo>
                      <a:pt x="12" y="47"/>
                    </a:lnTo>
                    <a:lnTo>
                      <a:pt x="12" y="49"/>
                    </a:lnTo>
                    <a:lnTo>
                      <a:pt x="10" y="50"/>
                    </a:lnTo>
                    <a:lnTo>
                      <a:pt x="8" y="51"/>
                    </a:lnTo>
                    <a:lnTo>
                      <a:pt x="7" y="52"/>
                    </a:lnTo>
                    <a:lnTo>
                      <a:pt x="6" y="53"/>
                    </a:lnTo>
                    <a:lnTo>
                      <a:pt x="4" y="54"/>
                    </a:lnTo>
                    <a:lnTo>
                      <a:pt x="3" y="55"/>
                    </a:lnTo>
                    <a:lnTo>
                      <a:pt x="0" y="56"/>
                    </a:lnTo>
                    <a:lnTo>
                      <a:pt x="1" y="59"/>
                    </a:lnTo>
                    <a:lnTo>
                      <a:pt x="4" y="58"/>
                    </a:lnTo>
                    <a:lnTo>
                      <a:pt x="5" y="56"/>
                    </a:lnTo>
                    <a:lnTo>
                      <a:pt x="7" y="55"/>
                    </a:lnTo>
                    <a:lnTo>
                      <a:pt x="8" y="54"/>
                    </a:lnTo>
                    <a:lnTo>
                      <a:pt x="10" y="53"/>
                    </a:lnTo>
                    <a:lnTo>
                      <a:pt x="12" y="52"/>
                    </a:lnTo>
                    <a:lnTo>
                      <a:pt x="13" y="51"/>
                    </a:lnTo>
                    <a:lnTo>
                      <a:pt x="14" y="50"/>
                    </a:lnTo>
                    <a:lnTo>
                      <a:pt x="15" y="49"/>
                    </a:lnTo>
                    <a:lnTo>
                      <a:pt x="16" y="46"/>
                    </a:lnTo>
                    <a:lnTo>
                      <a:pt x="17" y="45"/>
                    </a:lnTo>
                    <a:lnTo>
                      <a:pt x="17" y="44"/>
                    </a:lnTo>
                    <a:lnTo>
                      <a:pt x="18" y="42"/>
                    </a:lnTo>
                    <a:lnTo>
                      <a:pt x="18" y="41"/>
                    </a:lnTo>
                    <a:lnTo>
                      <a:pt x="20" y="39"/>
                    </a:lnTo>
                    <a:lnTo>
                      <a:pt x="20" y="37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3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1" y="26"/>
                    </a:lnTo>
                    <a:lnTo>
                      <a:pt x="21" y="25"/>
                    </a:lnTo>
                    <a:lnTo>
                      <a:pt x="21" y="22"/>
                    </a:lnTo>
                    <a:lnTo>
                      <a:pt x="21" y="20"/>
                    </a:lnTo>
                    <a:lnTo>
                      <a:pt x="21" y="18"/>
                    </a:lnTo>
                    <a:lnTo>
                      <a:pt x="20" y="15"/>
                    </a:lnTo>
                    <a:lnTo>
                      <a:pt x="20" y="12"/>
                    </a:lnTo>
                    <a:lnTo>
                      <a:pt x="20" y="10"/>
                    </a:lnTo>
                    <a:lnTo>
                      <a:pt x="18" y="7"/>
                    </a:lnTo>
                    <a:lnTo>
                      <a:pt x="18" y="3"/>
                    </a:lnTo>
                    <a:lnTo>
                      <a:pt x="18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06" name="Freeform 915"/>
              <p:cNvSpPr>
                <a:spLocks/>
              </p:cNvSpPr>
              <p:nvPr/>
            </p:nvSpPr>
            <p:spPr bwMode="auto">
              <a:xfrm>
                <a:off x="4471" y="1730"/>
                <a:ext cx="21" cy="78"/>
              </a:xfrm>
              <a:custGeom>
                <a:avLst/>
                <a:gdLst>
                  <a:gd name="T0" fmla="*/ 62 w 66"/>
                  <a:gd name="T1" fmla="*/ 2 h 252"/>
                  <a:gd name="T2" fmla="*/ 58 w 66"/>
                  <a:gd name="T3" fmla="*/ 17 h 252"/>
                  <a:gd name="T4" fmla="*/ 53 w 66"/>
                  <a:gd name="T5" fmla="*/ 32 h 252"/>
                  <a:gd name="T6" fmla="*/ 48 w 66"/>
                  <a:gd name="T7" fmla="*/ 47 h 252"/>
                  <a:gd name="T8" fmla="*/ 43 w 66"/>
                  <a:gd name="T9" fmla="*/ 63 h 252"/>
                  <a:gd name="T10" fmla="*/ 37 w 66"/>
                  <a:gd name="T11" fmla="*/ 77 h 252"/>
                  <a:gd name="T12" fmla="*/ 33 w 66"/>
                  <a:gd name="T13" fmla="*/ 92 h 252"/>
                  <a:gd name="T14" fmla="*/ 28 w 66"/>
                  <a:gd name="T15" fmla="*/ 108 h 252"/>
                  <a:gd name="T16" fmla="*/ 23 w 66"/>
                  <a:gd name="T17" fmla="*/ 123 h 252"/>
                  <a:gd name="T18" fmla="*/ 18 w 66"/>
                  <a:gd name="T19" fmla="*/ 139 h 252"/>
                  <a:gd name="T20" fmla="*/ 15 w 66"/>
                  <a:gd name="T21" fmla="*/ 153 h 252"/>
                  <a:gd name="T22" fmla="*/ 11 w 66"/>
                  <a:gd name="T23" fmla="*/ 169 h 252"/>
                  <a:gd name="T24" fmla="*/ 8 w 66"/>
                  <a:gd name="T25" fmla="*/ 185 h 252"/>
                  <a:gd name="T26" fmla="*/ 5 w 66"/>
                  <a:gd name="T27" fmla="*/ 201 h 252"/>
                  <a:gd name="T28" fmla="*/ 2 w 66"/>
                  <a:gd name="T29" fmla="*/ 218 h 252"/>
                  <a:gd name="T30" fmla="*/ 1 w 66"/>
                  <a:gd name="T31" fmla="*/ 234 h 252"/>
                  <a:gd name="T32" fmla="*/ 0 w 66"/>
                  <a:gd name="T33" fmla="*/ 251 h 252"/>
                  <a:gd name="T34" fmla="*/ 3 w 66"/>
                  <a:gd name="T35" fmla="*/ 243 h 252"/>
                  <a:gd name="T36" fmla="*/ 5 w 66"/>
                  <a:gd name="T37" fmla="*/ 226 h 252"/>
                  <a:gd name="T38" fmla="*/ 6 w 66"/>
                  <a:gd name="T39" fmla="*/ 210 h 252"/>
                  <a:gd name="T40" fmla="*/ 9 w 66"/>
                  <a:gd name="T41" fmla="*/ 194 h 252"/>
                  <a:gd name="T42" fmla="*/ 11 w 66"/>
                  <a:gd name="T43" fmla="*/ 178 h 252"/>
                  <a:gd name="T44" fmla="*/ 15 w 66"/>
                  <a:gd name="T45" fmla="*/ 162 h 252"/>
                  <a:gd name="T46" fmla="*/ 19 w 66"/>
                  <a:gd name="T47" fmla="*/ 146 h 252"/>
                  <a:gd name="T48" fmla="*/ 23 w 66"/>
                  <a:gd name="T49" fmla="*/ 131 h 252"/>
                  <a:gd name="T50" fmla="*/ 28 w 66"/>
                  <a:gd name="T51" fmla="*/ 116 h 252"/>
                  <a:gd name="T52" fmla="*/ 33 w 66"/>
                  <a:gd name="T53" fmla="*/ 101 h 252"/>
                  <a:gd name="T54" fmla="*/ 37 w 66"/>
                  <a:gd name="T55" fmla="*/ 85 h 252"/>
                  <a:gd name="T56" fmla="*/ 43 w 66"/>
                  <a:gd name="T57" fmla="*/ 71 h 252"/>
                  <a:gd name="T58" fmla="*/ 48 w 66"/>
                  <a:gd name="T59" fmla="*/ 56 h 252"/>
                  <a:gd name="T60" fmla="*/ 53 w 66"/>
                  <a:gd name="T61" fmla="*/ 41 h 252"/>
                  <a:gd name="T62" fmla="*/ 58 w 66"/>
                  <a:gd name="T63" fmla="*/ 25 h 252"/>
                  <a:gd name="T64" fmla="*/ 62 w 66"/>
                  <a:gd name="T65" fmla="*/ 10 h 252"/>
                  <a:gd name="T66" fmla="*/ 65 w 66"/>
                  <a:gd name="T67" fmla="*/ 2 h 252"/>
                  <a:gd name="T68" fmla="*/ 65 w 66"/>
                  <a:gd name="T69" fmla="*/ 2 h 252"/>
                  <a:gd name="T70" fmla="*/ 66 w 66"/>
                  <a:gd name="T71" fmla="*/ 2 h 252"/>
                  <a:gd name="T72" fmla="*/ 65 w 66"/>
                  <a:gd name="T73" fmla="*/ 2 h 252"/>
                  <a:gd name="T74" fmla="*/ 65 w 66"/>
                  <a:gd name="T75" fmla="*/ 1 h 252"/>
                  <a:gd name="T76" fmla="*/ 65 w 66"/>
                  <a:gd name="T77" fmla="*/ 1 h 252"/>
                  <a:gd name="T78" fmla="*/ 65 w 66"/>
                  <a:gd name="T79" fmla="*/ 1 h 252"/>
                  <a:gd name="T80" fmla="*/ 65 w 66"/>
                  <a:gd name="T81" fmla="*/ 1 h 252"/>
                  <a:gd name="T82" fmla="*/ 65 w 66"/>
                  <a:gd name="T83" fmla="*/ 1 h 252"/>
                  <a:gd name="T84" fmla="*/ 63 w 66"/>
                  <a:gd name="T85" fmla="*/ 1 h 252"/>
                  <a:gd name="T86" fmla="*/ 63 w 66"/>
                  <a:gd name="T87" fmla="*/ 1 h 252"/>
                  <a:gd name="T88" fmla="*/ 63 w 66"/>
                  <a:gd name="T89" fmla="*/ 1 h 252"/>
                  <a:gd name="T90" fmla="*/ 63 w 66"/>
                  <a:gd name="T91" fmla="*/ 1 h 252"/>
                  <a:gd name="T92" fmla="*/ 62 w 66"/>
                  <a:gd name="T93" fmla="*/ 1 h 252"/>
                  <a:gd name="T94" fmla="*/ 62 w 66"/>
                  <a:gd name="T95" fmla="*/ 2 h 25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6"/>
                  <a:gd name="T145" fmla="*/ 0 h 252"/>
                  <a:gd name="T146" fmla="*/ 66 w 66"/>
                  <a:gd name="T147" fmla="*/ 252 h 25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6" h="252">
                    <a:moveTo>
                      <a:pt x="62" y="2"/>
                    </a:moveTo>
                    <a:lnTo>
                      <a:pt x="62" y="2"/>
                    </a:lnTo>
                    <a:lnTo>
                      <a:pt x="60" y="9"/>
                    </a:lnTo>
                    <a:lnTo>
                      <a:pt x="58" y="17"/>
                    </a:lnTo>
                    <a:lnTo>
                      <a:pt x="56" y="24"/>
                    </a:lnTo>
                    <a:lnTo>
                      <a:pt x="53" y="32"/>
                    </a:lnTo>
                    <a:lnTo>
                      <a:pt x="51" y="40"/>
                    </a:lnTo>
                    <a:lnTo>
                      <a:pt x="48" y="47"/>
                    </a:lnTo>
                    <a:lnTo>
                      <a:pt x="45" y="55"/>
                    </a:lnTo>
                    <a:lnTo>
                      <a:pt x="43" y="63"/>
                    </a:lnTo>
                    <a:lnTo>
                      <a:pt x="41" y="69"/>
                    </a:lnTo>
                    <a:lnTo>
                      <a:pt x="37" y="77"/>
                    </a:lnTo>
                    <a:lnTo>
                      <a:pt x="35" y="85"/>
                    </a:lnTo>
                    <a:lnTo>
                      <a:pt x="33" y="92"/>
                    </a:lnTo>
                    <a:lnTo>
                      <a:pt x="31" y="100"/>
                    </a:lnTo>
                    <a:lnTo>
                      <a:pt x="28" y="108"/>
                    </a:lnTo>
                    <a:lnTo>
                      <a:pt x="25" y="115"/>
                    </a:lnTo>
                    <a:lnTo>
                      <a:pt x="23" y="123"/>
                    </a:lnTo>
                    <a:lnTo>
                      <a:pt x="20" y="131"/>
                    </a:lnTo>
                    <a:lnTo>
                      <a:pt x="18" y="139"/>
                    </a:lnTo>
                    <a:lnTo>
                      <a:pt x="17" y="145"/>
                    </a:lnTo>
                    <a:lnTo>
                      <a:pt x="15" y="153"/>
                    </a:lnTo>
                    <a:lnTo>
                      <a:pt x="12" y="161"/>
                    </a:lnTo>
                    <a:lnTo>
                      <a:pt x="11" y="169"/>
                    </a:lnTo>
                    <a:lnTo>
                      <a:pt x="9" y="177"/>
                    </a:lnTo>
                    <a:lnTo>
                      <a:pt x="8" y="185"/>
                    </a:lnTo>
                    <a:lnTo>
                      <a:pt x="6" y="193"/>
                    </a:lnTo>
                    <a:lnTo>
                      <a:pt x="5" y="201"/>
                    </a:lnTo>
                    <a:lnTo>
                      <a:pt x="3" y="209"/>
                    </a:lnTo>
                    <a:lnTo>
                      <a:pt x="2" y="218"/>
                    </a:lnTo>
                    <a:lnTo>
                      <a:pt x="2" y="226"/>
                    </a:lnTo>
                    <a:lnTo>
                      <a:pt x="1" y="234"/>
                    </a:lnTo>
                    <a:lnTo>
                      <a:pt x="1" y="243"/>
                    </a:lnTo>
                    <a:lnTo>
                      <a:pt x="0" y="251"/>
                    </a:lnTo>
                    <a:lnTo>
                      <a:pt x="3" y="252"/>
                    </a:lnTo>
                    <a:lnTo>
                      <a:pt x="3" y="243"/>
                    </a:lnTo>
                    <a:lnTo>
                      <a:pt x="3" y="235"/>
                    </a:lnTo>
                    <a:lnTo>
                      <a:pt x="5" y="226"/>
                    </a:lnTo>
                    <a:lnTo>
                      <a:pt x="6" y="218"/>
                    </a:lnTo>
                    <a:lnTo>
                      <a:pt x="6" y="210"/>
                    </a:lnTo>
                    <a:lnTo>
                      <a:pt x="8" y="202"/>
                    </a:lnTo>
                    <a:lnTo>
                      <a:pt x="9" y="194"/>
                    </a:lnTo>
                    <a:lnTo>
                      <a:pt x="10" y="186"/>
                    </a:lnTo>
                    <a:lnTo>
                      <a:pt x="11" y="178"/>
                    </a:lnTo>
                    <a:lnTo>
                      <a:pt x="14" y="170"/>
                    </a:lnTo>
                    <a:lnTo>
                      <a:pt x="15" y="162"/>
                    </a:lnTo>
                    <a:lnTo>
                      <a:pt x="17" y="154"/>
                    </a:lnTo>
                    <a:lnTo>
                      <a:pt x="19" y="146"/>
                    </a:lnTo>
                    <a:lnTo>
                      <a:pt x="20" y="139"/>
                    </a:lnTo>
                    <a:lnTo>
                      <a:pt x="23" y="131"/>
                    </a:lnTo>
                    <a:lnTo>
                      <a:pt x="25" y="124"/>
                    </a:lnTo>
                    <a:lnTo>
                      <a:pt x="28" y="116"/>
                    </a:lnTo>
                    <a:lnTo>
                      <a:pt x="31" y="108"/>
                    </a:lnTo>
                    <a:lnTo>
                      <a:pt x="33" y="101"/>
                    </a:lnTo>
                    <a:lnTo>
                      <a:pt x="35" y="93"/>
                    </a:lnTo>
                    <a:lnTo>
                      <a:pt x="37" y="85"/>
                    </a:lnTo>
                    <a:lnTo>
                      <a:pt x="40" y="78"/>
                    </a:lnTo>
                    <a:lnTo>
                      <a:pt x="43" y="71"/>
                    </a:lnTo>
                    <a:lnTo>
                      <a:pt x="45" y="64"/>
                    </a:lnTo>
                    <a:lnTo>
                      <a:pt x="48" y="56"/>
                    </a:lnTo>
                    <a:lnTo>
                      <a:pt x="50" y="48"/>
                    </a:lnTo>
                    <a:lnTo>
                      <a:pt x="53" y="41"/>
                    </a:lnTo>
                    <a:lnTo>
                      <a:pt x="56" y="33"/>
                    </a:lnTo>
                    <a:lnTo>
                      <a:pt x="58" y="25"/>
                    </a:lnTo>
                    <a:lnTo>
                      <a:pt x="60" y="18"/>
                    </a:lnTo>
                    <a:lnTo>
                      <a:pt x="62" y="10"/>
                    </a:lnTo>
                    <a:lnTo>
                      <a:pt x="65" y="2"/>
                    </a:lnTo>
                    <a:lnTo>
                      <a:pt x="66" y="2"/>
                    </a:lnTo>
                    <a:lnTo>
                      <a:pt x="65" y="2"/>
                    </a:lnTo>
                    <a:lnTo>
                      <a:pt x="65" y="1"/>
                    </a:lnTo>
                    <a:lnTo>
                      <a:pt x="63" y="0"/>
                    </a:lnTo>
                    <a:lnTo>
                      <a:pt x="63" y="1"/>
                    </a:lnTo>
                    <a:lnTo>
                      <a:pt x="62" y="1"/>
                    </a:lnTo>
                    <a:lnTo>
                      <a:pt x="62" y="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07" name="Freeform 916"/>
              <p:cNvSpPr>
                <a:spLocks/>
              </p:cNvSpPr>
              <p:nvPr/>
            </p:nvSpPr>
            <p:spPr bwMode="auto">
              <a:xfrm>
                <a:off x="4488" y="1712"/>
                <a:ext cx="5" cy="19"/>
              </a:xfrm>
              <a:custGeom>
                <a:avLst/>
                <a:gdLst>
                  <a:gd name="T0" fmla="*/ 0 w 16"/>
                  <a:gd name="T1" fmla="*/ 4 h 55"/>
                  <a:gd name="T2" fmla="*/ 2 w 16"/>
                  <a:gd name="T3" fmla="*/ 6 h 55"/>
                  <a:gd name="T4" fmla="*/ 3 w 16"/>
                  <a:gd name="T5" fmla="*/ 8 h 55"/>
                  <a:gd name="T6" fmla="*/ 6 w 16"/>
                  <a:gd name="T7" fmla="*/ 12 h 55"/>
                  <a:gd name="T8" fmla="*/ 7 w 16"/>
                  <a:gd name="T9" fmla="*/ 14 h 55"/>
                  <a:gd name="T10" fmla="*/ 8 w 16"/>
                  <a:gd name="T11" fmla="*/ 17 h 55"/>
                  <a:gd name="T12" fmla="*/ 9 w 16"/>
                  <a:gd name="T13" fmla="*/ 19 h 55"/>
                  <a:gd name="T14" fmla="*/ 10 w 16"/>
                  <a:gd name="T15" fmla="*/ 23 h 55"/>
                  <a:gd name="T16" fmla="*/ 11 w 16"/>
                  <a:gd name="T17" fmla="*/ 25 h 55"/>
                  <a:gd name="T18" fmla="*/ 11 w 16"/>
                  <a:gd name="T19" fmla="*/ 29 h 55"/>
                  <a:gd name="T20" fmla="*/ 12 w 16"/>
                  <a:gd name="T21" fmla="*/ 32 h 55"/>
                  <a:gd name="T22" fmla="*/ 12 w 16"/>
                  <a:gd name="T23" fmla="*/ 35 h 55"/>
                  <a:gd name="T24" fmla="*/ 14 w 16"/>
                  <a:gd name="T25" fmla="*/ 39 h 55"/>
                  <a:gd name="T26" fmla="*/ 14 w 16"/>
                  <a:gd name="T27" fmla="*/ 42 h 55"/>
                  <a:gd name="T28" fmla="*/ 14 w 16"/>
                  <a:gd name="T29" fmla="*/ 46 h 55"/>
                  <a:gd name="T30" fmla="*/ 12 w 16"/>
                  <a:gd name="T31" fmla="*/ 50 h 55"/>
                  <a:gd name="T32" fmla="*/ 12 w 16"/>
                  <a:gd name="T33" fmla="*/ 53 h 55"/>
                  <a:gd name="T34" fmla="*/ 15 w 16"/>
                  <a:gd name="T35" fmla="*/ 52 h 55"/>
                  <a:gd name="T36" fmla="*/ 16 w 16"/>
                  <a:gd name="T37" fmla="*/ 48 h 55"/>
                  <a:gd name="T38" fmla="*/ 16 w 16"/>
                  <a:gd name="T39" fmla="*/ 43 h 55"/>
                  <a:gd name="T40" fmla="*/ 16 w 16"/>
                  <a:gd name="T41" fmla="*/ 40 h 55"/>
                  <a:gd name="T42" fmla="*/ 16 w 16"/>
                  <a:gd name="T43" fmla="*/ 36 h 55"/>
                  <a:gd name="T44" fmla="*/ 15 w 16"/>
                  <a:gd name="T45" fmla="*/ 33 h 55"/>
                  <a:gd name="T46" fmla="*/ 15 w 16"/>
                  <a:gd name="T47" fmla="*/ 30 h 55"/>
                  <a:gd name="T48" fmla="*/ 14 w 16"/>
                  <a:gd name="T49" fmla="*/ 26 h 55"/>
                  <a:gd name="T50" fmla="*/ 12 w 16"/>
                  <a:gd name="T51" fmla="*/ 23 h 55"/>
                  <a:gd name="T52" fmla="*/ 12 w 16"/>
                  <a:gd name="T53" fmla="*/ 19 h 55"/>
                  <a:gd name="T54" fmla="*/ 10 w 16"/>
                  <a:gd name="T55" fmla="*/ 17 h 55"/>
                  <a:gd name="T56" fmla="*/ 9 w 16"/>
                  <a:gd name="T57" fmla="*/ 14 h 55"/>
                  <a:gd name="T58" fmla="*/ 8 w 16"/>
                  <a:gd name="T59" fmla="*/ 12 h 55"/>
                  <a:gd name="T60" fmla="*/ 7 w 16"/>
                  <a:gd name="T61" fmla="*/ 8 h 55"/>
                  <a:gd name="T62" fmla="*/ 5 w 16"/>
                  <a:gd name="T63" fmla="*/ 6 h 55"/>
                  <a:gd name="T64" fmla="*/ 3 w 16"/>
                  <a:gd name="T65" fmla="*/ 2 h 55"/>
                  <a:gd name="T66" fmla="*/ 2 w 16"/>
                  <a:gd name="T67" fmla="*/ 1 h 55"/>
                  <a:gd name="T68" fmla="*/ 2 w 16"/>
                  <a:gd name="T69" fmla="*/ 1 h 55"/>
                  <a:gd name="T70" fmla="*/ 2 w 16"/>
                  <a:gd name="T71" fmla="*/ 1 h 55"/>
                  <a:gd name="T72" fmla="*/ 1 w 16"/>
                  <a:gd name="T73" fmla="*/ 0 h 55"/>
                  <a:gd name="T74" fmla="*/ 1 w 16"/>
                  <a:gd name="T75" fmla="*/ 1 h 55"/>
                  <a:gd name="T76" fmla="*/ 1 w 16"/>
                  <a:gd name="T77" fmla="*/ 1 h 55"/>
                  <a:gd name="T78" fmla="*/ 0 w 16"/>
                  <a:gd name="T79" fmla="*/ 1 h 55"/>
                  <a:gd name="T80" fmla="*/ 0 w 16"/>
                  <a:gd name="T81" fmla="*/ 1 h 55"/>
                  <a:gd name="T82" fmla="*/ 0 w 16"/>
                  <a:gd name="T83" fmla="*/ 1 h 55"/>
                  <a:gd name="T84" fmla="*/ 0 w 16"/>
                  <a:gd name="T85" fmla="*/ 2 h 55"/>
                  <a:gd name="T86" fmla="*/ 0 w 16"/>
                  <a:gd name="T87" fmla="*/ 2 h 55"/>
                  <a:gd name="T88" fmla="*/ 0 w 16"/>
                  <a:gd name="T89" fmla="*/ 4 h 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"/>
                  <a:gd name="T136" fmla="*/ 0 h 55"/>
                  <a:gd name="T137" fmla="*/ 16 w 16"/>
                  <a:gd name="T138" fmla="*/ 55 h 5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" h="55">
                    <a:moveTo>
                      <a:pt x="0" y="2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5" y="10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8" y="17"/>
                    </a:lnTo>
                    <a:lnTo>
                      <a:pt x="8" y="18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10" y="23"/>
                    </a:lnTo>
                    <a:lnTo>
                      <a:pt x="10" y="24"/>
                    </a:lnTo>
                    <a:lnTo>
                      <a:pt x="11" y="25"/>
                    </a:lnTo>
                    <a:lnTo>
                      <a:pt x="11" y="27"/>
                    </a:lnTo>
                    <a:lnTo>
                      <a:pt x="11" y="29"/>
                    </a:lnTo>
                    <a:lnTo>
                      <a:pt x="12" y="30"/>
                    </a:lnTo>
                    <a:lnTo>
                      <a:pt x="12" y="32"/>
                    </a:lnTo>
                    <a:lnTo>
                      <a:pt x="12" y="33"/>
                    </a:lnTo>
                    <a:lnTo>
                      <a:pt x="12" y="35"/>
                    </a:lnTo>
                    <a:lnTo>
                      <a:pt x="14" y="36"/>
                    </a:lnTo>
                    <a:lnTo>
                      <a:pt x="14" y="39"/>
                    </a:lnTo>
                    <a:lnTo>
                      <a:pt x="14" y="40"/>
                    </a:lnTo>
                    <a:lnTo>
                      <a:pt x="14" y="42"/>
                    </a:lnTo>
                    <a:lnTo>
                      <a:pt x="14" y="43"/>
                    </a:lnTo>
                    <a:lnTo>
                      <a:pt x="14" y="46"/>
                    </a:lnTo>
                    <a:lnTo>
                      <a:pt x="12" y="48"/>
                    </a:lnTo>
                    <a:lnTo>
                      <a:pt x="12" y="50"/>
                    </a:lnTo>
                    <a:lnTo>
                      <a:pt x="12" y="51"/>
                    </a:lnTo>
                    <a:lnTo>
                      <a:pt x="12" y="53"/>
                    </a:lnTo>
                    <a:lnTo>
                      <a:pt x="15" y="55"/>
                    </a:lnTo>
                    <a:lnTo>
                      <a:pt x="15" y="52"/>
                    </a:lnTo>
                    <a:lnTo>
                      <a:pt x="16" y="50"/>
                    </a:lnTo>
                    <a:lnTo>
                      <a:pt x="16" y="48"/>
                    </a:lnTo>
                    <a:lnTo>
                      <a:pt x="16" y="46"/>
                    </a:lnTo>
                    <a:lnTo>
                      <a:pt x="16" y="43"/>
                    </a:lnTo>
                    <a:lnTo>
                      <a:pt x="16" y="42"/>
                    </a:lnTo>
                    <a:lnTo>
                      <a:pt x="16" y="40"/>
                    </a:lnTo>
                    <a:lnTo>
                      <a:pt x="16" y="38"/>
                    </a:lnTo>
                    <a:lnTo>
                      <a:pt x="16" y="36"/>
                    </a:lnTo>
                    <a:lnTo>
                      <a:pt x="16" y="34"/>
                    </a:lnTo>
                    <a:lnTo>
                      <a:pt x="15" y="33"/>
                    </a:lnTo>
                    <a:lnTo>
                      <a:pt x="15" y="31"/>
                    </a:lnTo>
                    <a:lnTo>
                      <a:pt x="15" y="30"/>
                    </a:lnTo>
                    <a:lnTo>
                      <a:pt x="15" y="27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12" y="23"/>
                    </a:lnTo>
                    <a:lnTo>
                      <a:pt x="12" y="22"/>
                    </a:lnTo>
                    <a:lnTo>
                      <a:pt x="12" y="19"/>
                    </a:lnTo>
                    <a:lnTo>
                      <a:pt x="11" y="18"/>
                    </a:lnTo>
                    <a:lnTo>
                      <a:pt x="10" y="17"/>
                    </a:lnTo>
                    <a:lnTo>
                      <a:pt x="10" y="15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8" y="12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08" name="Freeform 917"/>
              <p:cNvSpPr>
                <a:spLocks/>
              </p:cNvSpPr>
              <p:nvPr/>
            </p:nvSpPr>
            <p:spPr bwMode="auto">
              <a:xfrm>
                <a:off x="4476" y="1652"/>
                <a:ext cx="12" cy="62"/>
              </a:xfrm>
              <a:custGeom>
                <a:avLst/>
                <a:gdLst>
                  <a:gd name="T0" fmla="*/ 1 w 38"/>
                  <a:gd name="T1" fmla="*/ 1 h 195"/>
                  <a:gd name="T2" fmla="*/ 2 w 38"/>
                  <a:gd name="T3" fmla="*/ 14 h 195"/>
                  <a:gd name="T4" fmla="*/ 4 w 38"/>
                  <a:gd name="T5" fmla="*/ 26 h 195"/>
                  <a:gd name="T6" fmla="*/ 7 w 38"/>
                  <a:gd name="T7" fmla="*/ 39 h 195"/>
                  <a:gd name="T8" fmla="*/ 8 w 38"/>
                  <a:gd name="T9" fmla="*/ 50 h 195"/>
                  <a:gd name="T10" fmla="*/ 9 w 38"/>
                  <a:gd name="T11" fmla="*/ 63 h 195"/>
                  <a:gd name="T12" fmla="*/ 11 w 38"/>
                  <a:gd name="T13" fmla="*/ 74 h 195"/>
                  <a:gd name="T14" fmla="*/ 12 w 38"/>
                  <a:gd name="T15" fmla="*/ 85 h 195"/>
                  <a:gd name="T16" fmla="*/ 15 w 38"/>
                  <a:gd name="T17" fmla="*/ 97 h 195"/>
                  <a:gd name="T18" fmla="*/ 16 w 38"/>
                  <a:gd name="T19" fmla="*/ 108 h 195"/>
                  <a:gd name="T20" fmla="*/ 18 w 38"/>
                  <a:gd name="T21" fmla="*/ 120 h 195"/>
                  <a:gd name="T22" fmla="*/ 20 w 38"/>
                  <a:gd name="T23" fmla="*/ 133 h 195"/>
                  <a:gd name="T24" fmla="*/ 23 w 38"/>
                  <a:gd name="T25" fmla="*/ 144 h 195"/>
                  <a:gd name="T26" fmla="*/ 26 w 38"/>
                  <a:gd name="T27" fmla="*/ 157 h 195"/>
                  <a:gd name="T28" fmla="*/ 28 w 38"/>
                  <a:gd name="T29" fmla="*/ 169 h 195"/>
                  <a:gd name="T30" fmla="*/ 32 w 38"/>
                  <a:gd name="T31" fmla="*/ 183 h 195"/>
                  <a:gd name="T32" fmla="*/ 36 w 38"/>
                  <a:gd name="T33" fmla="*/ 195 h 195"/>
                  <a:gd name="T34" fmla="*/ 36 w 38"/>
                  <a:gd name="T35" fmla="*/ 189 h 195"/>
                  <a:gd name="T36" fmla="*/ 33 w 38"/>
                  <a:gd name="T37" fmla="*/ 175 h 195"/>
                  <a:gd name="T38" fmla="*/ 29 w 38"/>
                  <a:gd name="T39" fmla="*/ 162 h 195"/>
                  <a:gd name="T40" fmla="*/ 26 w 38"/>
                  <a:gd name="T41" fmla="*/ 150 h 195"/>
                  <a:gd name="T42" fmla="*/ 24 w 38"/>
                  <a:gd name="T43" fmla="*/ 138 h 195"/>
                  <a:gd name="T44" fmla="*/ 21 w 38"/>
                  <a:gd name="T45" fmla="*/ 126 h 195"/>
                  <a:gd name="T46" fmla="*/ 19 w 38"/>
                  <a:gd name="T47" fmla="*/ 114 h 195"/>
                  <a:gd name="T48" fmla="*/ 18 w 38"/>
                  <a:gd name="T49" fmla="*/ 102 h 195"/>
                  <a:gd name="T50" fmla="*/ 16 w 38"/>
                  <a:gd name="T51" fmla="*/ 91 h 195"/>
                  <a:gd name="T52" fmla="*/ 15 w 38"/>
                  <a:gd name="T53" fmla="*/ 79 h 195"/>
                  <a:gd name="T54" fmla="*/ 12 w 38"/>
                  <a:gd name="T55" fmla="*/ 67 h 195"/>
                  <a:gd name="T56" fmla="*/ 11 w 38"/>
                  <a:gd name="T57" fmla="*/ 56 h 195"/>
                  <a:gd name="T58" fmla="*/ 9 w 38"/>
                  <a:gd name="T59" fmla="*/ 43 h 195"/>
                  <a:gd name="T60" fmla="*/ 8 w 38"/>
                  <a:gd name="T61" fmla="*/ 32 h 195"/>
                  <a:gd name="T62" fmla="*/ 6 w 38"/>
                  <a:gd name="T63" fmla="*/ 20 h 195"/>
                  <a:gd name="T64" fmla="*/ 4 w 38"/>
                  <a:gd name="T65" fmla="*/ 7 h 195"/>
                  <a:gd name="T66" fmla="*/ 1 w 38"/>
                  <a:gd name="T67" fmla="*/ 3 h 195"/>
                  <a:gd name="T68" fmla="*/ 3 w 38"/>
                  <a:gd name="T69" fmla="*/ 0 h 195"/>
                  <a:gd name="T70" fmla="*/ 3 w 38"/>
                  <a:gd name="T71" fmla="*/ 0 h 195"/>
                  <a:gd name="T72" fmla="*/ 2 w 38"/>
                  <a:gd name="T73" fmla="*/ 0 h 195"/>
                  <a:gd name="T74" fmla="*/ 2 w 38"/>
                  <a:gd name="T75" fmla="*/ 0 h 195"/>
                  <a:gd name="T76" fmla="*/ 2 w 38"/>
                  <a:gd name="T77" fmla="*/ 0 h 195"/>
                  <a:gd name="T78" fmla="*/ 1 w 38"/>
                  <a:gd name="T79" fmla="*/ 0 h 195"/>
                  <a:gd name="T80" fmla="*/ 1 w 38"/>
                  <a:gd name="T81" fmla="*/ 0 h 195"/>
                  <a:gd name="T82" fmla="*/ 1 w 38"/>
                  <a:gd name="T83" fmla="*/ 0 h 195"/>
                  <a:gd name="T84" fmla="*/ 1 w 38"/>
                  <a:gd name="T85" fmla="*/ 0 h 195"/>
                  <a:gd name="T86" fmla="*/ 1 w 38"/>
                  <a:gd name="T87" fmla="*/ 1 h 195"/>
                  <a:gd name="T88" fmla="*/ 1 w 38"/>
                  <a:gd name="T89" fmla="*/ 1 h 195"/>
                  <a:gd name="T90" fmla="*/ 3 w 38"/>
                  <a:gd name="T91" fmla="*/ 0 h 19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8"/>
                  <a:gd name="T139" fmla="*/ 0 h 195"/>
                  <a:gd name="T140" fmla="*/ 38 w 38"/>
                  <a:gd name="T141" fmla="*/ 195 h 19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8" h="195">
                    <a:moveTo>
                      <a:pt x="3" y="0"/>
                    </a:moveTo>
                    <a:lnTo>
                      <a:pt x="1" y="1"/>
                    </a:lnTo>
                    <a:lnTo>
                      <a:pt x="1" y="8"/>
                    </a:lnTo>
                    <a:lnTo>
                      <a:pt x="2" y="14"/>
                    </a:lnTo>
                    <a:lnTo>
                      <a:pt x="3" y="21"/>
                    </a:lnTo>
                    <a:lnTo>
                      <a:pt x="4" y="26"/>
                    </a:lnTo>
                    <a:lnTo>
                      <a:pt x="6" y="32"/>
                    </a:lnTo>
                    <a:lnTo>
                      <a:pt x="7" y="39"/>
                    </a:lnTo>
                    <a:lnTo>
                      <a:pt x="7" y="45"/>
                    </a:lnTo>
                    <a:lnTo>
                      <a:pt x="8" y="50"/>
                    </a:lnTo>
                    <a:lnTo>
                      <a:pt x="9" y="56"/>
                    </a:lnTo>
                    <a:lnTo>
                      <a:pt x="9" y="63"/>
                    </a:lnTo>
                    <a:lnTo>
                      <a:pt x="10" y="68"/>
                    </a:lnTo>
                    <a:lnTo>
                      <a:pt x="11" y="74"/>
                    </a:lnTo>
                    <a:lnTo>
                      <a:pt x="11" y="80"/>
                    </a:lnTo>
                    <a:lnTo>
                      <a:pt x="12" y="85"/>
                    </a:lnTo>
                    <a:lnTo>
                      <a:pt x="13" y="91"/>
                    </a:lnTo>
                    <a:lnTo>
                      <a:pt x="15" y="97"/>
                    </a:lnTo>
                    <a:lnTo>
                      <a:pt x="15" y="102"/>
                    </a:lnTo>
                    <a:lnTo>
                      <a:pt x="16" y="108"/>
                    </a:lnTo>
                    <a:lnTo>
                      <a:pt x="17" y="115"/>
                    </a:lnTo>
                    <a:lnTo>
                      <a:pt x="18" y="120"/>
                    </a:lnTo>
                    <a:lnTo>
                      <a:pt x="19" y="126"/>
                    </a:lnTo>
                    <a:lnTo>
                      <a:pt x="20" y="133"/>
                    </a:lnTo>
                    <a:lnTo>
                      <a:pt x="21" y="139"/>
                    </a:lnTo>
                    <a:lnTo>
                      <a:pt x="23" y="144"/>
                    </a:lnTo>
                    <a:lnTo>
                      <a:pt x="24" y="151"/>
                    </a:lnTo>
                    <a:lnTo>
                      <a:pt x="26" y="157"/>
                    </a:lnTo>
                    <a:lnTo>
                      <a:pt x="27" y="164"/>
                    </a:lnTo>
                    <a:lnTo>
                      <a:pt x="28" y="169"/>
                    </a:lnTo>
                    <a:lnTo>
                      <a:pt x="30" y="176"/>
                    </a:lnTo>
                    <a:lnTo>
                      <a:pt x="32" y="183"/>
                    </a:lnTo>
                    <a:lnTo>
                      <a:pt x="34" y="189"/>
                    </a:lnTo>
                    <a:lnTo>
                      <a:pt x="36" y="195"/>
                    </a:lnTo>
                    <a:lnTo>
                      <a:pt x="38" y="194"/>
                    </a:lnTo>
                    <a:lnTo>
                      <a:pt x="36" y="189"/>
                    </a:lnTo>
                    <a:lnTo>
                      <a:pt x="34" y="182"/>
                    </a:lnTo>
                    <a:lnTo>
                      <a:pt x="33" y="175"/>
                    </a:lnTo>
                    <a:lnTo>
                      <a:pt x="30" y="169"/>
                    </a:lnTo>
                    <a:lnTo>
                      <a:pt x="29" y="162"/>
                    </a:lnTo>
                    <a:lnTo>
                      <a:pt x="27" y="156"/>
                    </a:lnTo>
                    <a:lnTo>
                      <a:pt x="26" y="150"/>
                    </a:lnTo>
                    <a:lnTo>
                      <a:pt x="25" y="144"/>
                    </a:lnTo>
                    <a:lnTo>
                      <a:pt x="24" y="138"/>
                    </a:lnTo>
                    <a:lnTo>
                      <a:pt x="23" y="132"/>
                    </a:lnTo>
                    <a:lnTo>
                      <a:pt x="21" y="126"/>
                    </a:lnTo>
                    <a:lnTo>
                      <a:pt x="20" y="119"/>
                    </a:lnTo>
                    <a:lnTo>
                      <a:pt x="19" y="114"/>
                    </a:lnTo>
                    <a:lnTo>
                      <a:pt x="18" y="108"/>
                    </a:lnTo>
                    <a:lnTo>
                      <a:pt x="18" y="102"/>
                    </a:lnTo>
                    <a:lnTo>
                      <a:pt x="17" y="97"/>
                    </a:lnTo>
                    <a:lnTo>
                      <a:pt x="16" y="91"/>
                    </a:lnTo>
                    <a:lnTo>
                      <a:pt x="15" y="84"/>
                    </a:lnTo>
                    <a:lnTo>
                      <a:pt x="15" y="79"/>
                    </a:lnTo>
                    <a:lnTo>
                      <a:pt x="13" y="73"/>
                    </a:lnTo>
                    <a:lnTo>
                      <a:pt x="12" y="67"/>
                    </a:lnTo>
                    <a:lnTo>
                      <a:pt x="12" y="62"/>
                    </a:lnTo>
                    <a:lnTo>
                      <a:pt x="11" y="56"/>
                    </a:lnTo>
                    <a:lnTo>
                      <a:pt x="10" y="50"/>
                    </a:lnTo>
                    <a:lnTo>
                      <a:pt x="9" y="43"/>
                    </a:lnTo>
                    <a:lnTo>
                      <a:pt x="9" y="38"/>
                    </a:lnTo>
                    <a:lnTo>
                      <a:pt x="8" y="32"/>
                    </a:lnTo>
                    <a:lnTo>
                      <a:pt x="7" y="26"/>
                    </a:lnTo>
                    <a:lnTo>
                      <a:pt x="6" y="20"/>
                    </a:lnTo>
                    <a:lnTo>
                      <a:pt x="6" y="14"/>
                    </a:lnTo>
                    <a:lnTo>
                      <a:pt x="4" y="7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09" name="Freeform 918"/>
              <p:cNvSpPr>
                <a:spLocks/>
              </p:cNvSpPr>
              <p:nvPr/>
            </p:nvSpPr>
            <p:spPr bwMode="auto">
              <a:xfrm>
                <a:off x="4476" y="1652"/>
                <a:ext cx="6" cy="29"/>
              </a:xfrm>
              <a:custGeom>
                <a:avLst/>
                <a:gdLst>
                  <a:gd name="T0" fmla="*/ 19 w 19"/>
                  <a:gd name="T1" fmla="*/ 92 h 93"/>
                  <a:gd name="T2" fmla="*/ 19 w 19"/>
                  <a:gd name="T3" fmla="*/ 84 h 93"/>
                  <a:gd name="T4" fmla="*/ 19 w 19"/>
                  <a:gd name="T5" fmla="*/ 78 h 93"/>
                  <a:gd name="T6" fmla="*/ 18 w 19"/>
                  <a:gd name="T7" fmla="*/ 71 h 93"/>
                  <a:gd name="T8" fmla="*/ 18 w 19"/>
                  <a:gd name="T9" fmla="*/ 65 h 93"/>
                  <a:gd name="T10" fmla="*/ 18 w 19"/>
                  <a:gd name="T11" fmla="*/ 58 h 93"/>
                  <a:gd name="T12" fmla="*/ 17 w 19"/>
                  <a:gd name="T13" fmla="*/ 53 h 93"/>
                  <a:gd name="T14" fmla="*/ 16 w 19"/>
                  <a:gd name="T15" fmla="*/ 46 h 93"/>
                  <a:gd name="T16" fmla="*/ 16 w 19"/>
                  <a:gd name="T17" fmla="*/ 40 h 93"/>
                  <a:gd name="T18" fmla="*/ 15 w 19"/>
                  <a:gd name="T19" fmla="*/ 34 h 93"/>
                  <a:gd name="T20" fmla="*/ 12 w 19"/>
                  <a:gd name="T21" fmla="*/ 30 h 93"/>
                  <a:gd name="T22" fmla="*/ 11 w 19"/>
                  <a:gd name="T23" fmla="*/ 24 h 93"/>
                  <a:gd name="T24" fmla="*/ 10 w 19"/>
                  <a:gd name="T25" fmla="*/ 20 h 93"/>
                  <a:gd name="T26" fmla="*/ 8 w 19"/>
                  <a:gd name="T27" fmla="*/ 14 h 93"/>
                  <a:gd name="T28" fmla="*/ 6 w 19"/>
                  <a:gd name="T29" fmla="*/ 10 h 93"/>
                  <a:gd name="T30" fmla="*/ 3 w 19"/>
                  <a:gd name="T31" fmla="*/ 5 h 93"/>
                  <a:gd name="T32" fmla="*/ 1 w 19"/>
                  <a:gd name="T33" fmla="*/ 0 h 93"/>
                  <a:gd name="T34" fmla="*/ 1 w 19"/>
                  <a:gd name="T35" fmla="*/ 4 h 93"/>
                  <a:gd name="T36" fmla="*/ 3 w 19"/>
                  <a:gd name="T37" fmla="*/ 8 h 93"/>
                  <a:gd name="T38" fmla="*/ 5 w 19"/>
                  <a:gd name="T39" fmla="*/ 13 h 93"/>
                  <a:gd name="T40" fmla="*/ 7 w 19"/>
                  <a:gd name="T41" fmla="*/ 17 h 93"/>
                  <a:gd name="T42" fmla="*/ 8 w 19"/>
                  <a:gd name="T43" fmla="*/ 23 h 93"/>
                  <a:gd name="T44" fmla="*/ 10 w 19"/>
                  <a:gd name="T45" fmla="*/ 28 h 93"/>
                  <a:gd name="T46" fmla="*/ 11 w 19"/>
                  <a:gd name="T47" fmla="*/ 33 h 93"/>
                  <a:gd name="T48" fmla="*/ 12 w 19"/>
                  <a:gd name="T49" fmla="*/ 38 h 93"/>
                  <a:gd name="T50" fmla="*/ 14 w 19"/>
                  <a:gd name="T51" fmla="*/ 44 h 93"/>
                  <a:gd name="T52" fmla="*/ 15 w 19"/>
                  <a:gd name="T53" fmla="*/ 49 h 93"/>
                  <a:gd name="T54" fmla="*/ 15 w 19"/>
                  <a:gd name="T55" fmla="*/ 56 h 93"/>
                  <a:gd name="T56" fmla="*/ 16 w 19"/>
                  <a:gd name="T57" fmla="*/ 62 h 93"/>
                  <a:gd name="T58" fmla="*/ 16 w 19"/>
                  <a:gd name="T59" fmla="*/ 67 h 93"/>
                  <a:gd name="T60" fmla="*/ 16 w 19"/>
                  <a:gd name="T61" fmla="*/ 74 h 93"/>
                  <a:gd name="T62" fmla="*/ 16 w 19"/>
                  <a:gd name="T63" fmla="*/ 81 h 93"/>
                  <a:gd name="T64" fmla="*/ 16 w 19"/>
                  <a:gd name="T65" fmla="*/ 88 h 93"/>
                  <a:gd name="T66" fmla="*/ 18 w 19"/>
                  <a:gd name="T67" fmla="*/ 92 h 93"/>
                  <a:gd name="T68" fmla="*/ 16 w 19"/>
                  <a:gd name="T69" fmla="*/ 92 h 93"/>
                  <a:gd name="T70" fmla="*/ 16 w 19"/>
                  <a:gd name="T71" fmla="*/ 92 h 93"/>
                  <a:gd name="T72" fmla="*/ 16 w 19"/>
                  <a:gd name="T73" fmla="*/ 93 h 93"/>
                  <a:gd name="T74" fmla="*/ 17 w 19"/>
                  <a:gd name="T75" fmla="*/ 93 h 93"/>
                  <a:gd name="T76" fmla="*/ 17 w 19"/>
                  <a:gd name="T77" fmla="*/ 93 h 93"/>
                  <a:gd name="T78" fmla="*/ 17 w 19"/>
                  <a:gd name="T79" fmla="*/ 93 h 93"/>
                  <a:gd name="T80" fmla="*/ 18 w 19"/>
                  <a:gd name="T81" fmla="*/ 93 h 93"/>
                  <a:gd name="T82" fmla="*/ 18 w 19"/>
                  <a:gd name="T83" fmla="*/ 93 h 93"/>
                  <a:gd name="T84" fmla="*/ 18 w 19"/>
                  <a:gd name="T85" fmla="*/ 93 h 93"/>
                  <a:gd name="T86" fmla="*/ 18 w 19"/>
                  <a:gd name="T87" fmla="*/ 92 h 93"/>
                  <a:gd name="T88" fmla="*/ 18 w 19"/>
                  <a:gd name="T89" fmla="*/ 92 h 93"/>
                  <a:gd name="T90" fmla="*/ 16 w 19"/>
                  <a:gd name="T91" fmla="*/ 92 h 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9"/>
                  <a:gd name="T139" fmla="*/ 0 h 93"/>
                  <a:gd name="T140" fmla="*/ 19 w 19"/>
                  <a:gd name="T141" fmla="*/ 93 h 9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9" h="93">
                    <a:moveTo>
                      <a:pt x="16" y="92"/>
                    </a:moveTo>
                    <a:lnTo>
                      <a:pt x="19" y="92"/>
                    </a:lnTo>
                    <a:lnTo>
                      <a:pt x="19" y="88"/>
                    </a:lnTo>
                    <a:lnTo>
                      <a:pt x="19" y="84"/>
                    </a:lnTo>
                    <a:lnTo>
                      <a:pt x="19" y="81"/>
                    </a:lnTo>
                    <a:lnTo>
                      <a:pt x="19" y="78"/>
                    </a:lnTo>
                    <a:lnTo>
                      <a:pt x="19" y="74"/>
                    </a:lnTo>
                    <a:lnTo>
                      <a:pt x="18" y="71"/>
                    </a:lnTo>
                    <a:lnTo>
                      <a:pt x="18" y="67"/>
                    </a:lnTo>
                    <a:lnTo>
                      <a:pt x="18" y="65"/>
                    </a:lnTo>
                    <a:lnTo>
                      <a:pt x="18" y="62"/>
                    </a:lnTo>
                    <a:lnTo>
                      <a:pt x="18" y="58"/>
                    </a:lnTo>
                    <a:lnTo>
                      <a:pt x="17" y="55"/>
                    </a:lnTo>
                    <a:lnTo>
                      <a:pt x="17" y="53"/>
                    </a:lnTo>
                    <a:lnTo>
                      <a:pt x="17" y="49"/>
                    </a:lnTo>
                    <a:lnTo>
                      <a:pt x="16" y="46"/>
                    </a:lnTo>
                    <a:lnTo>
                      <a:pt x="16" y="44"/>
                    </a:lnTo>
                    <a:lnTo>
                      <a:pt x="16" y="40"/>
                    </a:lnTo>
                    <a:lnTo>
                      <a:pt x="15" y="38"/>
                    </a:lnTo>
                    <a:lnTo>
                      <a:pt x="15" y="34"/>
                    </a:lnTo>
                    <a:lnTo>
                      <a:pt x="14" y="32"/>
                    </a:lnTo>
                    <a:lnTo>
                      <a:pt x="12" y="30"/>
                    </a:lnTo>
                    <a:lnTo>
                      <a:pt x="12" y="27"/>
                    </a:lnTo>
                    <a:lnTo>
                      <a:pt x="11" y="24"/>
                    </a:lnTo>
                    <a:lnTo>
                      <a:pt x="10" y="22"/>
                    </a:lnTo>
                    <a:lnTo>
                      <a:pt x="10" y="20"/>
                    </a:lnTo>
                    <a:lnTo>
                      <a:pt x="9" y="17"/>
                    </a:lnTo>
                    <a:lnTo>
                      <a:pt x="8" y="14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5" y="7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6"/>
                    </a:lnTo>
                    <a:lnTo>
                      <a:pt x="3" y="8"/>
                    </a:lnTo>
                    <a:lnTo>
                      <a:pt x="3" y="11"/>
                    </a:lnTo>
                    <a:lnTo>
                      <a:pt x="5" y="13"/>
                    </a:lnTo>
                    <a:lnTo>
                      <a:pt x="6" y="16"/>
                    </a:lnTo>
                    <a:lnTo>
                      <a:pt x="7" y="17"/>
                    </a:lnTo>
                    <a:lnTo>
                      <a:pt x="8" y="21"/>
                    </a:lnTo>
                    <a:lnTo>
                      <a:pt x="8" y="23"/>
                    </a:lnTo>
                    <a:lnTo>
                      <a:pt x="9" y="25"/>
                    </a:lnTo>
                    <a:lnTo>
                      <a:pt x="10" y="28"/>
                    </a:lnTo>
                    <a:lnTo>
                      <a:pt x="10" y="30"/>
                    </a:lnTo>
                    <a:lnTo>
                      <a:pt x="11" y="33"/>
                    </a:lnTo>
                    <a:lnTo>
                      <a:pt x="12" y="36"/>
                    </a:lnTo>
                    <a:lnTo>
                      <a:pt x="12" y="38"/>
                    </a:lnTo>
                    <a:lnTo>
                      <a:pt x="12" y="41"/>
                    </a:lnTo>
                    <a:lnTo>
                      <a:pt x="14" y="44"/>
                    </a:lnTo>
                    <a:lnTo>
                      <a:pt x="14" y="47"/>
                    </a:lnTo>
                    <a:lnTo>
                      <a:pt x="15" y="49"/>
                    </a:lnTo>
                    <a:lnTo>
                      <a:pt x="15" y="53"/>
                    </a:lnTo>
                    <a:lnTo>
                      <a:pt x="15" y="56"/>
                    </a:lnTo>
                    <a:lnTo>
                      <a:pt x="16" y="58"/>
                    </a:lnTo>
                    <a:lnTo>
                      <a:pt x="16" y="62"/>
                    </a:lnTo>
                    <a:lnTo>
                      <a:pt x="16" y="65"/>
                    </a:lnTo>
                    <a:lnTo>
                      <a:pt x="16" y="67"/>
                    </a:lnTo>
                    <a:lnTo>
                      <a:pt x="16" y="71"/>
                    </a:lnTo>
                    <a:lnTo>
                      <a:pt x="16" y="74"/>
                    </a:lnTo>
                    <a:lnTo>
                      <a:pt x="16" y="78"/>
                    </a:lnTo>
                    <a:lnTo>
                      <a:pt x="16" y="81"/>
                    </a:lnTo>
                    <a:lnTo>
                      <a:pt x="16" y="84"/>
                    </a:lnTo>
                    <a:lnTo>
                      <a:pt x="16" y="88"/>
                    </a:lnTo>
                    <a:lnTo>
                      <a:pt x="16" y="92"/>
                    </a:lnTo>
                    <a:lnTo>
                      <a:pt x="18" y="92"/>
                    </a:lnTo>
                    <a:lnTo>
                      <a:pt x="16" y="92"/>
                    </a:lnTo>
                    <a:lnTo>
                      <a:pt x="16" y="93"/>
                    </a:lnTo>
                    <a:lnTo>
                      <a:pt x="17" y="93"/>
                    </a:lnTo>
                    <a:lnTo>
                      <a:pt x="18" y="93"/>
                    </a:lnTo>
                    <a:lnTo>
                      <a:pt x="18" y="92"/>
                    </a:lnTo>
                    <a:lnTo>
                      <a:pt x="16" y="9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10" name="Freeform 919"/>
              <p:cNvSpPr>
                <a:spLocks/>
              </p:cNvSpPr>
              <p:nvPr/>
            </p:nvSpPr>
            <p:spPr bwMode="auto">
              <a:xfrm>
                <a:off x="4478" y="1651"/>
                <a:ext cx="4" cy="30"/>
              </a:xfrm>
              <a:custGeom>
                <a:avLst/>
                <a:gdLst>
                  <a:gd name="T0" fmla="*/ 1 w 11"/>
                  <a:gd name="T1" fmla="*/ 2 h 97"/>
                  <a:gd name="T2" fmla="*/ 2 w 11"/>
                  <a:gd name="T3" fmla="*/ 5 h 97"/>
                  <a:gd name="T4" fmla="*/ 3 w 11"/>
                  <a:gd name="T5" fmla="*/ 10 h 97"/>
                  <a:gd name="T6" fmla="*/ 4 w 11"/>
                  <a:gd name="T7" fmla="*/ 13 h 97"/>
                  <a:gd name="T8" fmla="*/ 6 w 11"/>
                  <a:gd name="T9" fmla="*/ 19 h 97"/>
                  <a:gd name="T10" fmla="*/ 7 w 11"/>
                  <a:gd name="T11" fmla="*/ 23 h 97"/>
                  <a:gd name="T12" fmla="*/ 8 w 11"/>
                  <a:gd name="T13" fmla="*/ 28 h 97"/>
                  <a:gd name="T14" fmla="*/ 8 w 11"/>
                  <a:gd name="T15" fmla="*/ 35 h 97"/>
                  <a:gd name="T16" fmla="*/ 8 w 11"/>
                  <a:gd name="T17" fmla="*/ 40 h 97"/>
                  <a:gd name="T18" fmla="*/ 9 w 11"/>
                  <a:gd name="T19" fmla="*/ 46 h 97"/>
                  <a:gd name="T20" fmla="*/ 9 w 11"/>
                  <a:gd name="T21" fmla="*/ 53 h 97"/>
                  <a:gd name="T22" fmla="*/ 9 w 11"/>
                  <a:gd name="T23" fmla="*/ 60 h 97"/>
                  <a:gd name="T24" fmla="*/ 9 w 11"/>
                  <a:gd name="T25" fmla="*/ 67 h 97"/>
                  <a:gd name="T26" fmla="*/ 8 w 11"/>
                  <a:gd name="T27" fmla="*/ 74 h 97"/>
                  <a:gd name="T28" fmla="*/ 8 w 11"/>
                  <a:gd name="T29" fmla="*/ 81 h 97"/>
                  <a:gd name="T30" fmla="*/ 8 w 11"/>
                  <a:gd name="T31" fmla="*/ 89 h 97"/>
                  <a:gd name="T32" fmla="*/ 7 w 11"/>
                  <a:gd name="T33" fmla="*/ 97 h 97"/>
                  <a:gd name="T34" fmla="*/ 10 w 11"/>
                  <a:gd name="T35" fmla="*/ 94 h 97"/>
                  <a:gd name="T36" fmla="*/ 10 w 11"/>
                  <a:gd name="T37" fmla="*/ 86 h 97"/>
                  <a:gd name="T38" fmla="*/ 10 w 11"/>
                  <a:gd name="T39" fmla="*/ 78 h 97"/>
                  <a:gd name="T40" fmla="*/ 11 w 11"/>
                  <a:gd name="T41" fmla="*/ 70 h 97"/>
                  <a:gd name="T42" fmla="*/ 11 w 11"/>
                  <a:gd name="T43" fmla="*/ 63 h 97"/>
                  <a:gd name="T44" fmla="*/ 11 w 11"/>
                  <a:gd name="T45" fmla="*/ 56 h 97"/>
                  <a:gd name="T46" fmla="*/ 11 w 11"/>
                  <a:gd name="T47" fmla="*/ 50 h 97"/>
                  <a:gd name="T48" fmla="*/ 11 w 11"/>
                  <a:gd name="T49" fmla="*/ 43 h 97"/>
                  <a:gd name="T50" fmla="*/ 10 w 11"/>
                  <a:gd name="T51" fmla="*/ 37 h 97"/>
                  <a:gd name="T52" fmla="*/ 10 w 11"/>
                  <a:gd name="T53" fmla="*/ 31 h 97"/>
                  <a:gd name="T54" fmla="*/ 10 w 11"/>
                  <a:gd name="T55" fmla="*/ 26 h 97"/>
                  <a:gd name="T56" fmla="*/ 9 w 11"/>
                  <a:gd name="T57" fmla="*/ 20 h 97"/>
                  <a:gd name="T58" fmla="*/ 8 w 11"/>
                  <a:gd name="T59" fmla="*/ 16 h 97"/>
                  <a:gd name="T60" fmla="*/ 7 w 11"/>
                  <a:gd name="T61" fmla="*/ 11 h 97"/>
                  <a:gd name="T62" fmla="*/ 6 w 11"/>
                  <a:gd name="T63" fmla="*/ 6 h 97"/>
                  <a:gd name="T64" fmla="*/ 3 w 11"/>
                  <a:gd name="T65" fmla="*/ 2 h 97"/>
                  <a:gd name="T66" fmla="*/ 1 w 11"/>
                  <a:gd name="T67" fmla="*/ 3 h 97"/>
                  <a:gd name="T68" fmla="*/ 2 w 11"/>
                  <a:gd name="T69" fmla="*/ 1 h 97"/>
                  <a:gd name="T70" fmla="*/ 2 w 11"/>
                  <a:gd name="T71" fmla="*/ 0 h 97"/>
                  <a:gd name="T72" fmla="*/ 2 w 11"/>
                  <a:gd name="T73" fmla="*/ 0 h 97"/>
                  <a:gd name="T74" fmla="*/ 2 w 11"/>
                  <a:gd name="T75" fmla="*/ 0 h 97"/>
                  <a:gd name="T76" fmla="*/ 1 w 11"/>
                  <a:gd name="T77" fmla="*/ 0 h 97"/>
                  <a:gd name="T78" fmla="*/ 1 w 11"/>
                  <a:gd name="T79" fmla="*/ 0 h 97"/>
                  <a:gd name="T80" fmla="*/ 1 w 11"/>
                  <a:gd name="T81" fmla="*/ 0 h 97"/>
                  <a:gd name="T82" fmla="*/ 1 w 11"/>
                  <a:gd name="T83" fmla="*/ 1 h 97"/>
                  <a:gd name="T84" fmla="*/ 0 w 11"/>
                  <a:gd name="T85" fmla="*/ 1 h 97"/>
                  <a:gd name="T86" fmla="*/ 0 w 11"/>
                  <a:gd name="T87" fmla="*/ 1 h 97"/>
                  <a:gd name="T88" fmla="*/ 0 w 11"/>
                  <a:gd name="T89" fmla="*/ 1 h 97"/>
                  <a:gd name="T90" fmla="*/ 0 w 11"/>
                  <a:gd name="T91" fmla="*/ 2 h 97"/>
                  <a:gd name="T92" fmla="*/ 2 w 11"/>
                  <a:gd name="T93" fmla="*/ 0 h 9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"/>
                  <a:gd name="T142" fmla="*/ 0 h 97"/>
                  <a:gd name="T143" fmla="*/ 11 w 11"/>
                  <a:gd name="T144" fmla="*/ 97 h 9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" h="97">
                    <a:moveTo>
                      <a:pt x="2" y="0"/>
                    </a:moveTo>
                    <a:lnTo>
                      <a:pt x="1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6" y="16"/>
                    </a:lnTo>
                    <a:lnTo>
                      <a:pt x="6" y="19"/>
                    </a:lnTo>
                    <a:lnTo>
                      <a:pt x="7" y="21"/>
                    </a:lnTo>
                    <a:lnTo>
                      <a:pt x="7" y="23"/>
                    </a:lnTo>
                    <a:lnTo>
                      <a:pt x="7" y="26"/>
                    </a:lnTo>
                    <a:lnTo>
                      <a:pt x="8" y="28"/>
                    </a:lnTo>
                    <a:lnTo>
                      <a:pt x="8" y="31"/>
                    </a:lnTo>
                    <a:lnTo>
                      <a:pt x="8" y="35"/>
                    </a:lnTo>
                    <a:lnTo>
                      <a:pt x="8" y="37"/>
                    </a:lnTo>
                    <a:lnTo>
                      <a:pt x="8" y="40"/>
                    </a:lnTo>
                    <a:lnTo>
                      <a:pt x="9" y="43"/>
                    </a:lnTo>
                    <a:lnTo>
                      <a:pt x="9" y="46"/>
                    </a:lnTo>
                    <a:lnTo>
                      <a:pt x="9" y="50"/>
                    </a:lnTo>
                    <a:lnTo>
                      <a:pt x="9" y="53"/>
                    </a:lnTo>
                    <a:lnTo>
                      <a:pt x="9" y="56"/>
                    </a:lnTo>
                    <a:lnTo>
                      <a:pt x="9" y="60"/>
                    </a:lnTo>
                    <a:lnTo>
                      <a:pt x="9" y="63"/>
                    </a:lnTo>
                    <a:lnTo>
                      <a:pt x="9" y="67"/>
                    </a:lnTo>
                    <a:lnTo>
                      <a:pt x="9" y="70"/>
                    </a:lnTo>
                    <a:lnTo>
                      <a:pt x="8" y="74"/>
                    </a:lnTo>
                    <a:lnTo>
                      <a:pt x="8" y="78"/>
                    </a:lnTo>
                    <a:lnTo>
                      <a:pt x="8" y="81"/>
                    </a:lnTo>
                    <a:lnTo>
                      <a:pt x="8" y="86"/>
                    </a:lnTo>
                    <a:lnTo>
                      <a:pt x="8" y="89"/>
                    </a:lnTo>
                    <a:lnTo>
                      <a:pt x="8" y="93"/>
                    </a:lnTo>
                    <a:lnTo>
                      <a:pt x="7" y="97"/>
                    </a:lnTo>
                    <a:lnTo>
                      <a:pt x="10" y="97"/>
                    </a:lnTo>
                    <a:lnTo>
                      <a:pt x="10" y="94"/>
                    </a:lnTo>
                    <a:lnTo>
                      <a:pt x="10" y="89"/>
                    </a:lnTo>
                    <a:lnTo>
                      <a:pt x="10" y="86"/>
                    </a:lnTo>
                    <a:lnTo>
                      <a:pt x="10" y="81"/>
                    </a:lnTo>
                    <a:lnTo>
                      <a:pt x="10" y="78"/>
                    </a:lnTo>
                    <a:lnTo>
                      <a:pt x="11" y="74"/>
                    </a:lnTo>
                    <a:lnTo>
                      <a:pt x="11" y="70"/>
                    </a:lnTo>
                    <a:lnTo>
                      <a:pt x="11" y="67"/>
                    </a:lnTo>
                    <a:lnTo>
                      <a:pt x="11" y="63"/>
                    </a:lnTo>
                    <a:lnTo>
                      <a:pt x="11" y="60"/>
                    </a:lnTo>
                    <a:lnTo>
                      <a:pt x="11" y="56"/>
                    </a:lnTo>
                    <a:lnTo>
                      <a:pt x="11" y="53"/>
                    </a:lnTo>
                    <a:lnTo>
                      <a:pt x="11" y="50"/>
                    </a:lnTo>
                    <a:lnTo>
                      <a:pt x="11" y="46"/>
                    </a:lnTo>
                    <a:lnTo>
                      <a:pt x="11" y="43"/>
                    </a:lnTo>
                    <a:lnTo>
                      <a:pt x="11" y="40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10" y="31"/>
                    </a:lnTo>
                    <a:lnTo>
                      <a:pt x="10" y="28"/>
                    </a:lnTo>
                    <a:lnTo>
                      <a:pt x="10" y="26"/>
                    </a:lnTo>
                    <a:lnTo>
                      <a:pt x="9" y="22"/>
                    </a:lnTo>
                    <a:lnTo>
                      <a:pt x="9" y="20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7" y="13"/>
                    </a:lnTo>
                    <a:lnTo>
                      <a:pt x="7" y="11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4" y="4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11" name="Freeform 920"/>
              <p:cNvSpPr>
                <a:spLocks/>
              </p:cNvSpPr>
              <p:nvPr/>
            </p:nvSpPr>
            <p:spPr bwMode="auto">
              <a:xfrm>
                <a:off x="4479" y="1651"/>
                <a:ext cx="7" cy="22"/>
              </a:xfrm>
              <a:custGeom>
                <a:avLst/>
                <a:gdLst>
                  <a:gd name="T0" fmla="*/ 18 w 18"/>
                  <a:gd name="T1" fmla="*/ 69 h 70"/>
                  <a:gd name="T2" fmla="*/ 18 w 18"/>
                  <a:gd name="T3" fmla="*/ 62 h 70"/>
                  <a:gd name="T4" fmla="*/ 17 w 18"/>
                  <a:gd name="T5" fmla="*/ 55 h 70"/>
                  <a:gd name="T6" fmla="*/ 17 w 18"/>
                  <a:gd name="T7" fmla="*/ 50 h 70"/>
                  <a:gd name="T8" fmla="*/ 17 w 18"/>
                  <a:gd name="T9" fmla="*/ 44 h 70"/>
                  <a:gd name="T10" fmla="*/ 16 w 18"/>
                  <a:gd name="T11" fmla="*/ 38 h 70"/>
                  <a:gd name="T12" fmla="*/ 16 w 18"/>
                  <a:gd name="T13" fmla="*/ 34 h 70"/>
                  <a:gd name="T14" fmla="*/ 15 w 18"/>
                  <a:gd name="T15" fmla="*/ 28 h 70"/>
                  <a:gd name="T16" fmla="*/ 15 w 18"/>
                  <a:gd name="T17" fmla="*/ 23 h 70"/>
                  <a:gd name="T18" fmla="*/ 14 w 18"/>
                  <a:gd name="T19" fmla="*/ 19 h 70"/>
                  <a:gd name="T20" fmla="*/ 13 w 18"/>
                  <a:gd name="T21" fmla="*/ 16 h 70"/>
                  <a:gd name="T22" fmla="*/ 11 w 18"/>
                  <a:gd name="T23" fmla="*/ 12 h 70"/>
                  <a:gd name="T24" fmla="*/ 9 w 18"/>
                  <a:gd name="T25" fmla="*/ 9 h 70"/>
                  <a:gd name="T26" fmla="*/ 8 w 18"/>
                  <a:gd name="T27" fmla="*/ 5 h 70"/>
                  <a:gd name="T28" fmla="*/ 6 w 18"/>
                  <a:gd name="T29" fmla="*/ 3 h 70"/>
                  <a:gd name="T30" fmla="*/ 3 w 18"/>
                  <a:gd name="T31" fmla="*/ 1 h 70"/>
                  <a:gd name="T32" fmla="*/ 1 w 18"/>
                  <a:gd name="T33" fmla="*/ 0 h 70"/>
                  <a:gd name="T34" fmla="*/ 1 w 18"/>
                  <a:gd name="T35" fmla="*/ 3 h 70"/>
                  <a:gd name="T36" fmla="*/ 3 w 18"/>
                  <a:gd name="T37" fmla="*/ 4 h 70"/>
                  <a:gd name="T38" fmla="*/ 6 w 18"/>
                  <a:gd name="T39" fmla="*/ 6 h 70"/>
                  <a:gd name="T40" fmla="*/ 7 w 18"/>
                  <a:gd name="T41" fmla="*/ 9 h 70"/>
                  <a:gd name="T42" fmla="*/ 8 w 18"/>
                  <a:gd name="T43" fmla="*/ 11 h 70"/>
                  <a:gd name="T44" fmla="*/ 9 w 18"/>
                  <a:gd name="T45" fmla="*/ 14 h 70"/>
                  <a:gd name="T46" fmla="*/ 10 w 18"/>
                  <a:gd name="T47" fmla="*/ 19 h 70"/>
                  <a:gd name="T48" fmla="*/ 11 w 18"/>
                  <a:gd name="T49" fmla="*/ 22 h 70"/>
                  <a:gd name="T50" fmla="*/ 13 w 18"/>
                  <a:gd name="T51" fmla="*/ 27 h 70"/>
                  <a:gd name="T52" fmla="*/ 13 w 18"/>
                  <a:gd name="T53" fmla="*/ 31 h 70"/>
                  <a:gd name="T54" fmla="*/ 14 w 18"/>
                  <a:gd name="T55" fmla="*/ 36 h 70"/>
                  <a:gd name="T56" fmla="*/ 14 w 18"/>
                  <a:gd name="T57" fmla="*/ 42 h 70"/>
                  <a:gd name="T58" fmla="*/ 15 w 18"/>
                  <a:gd name="T59" fmla="*/ 47 h 70"/>
                  <a:gd name="T60" fmla="*/ 15 w 18"/>
                  <a:gd name="T61" fmla="*/ 53 h 70"/>
                  <a:gd name="T62" fmla="*/ 15 w 18"/>
                  <a:gd name="T63" fmla="*/ 59 h 70"/>
                  <a:gd name="T64" fmla="*/ 16 w 18"/>
                  <a:gd name="T65" fmla="*/ 65 h 70"/>
                  <a:gd name="T66" fmla="*/ 18 w 18"/>
                  <a:gd name="T67" fmla="*/ 69 h 70"/>
                  <a:gd name="T68" fmla="*/ 16 w 18"/>
                  <a:gd name="T69" fmla="*/ 69 h 70"/>
                  <a:gd name="T70" fmla="*/ 16 w 18"/>
                  <a:gd name="T71" fmla="*/ 70 h 70"/>
                  <a:gd name="T72" fmla="*/ 16 w 18"/>
                  <a:gd name="T73" fmla="*/ 70 h 70"/>
                  <a:gd name="T74" fmla="*/ 16 w 18"/>
                  <a:gd name="T75" fmla="*/ 70 h 70"/>
                  <a:gd name="T76" fmla="*/ 17 w 18"/>
                  <a:gd name="T77" fmla="*/ 70 h 70"/>
                  <a:gd name="T78" fmla="*/ 17 w 18"/>
                  <a:gd name="T79" fmla="*/ 70 h 70"/>
                  <a:gd name="T80" fmla="*/ 17 w 18"/>
                  <a:gd name="T81" fmla="*/ 70 h 70"/>
                  <a:gd name="T82" fmla="*/ 18 w 18"/>
                  <a:gd name="T83" fmla="*/ 70 h 70"/>
                  <a:gd name="T84" fmla="*/ 18 w 18"/>
                  <a:gd name="T85" fmla="*/ 70 h 70"/>
                  <a:gd name="T86" fmla="*/ 18 w 18"/>
                  <a:gd name="T87" fmla="*/ 69 h 70"/>
                  <a:gd name="T88" fmla="*/ 18 w 18"/>
                  <a:gd name="T89" fmla="*/ 69 h 70"/>
                  <a:gd name="T90" fmla="*/ 16 w 18"/>
                  <a:gd name="T91" fmla="*/ 69 h 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8"/>
                  <a:gd name="T139" fmla="*/ 0 h 70"/>
                  <a:gd name="T140" fmla="*/ 18 w 18"/>
                  <a:gd name="T141" fmla="*/ 70 h 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8" h="70">
                    <a:moveTo>
                      <a:pt x="16" y="69"/>
                    </a:moveTo>
                    <a:lnTo>
                      <a:pt x="18" y="69"/>
                    </a:lnTo>
                    <a:lnTo>
                      <a:pt x="18" y="65"/>
                    </a:lnTo>
                    <a:lnTo>
                      <a:pt x="18" y="62"/>
                    </a:lnTo>
                    <a:lnTo>
                      <a:pt x="17" y="59"/>
                    </a:lnTo>
                    <a:lnTo>
                      <a:pt x="17" y="55"/>
                    </a:lnTo>
                    <a:lnTo>
                      <a:pt x="17" y="53"/>
                    </a:lnTo>
                    <a:lnTo>
                      <a:pt x="17" y="50"/>
                    </a:lnTo>
                    <a:lnTo>
                      <a:pt x="17" y="47"/>
                    </a:lnTo>
                    <a:lnTo>
                      <a:pt x="17" y="44"/>
                    </a:lnTo>
                    <a:lnTo>
                      <a:pt x="16" y="42"/>
                    </a:lnTo>
                    <a:lnTo>
                      <a:pt x="16" y="38"/>
                    </a:lnTo>
                    <a:lnTo>
                      <a:pt x="16" y="36"/>
                    </a:lnTo>
                    <a:lnTo>
                      <a:pt x="16" y="34"/>
                    </a:lnTo>
                    <a:lnTo>
                      <a:pt x="15" y="31"/>
                    </a:lnTo>
                    <a:lnTo>
                      <a:pt x="15" y="28"/>
                    </a:lnTo>
                    <a:lnTo>
                      <a:pt x="15" y="26"/>
                    </a:lnTo>
                    <a:lnTo>
                      <a:pt x="15" y="23"/>
                    </a:lnTo>
                    <a:lnTo>
                      <a:pt x="14" y="21"/>
                    </a:lnTo>
                    <a:lnTo>
                      <a:pt x="14" y="19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0" y="10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8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5" y="5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7" y="9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10" y="17"/>
                    </a:lnTo>
                    <a:lnTo>
                      <a:pt x="10" y="19"/>
                    </a:lnTo>
                    <a:lnTo>
                      <a:pt x="11" y="20"/>
                    </a:lnTo>
                    <a:lnTo>
                      <a:pt x="11" y="22"/>
                    </a:lnTo>
                    <a:lnTo>
                      <a:pt x="11" y="25"/>
                    </a:lnTo>
                    <a:lnTo>
                      <a:pt x="13" y="27"/>
                    </a:lnTo>
                    <a:lnTo>
                      <a:pt x="13" y="29"/>
                    </a:lnTo>
                    <a:lnTo>
                      <a:pt x="13" y="31"/>
                    </a:lnTo>
                    <a:lnTo>
                      <a:pt x="14" y="34"/>
                    </a:lnTo>
                    <a:lnTo>
                      <a:pt x="14" y="36"/>
                    </a:lnTo>
                    <a:lnTo>
                      <a:pt x="14" y="38"/>
                    </a:lnTo>
                    <a:lnTo>
                      <a:pt x="14" y="42"/>
                    </a:lnTo>
                    <a:lnTo>
                      <a:pt x="14" y="44"/>
                    </a:lnTo>
                    <a:lnTo>
                      <a:pt x="15" y="47"/>
                    </a:lnTo>
                    <a:lnTo>
                      <a:pt x="15" y="50"/>
                    </a:lnTo>
                    <a:lnTo>
                      <a:pt x="15" y="53"/>
                    </a:lnTo>
                    <a:lnTo>
                      <a:pt x="15" y="56"/>
                    </a:lnTo>
                    <a:lnTo>
                      <a:pt x="15" y="59"/>
                    </a:lnTo>
                    <a:lnTo>
                      <a:pt x="15" y="62"/>
                    </a:lnTo>
                    <a:lnTo>
                      <a:pt x="16" y="65"/>
                    </a:lnTo>
                    <a:lnTo>
                      <a:pt x="16" y="69"/>
                    </a:lnTo>
                    <a:lnTo>
                      <a:pt x="18" y="69"/>
                    </a:lnTo>
                    <a:lnTo>
                      <a:pt x="16" y="69"/>
                    </a:lnTo>
                    <a:lnTo>
                      <a:pt x="16" y="70"/>
                    </a:lnTo>
                    <a:lnTo>
                      <a:pt x="17" y="70"/>
                    </a:lnTo>
                    <a:lnTo>
                      <a:pt x="18" y="70"/>
                    </a:lnTo>
                    <a:lnTo>
                      <a:pt x="18" y="69"/>
                    </a:lnTo>
                    <a:lnTo>
                      <a:pt x="16" y="69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12" name="Freeform 921"/>
              <p:cNvSpPr>
                <a:spLocks/>
              </p:cNvSpPr>
              <p:nvPr/>
            </p:nvSpPr>
            <p:spPr bwMode="auto">
              <a:xfrm>
                <a:off x="4482" y="1638"/>
                <a:ext cx="4" cy="33"/>
              </a:xfrm>
              <a:custGeom>
                <a:avLst/>
                <a:gdLst>
                  <a:gd name="T0" fmla="*/ 0 w 9"/>
                  <a:gd name="T1" fmla="*/ 2 h 107"/>
                  <a:gd name="T2" fmla="*/ 2 w 9"/>
                  <a:gd name="T3" fmla="*/ 7 h 107"/>
                  <a:gd name="T4" fmla="*/ 4 w 9"/>
                  <a:gd name="T5" fmla="*/ 12 h 107"/>
                  <a:gd name="T6" fmla="*/ 4 w 9"/>
                  <a:gd name="T7" fmla="*/ 16 h 107"/>
                  <a:gd name="T8" fmla="*/ 5 w 9"/>
                  <a:gd name="T9" fmla="*/ 22 h 107"/>
                  <a:gd name="T10" fmla="*/ 6 w 9"/>
                  <a:gd name="T11" fmla="*/ 27 h 107"/>
                  <a:gd name="T12" fmla="*/ 6 w 9"/>
                  <a:gd name="T13" fmla="*/ 34 h 107"/>
                  <a:gd name="T14" fmla="*/ 7 w 9"/>
                  <a:gd name="T15" fmla="*/ 40 h 107"/>
                  <a:gd name="T16" fmla="*/ 7 w 9"/>
                  <a:gd name="T17" fmla="*/ 47 h 107"/>
                  <a:gd name="T18" fmla="*/ 7 w 9"/>
                  <a:gd name="T19" fmla="*/ 54 h 107"/>
                  <a:gd name="T20" fmla="*/ 7 w 9"/>
                  <a:gd name="T21" fmla="*/ 61 h 107"/>
                  <a:gd name="T22" fmla="*/ 7 w 9"/>
                  <a:gd name="T23" fmla="*/ 68 h 107"/>
                  <a:gd name="T24" fmla="*/ 7 w 9"/>
                  <a:gd name="T25" fmla="*/ 76 h 107"/>
                  <a:gd name="T26" fmla="*/ 6 w 9"/>
                  <a:gd name="T27" fmla="*/ 83 h 107"/>
                  <a:gd name="T28" fmla="*/ 6 w 9"/>
                  <a:gd name="T29" fmla="*/ 91 h 107"/>
                  <a:gd name="T30" fmla="*/ 5 w 9"/>
                  <a:gd name="T31" fmla="*/ 99 h 107"/>
                  <a:gd name="T32" fmla="*/ 5 w 9"/>
                  <a:gd name="T33" fmla="*/ 107 h 107"/>
                  <a:gd name="T34" fmla="*/ 7 w 9"/>
                  <a:gd name="T35" fmla="*/ 103 h 107"/>
                  <a:gd name="T36" fmla="*/ 8 w 9"/>
                  <a:gd name="T37" fmla="*/ 95 h 107"/>
                  <a:gd name="T38" fmla="*/ 8 w 9"/>
                  <a:gd name="T39" fmla="*/ 88 h 107"/>
                  <a:gd name="T40" fmla="*/ 9 w 9"/>
                  <a:gd name="T41" fmla="*/ 80 h 107"/>
                  <a:gd name="T42" fmla="*/ 9 w 9"/>
                  <a:gd name="T43" fmla="*/ 72 h 107"/>
                  <a:gd name="T44" fmla="*/ 9 w 9"/>
                  <a:gd name="T45" fmla="*/ 65 h 107"/>
                  <a:gd name="T46" fmla="*/ 9 w 9"/>
                  <a:gd name="T47" fmla="*/ 58 h 107"/>
                  <a:gd name="T48" fmla="*/ 9 w 9"/>
                  <a:gd name="T49" fmla="*/ 50 h 107"/>
                  <a:gd name="T50" fmla="*/ 9 w 9"/>
                  <a:gd name="T51" fmla="*/ 43 h 107"/>
                  <a:gd name="T52" fmla="*/ 9 w 9"/>
                  <a:gd name="T53" fmla="*/ 37 h 107"/>
                  <a:gd name="T54" fmla="*/ 8 w 9"/>
                  <a:gd name="T55" fmla="*/ 31 h 107"/>
                  <a:gd name="T56" fmla="*/ 8 w 9"/>
                  <a:gd name="T57" fmla="*/ 25 h 107"/>
                  <a:gd name="T58" fmla="*/ 7 w 9"/>
                  <a:gd name="T59" fmla="*/ 18 h 107"/>
                  <a:gd name="T60" fmla="*/ 6 w 9"/>
                  <a:gd name="T61" fmla="*/ 13 h 107"/>
                  <a:gd name="T62" fmla="*/ 5 w 9"/>
                  <a:gd name="T63" fmla="*/ 8 h 107"/>
                  <a:gd name="T64" fmla="*/ 4 w 9"/>
                  <a:gd name="T65" fmla="*/ 4 h 107"/>
                  <a:gd name="T66" fmla="*/ 2 w 9"/>
                  <a:gd name="T67" fmla="*/ 4 h 107"/>
                  <a:gd name="T68" fmla="*/ 3 w 9"/>
                  <a:gd name="T69" fmla="*/ 1 h 107"/>
                  <a:gd name="T70" fmla="*/ 3 w 9"/>
                  <a:gd name="T71" fmla="*/ 1 h 107"/>
                  <a:gd name="T72" fmla="*/ 3 w 9"/>
                  <a:gd name="T73" fmla="*/ 0 h 107"/>
                  <a:gd name="T74" fmla="*/ 2 w 9"/>
                  <a:gd name="T75" fmla="*/ 0 h 107"/>
                  <a:gd name="T76" fmla="*/ 2 w 9"/>
                  <a:gd name="T77" fmla="*/ 0 h 107"/>
                  <a:gd name="T78" fmla="*/ 2 w 9"/>
                  <a:gd name="T79" fmla="*/ 0 h 107"/>
                  <a:gd name="T80" fmla="*/ 0 w 9"/>
                  <a:gd name="T81" fmla="*/ 0 h 107"/>
                  <a:gd name="T82" fmla="*/ 0 w 9"/>
                  <a:gd name="T83" fmla="*/ 0 h 107"/>
                  <a:gd name="T84" fmla="*/ 0 w 9"/>
                  <a:gd name="T85" fmla="*/ 1 h 107"/>
                  <a:gd name="T86" fmla="*/ 0 w 9"/>
                  <a:gd name="T87" fmla="*/ 1 h 107"/>
                  <a:gd name="T88" fmla="*/ 0 w 9"/>
                  <a:gd name="T89" fmla="*/ 1 h 107"/>
                  <a:gd name="T90" fmla="*/ 0 w 9"/>
                  <a:gd name="T91" fmla="*/ 2 h 107"/>
                  <a:gd name="T92" fmla="*/ 0 w 9"/>
                  <a:gd name="T93" fmla="*/ 2 h 107"/>
                  <a:gd name="T94" fmla="*/ 2 w 9"/>
                  <a:gd name="T95" fmla="*/ 0 h 10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9"/>
                  <a:gd name="T145" fmla="*/ 0 h 107"/>
                  <a:gd name="T146" fmla="*/ 9 w 9"/>
                  <a:gd name="T147" fmla="*/ 107 h 10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9" h="107">
                    <a:moveTo>
                      <a:pt x="2" y="0"/>
                    </a:moveTo>
                    <a:lnTo>
                      <a:pt x="0" y="2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5" y="19"/>
                    </a:lnTo>
                    <a:lnTo>
                      <a:pt x="5" y="22"/>
                    </a:lnTo>
                    <a:lnTo>
                      <a:pt x="5" y="25"/>
                    </a:lnTo>
                    <a:lnTo>
                      <a:pt x="6" y="27"/>
                    </a:lnTo>
                    <a:lnTo>
                      <a:pt x="6" y="31"/>
                    </a:lnTo>
                    <a:lnTo>
                      <a:pt x="6" y="34"/>
                    </a:lnTo>
                    <a:lnTo>
                      <a:pt x="7" y="38"/>
                    </a:lnTo>
                    <a:lnTo>
                      <a:pt x="7" y="40"/>
                    </a:lnTo>
                    <a:lnTo>
                      <a:pt x="7" y="43"/>
                    </a:lnTo>
                    <a:lnTo>
                      <a:pt x="7" y="47"/>
                    </a:lnTo>
                    <a:lnTo>
                      <a:pt x="7" y="50"/>
                    </a:lnTo>
                    <a:lnTo>
                      <a:pt x="7" y="54"/>
                    </a:lnTo>
                    <a:lnTo>
                      <a:pt x="7" y="58"/>
                    </a:lnTo>
                    <a:lnTo>
                      <a:pt x="7" y="61"/>
                    </a:lnTo>
                    <a:lnTo>
                      <a:pt x="7" y="65"/>
                    </a:lnTo>
                    <a:lnTo>
                      <a:pt x="7" y="68"/>
                    </a:lnTo>
                    <a:lnTo>
                      <a:pt x="7" y="72"/>
                    </a:lnTo>
                    <a:lnTo>
                      <a:pt x="7" y="76"/>
                    </a:lnTo>
                    <a:lnTo>
                      <a:pt x="7" y="80"/>
                    </a:lnTo>
                    <a:lnTo>
                      <a:pt x="6" y="83"/>
                    </a:lnTo>
                    <a:lnTo>
                      <a:pt x="6" y="86"/>
                    </a:lnTo>
                    <a:lnTo>
                      <a:pt x="6" y="91"/>
                    </a:lnTo>
                    <a:lnTo>
                      <a:pt x="6" y="94"/>
                    </a:lnTo>
                    <a:lnTo>
                      <a:pt x="5" y="99"/>
                    </a:lnTo>
                    <a:lnTo>
                      <a:pt x="5" y="102"/>
                    </a:lnTo>
                    <a:lnTo>
                      <a:pt x="5" y="107"/>
                    </a:lnTo>
                    <a:lnTo>
                      <a:pt x="7" y="107"/>
                    </a:lnTo>
                    <a:lnTo>
                      <a:pt x="7" y="103"/>
                    </a:lnTo>
                    <a:lnTo>
                      <a:pt x="8" y="99"/>
                    </a:lnTo>
                    <a:lnTo>
                      <a:pt x="8" y="95"/>
                    </a:lnTo>
                    <a:lnTo>
                      <a:pt x="8" y="91"/>
                    </a:lnTo>
                    <a:lnTo>
                      <a:pt x="8" y="88"/>
                    </a:lnTo>
                    <a:lnTo>
                      <a:pt x="9" y="83"/>
                    </a:lnTo>
                    <a:lnTo>
                      <a:pt x="9" y="80"/>
                    </a:lnTo>
                    <a:lnTo>
                      <a:pt x="9" y="76"/>
                    </a:lnTo>
                    <a:lnTo>
                      <a:pt x="9" y="72"/>
                    </a:lnTo>
                    <a:lnTo>
                      <a:pt x="9" y="68"/>
                    </a:lnTo>
                    <a:lnTo>
                      <a:pt x="9" y="65"/>
                    </a:lnTo>
                    <a:lnTo>
                      <a:pt x="9" y="61"/>
                    </a:lnTo>
                    <a:lnTo>
                      <a:pt x="9" y="58"/>
                    </a:lnTo>
                    <a:lnTo>
                      <a:pt x="9" y="54"/>
                    </a:lnTo>
                    <a:lnTo>
                      <a:pt x="9" y="50"/>
                    </a:lnTo>
                    <a:lnTo>
                      <a:pt x="9" y="47"/>
                    </a:lnTo>
                    <a:lnTo>
                      <a:pt x="9" y="43"/>
                    </a:lnTo>
                    <a:lnTo>
                      <a:pt x="9" y="40"/>
                    </a:lnTo>
                    <a:lnTo>
                      <a:pt x="9" y="37"/>
                    </a:lnTo>
                    <a:lnTo>
                      <a:pt x="9" y="33"/>
                    </a:lnTo>
                    <a:lnTo>
                      <a:pt x="8" y="31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7" y="22"/>
                    </a:lnTo>
                    <a:lnTo>
                      <a:pt x="7" y="18"/>
                    </a:lnTo>
                    <a:lnTo>
                      <a:pt x="6" y="16"/>
                    </a:lnTo>
                    <a:lnTo>
                      <a:pt x="6" y="13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3" y="1"/>
                    </a:lnTo>
                    <a:lnTo>
                      <a:pt x="2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13" name="Freeform 922"/>
              <p:cNvSpPr>
                <a:spLocks/>
              </p:cNvSpPr>
              <p:nvPr/>
            </p:nvSpPr>
            <p:spPr bwMode="auto">
              <a:xfrm>
                <a:off x="4483" y="1638"/>
                <a:ext cx="5" cy="21"/>
              </a:xfrm>
              <a:custGeom>
                <a:avLst/>
                <a:gdLst>
                  <a:gd name="T0" fmla="*/ 18 w 18"/>
                  <a:gd name="T1" fmla="*/ 61 h 64"/>
                  <a:gd name="T2" fmla="*/ 17 w 18"/>
                  <a:gd name="T3" fmla="*/ 57 h 64"/>
                  <a:gd name="T4" fmla="*/ 15 w 18"/>
                  <a:gd name="T5" fmla="*/ 54 h 64"/>
                  <a:gd name="T6" fmla="*/ 15 w 18"/>
                  <a:gd name="T7" fmla="*/ 49 h 64"/>
                  <a:gd name="T8" fmla="*/ 15 w 18"/>
                  <a:gd name="T9" fmla="*/ 43 h 64"/>
                  <a:gd name="T10" fmla="*/ 14 w 18"/>
                  <a:gd name="T11" fmla="*/ 39 h 64"/>
                  <a:gd name="T12" fmla="*/ 14 w 18"/>
                  <a:gd name="T13" fmla="*/ 34 h 64"/>
                  <a:gd name="T14" fmla="*/ 14 w 18"/>
                  <a:gd name="T15" fmla="*/ 29 h 64"/>
                  <a:gd name="T16" fmla="*/ 14 w 18"/>
                  <a:gd name="T17" fmla="*/ 23 h 64"/>
                  <a:gd name="T18" fmla="*/ 14 w 18"/>
                  <a:gd name="T19" fmla="*/ 18 h 64"/>
                  <a:gd name="T20" fmla="*/ 13 w 18"/>
                  <a:gd name="T21" fmla="*/ 14 h 64"/>
                  <a:gd name="T22" fmla="*/ 12 w 18"/>
                  <a:gd name="T23" fmla="*/ 10 h 64"/>
                  <a:gd name="T24" fmla="*/ 11 w 18"/>
                  <a:gd name="T25" fmla="*/ 7 h 64"/>
                  <a:gd name="T26" fmla="*/ 9 w 18"/>
                  <a:gd name="T27" fmla="*/ 4 h 64"/>
                  <a:gd name="T28" fmla="*/ 6 w 18"/>
                  <a:gd name="T29" fmla="*/ 2 h 64"/>
                  <a:gd name="T30" fmla="*/ 3 w 18"/>
                  <a:gd name="T31" fmla="*/ 1 h 64"/>
                  <a:gd name="T32" fmla="*/ 0 w 18"/>
                  <a:gd name="T33" fmla="*/ 1 h 64"/>
                  <a:gd name="T34" fmla="*/ 2 w 18"/>
                  <a:gd name="T35" fmla="*/ 4 h 64"/>
                  <a:gd name="T36" fmla="*/ 4 w 18"/>
                  <a:gd name="T37" fmla="*/ 4 h 64"/>
                  <a:gd name="T38" fmla="*/ 6 w 18"/>
                  <a:gd name="T39" fmla="*/ 6 h 64"/>
                  <a:gd name="T40" fmla="*/ 7 w 18"/>
                  <a:gd name="T41" fmla="*/ 7 h 64"/>
                  <a:gd name="T42" fmla="*/ 9 w 18"/>
                  <a:gd name="T43" fmla="*/ 10 h 64"/>
                  <a:gd name="T44" fmla="*/ 10 w 18"/>
                  <a:gd name="T45" fmla="*/ 14 h 64"/>
                  <a:gd name="T46" fmla="*/ 11 w 18"/>
                  <a:gd name="T47" fmla="*/ 17 h 64"/>
                  <a:gd name="T48" fmla="*/ 11 w 18"/>
                  <a:gd name="T49" fmla="*/ 22 h 64"/>
                  <a:gd name="T50" fmla="*/ 12 w 18"/>
                  <a:gd name="T51" fmla="*/ 26 h 64"/>
                  <a:gd name="T52" fmla="*/ 12 w 18"/>
                  <a:gd name="T53" fmla="*/ 31 h 64"/>
                  <a:gd name="T54" fmla="*/ 12 w 18"/>
                  <a:gd name="T55" fmla="*/ 37 h 64"/>
                  <a:gd name="T56" fmla="*/ 13 w 18"/>
                  <a:gd name="T57" fmla="*/ 41 h 64"/>
                  <a:gd name="T58" fmla="*/ 13 w 18"/>
                  <a:gd name="T59" fmla="*/ 47 h 64"/>
                  <a:gd name="T60" fmla="*/ 13 w 18"/>
                  <a:gd name="T61" fmla="*/ 51 h 64"/>
                  <a:gd name="T62" fmla="*/ 13 w 18"/>
                  <a:gd name="T63" fmla="*/ 56 h 64"/>
                  <a:gd name="T64" fmla="*/ 14 w 18"/>
                  <a:gd name="T65" fmla="*/ 60 h 64"/>
                  <a:gd name="T66" fmla="*/ 18 w 18"/>
                  <a:gd name="T67" fmla="*/ 61 h 64"/>
                  <a:gd name="T68" fmla="*/ 15 w 18"/>
                  <a:gd name="T69" fmla="*/ 63 h 64"/>
                  <a:gd name="T70" fmla="*/ 15 w 18"/>
                  <a:gd name="T71" fmla="*/ 63 h 64"/>
                  <a:gd name="T72" fmla="*/ 15 w 18"/>
                  <a:gd name="T73" fmla="*/ 63 h 64"/>
                  <a:gd name="T74" fmla="*/ 15 w 18"/>
                  <a:gd name="T75" fmla="*/ 64 h 64"/>
                  <a:gd name="T76" fmla="*/ 17 w 18"/>
                  <a:gd name="T77" fmla="*/ 63 h 64"/>
                  <a:gd name="T78" fmla="*/ 17 w 18"/>
                  <a:gd name="T79" fmla="*/ 63 h 64"/>
                  <a:gd name="T80" fmla="*/ 17 w 18"/>
                  <a:gd name="T81" fmla="*/ 63 h 64"/>
                  <a:gd name="T82" fmla="*/ 17 w 18"/>
                  <a:gd name="T83" fmla="*/ 63 h 64"/>
                  <a:gd name="T84" fmla="*/ 18 w 18"/>
                  <a:gd name="T85" fmla="*/ 63 h 64"/>
                  <a:gd name="T86" fmla="*/ 18 w 18"/>
                  <a:gd name="T87" fmla="*/ 61 h 64"/>
                  <a:gd name="T88" fmla="*/ 18 w 18"/>
                  <a:gd name="T89" fmla="*/ 61 h 64"/>
                  <a:gd name="T90" fmla="*/ 14 w 18"/>
                  <a:gd name="T91" fmla="*/ 61 h 6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8"/>
                  <a:gd name="T139" fmla="*/ 0 h 64"/>
                  <a:gd name="T140" fmla="*/ 18 w 18"/>
                  <a:gd name="T141" fmla="*/ 64 h 6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8" h="64">
                    <a:moveTo>
                      <a:pt x="14" y="61"/>
                    </a:moveTo>
                    <a:lnTo>
                      <a:pt x="18" y="61"/>
                    </a:lnTo>
                    <a:lnTo>
                      <a:pt x="17" y="59"/>
                    </a:lnTo>
                    <a:lnTo>
                      <a:pt x="17" y="57"/>
                    </a:lnTo>
                    <a:lnTo>
                      <a:pt x="17" y="56"/>
                    </a:lnTo>
                    <a:lnTo>
                      <a:pt x="15" y="54"/>
                    </a:lnTo>
                    <a:lnTo>
                      <a:pt x="15" y="51"/>
                    </a:lnTo>
                    <a:lnTo>
                      <a:pt x="15" y="49"/>
                    </a:lnTo>
                    <a:lnTo>
                      <a:pt x="15" y="47"/>
                    </a:lnTo>
                    <a:lnTo>
                      <a:pt x="15" y="43"/>
                    </a:lnTo>
                    <a:lnTo>
                      <a:pt x="15" y="41"/>
                    </a:lnTo>
                    <a:lnTo>
                      <a:pt x="14" y="39"/>
                    </a:lnTo>
                    <a:lnTo>
                      <a:pt x="14" y="37"/>
                    </a:lnTo>
                    <a:lnTo>
                      <a:pt x="14" y="34"/>
                    </a:lnTo>
                    <a:lnTo>
                      <a:pt x="14" y="31"/>
                    </a:lnTo>
                    <a:lnTo>
                      <a:pt x="14" y="29"/>
                    </a:lnTo>
                    <a:lnTo>
                      <a:pt x="14" y="26"/>
                    </a:lnTo>
                    <a:lnTo>
                      <a:pt x="14" y="23"/>
                    </a:lnTo>
                    <a:lnTo>
                      <a:pt x="14" y="21"/>
                    </a:lnTo>
                    <a:lnTo>
                      <a:pt x="14" y="18"/>
                    </a:lnTo>
                    <a:lnTo>
                      <a:pt x="13" y="17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0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9" y="4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11" y="15"/>
                    </a:lnTo>
                    <a:lnTo>
                      <a:pt x="11" y="17"/>
                    </a:lnTo>
                    <a:lnTo>
                      <a:pt x="11" y="19"/>
                    </a:lnTo>
                    <a:lnTo>
                      <a:pt x="11" y="22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29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39"/>
                    </a:lnTo>
                    <a:lnTo>
                      <a:pt x="13" y="41"/>
                    </a:lnTo>
                    <a:lnTo>
                      <a:pt x="13" y="43"/>
                    </a:lnTo>
                    <a:lnTo>
                      <a:pt x="13" y="47"/>
                    </a:lnTo>
                    <a:lnTo>
                      <a:pt x="13" y="49"/>
                    </a:lnTo>
                    <a:lnTo>
                      <a:pt x="13" y="51"/>
                    </a:lnTo>
                    <a:lnTo>
                      <a:pt x="13" y="54"/>
                    </a:lnTo>
                    <a:lnTo>
                      <a:pt x="13" y="56"/>
                    </a:lnTo>
                    <a:lnTo>
                      <a:pt x="14" y="58"/>
                    </a:lnTo>
                    <a:lnTo>
                      <a:pt x="14" y="60"/>
                    </a:lnTo>
                    <a:lnTo>
                      <a:pt x="14" y="63"/>
                    </a:lnTo>
                    <a:lnTo>
                      <a:pt x="18" y="61"/>
                    </a:lnTo>
                    <a:lnTo>
                      <a:pt x="14" y="63"/>
                    </a:lnTo>
                    <a:lnTo>
                      <a:pt x="15" y="63"/>
                    </a:lnTo>
                    <a:lnTo>
                      <a:pt x="15" y="64"/>
                    </a:lnTo>
                    <a:lnTo>
                      <a:pt x="17" y="63"/>
                    </a:lnTo>
                    <a:lnTo>
                      <a:pt x="18" y="63"/>
                    </a:lnTo>
                    <a:lnTo>
                      <a:pt x="18" y="61"/>
                    </a:lnTo>
                    <a:lnTo>
                      <a:pt x="14" y="6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14" name="Freeform 923"/>
              <p:cNvSpPr>
                <a:spLocks/>
              </p:cNvSpPr>
              <p:nvPr/>
            </p:nvSpPr>
            <p:spPr bwMode="auto">
              <a:xfrm>
                <a:off x="4486" y="1627"/>
                <a:ext cx="4" cy="30"/>
              </a:xfrm>
              <a:custGeom>
                <a:avLst/>
                <a:gdLst>
                  <a:gd name="T0" fmla="*/ 0 w 14"/>
                  <a:gd name="T1" fmla="*/ 2 h 95"/>
                  <a:gd name="T2" fmla="*/ 3 w 14"/>
                  <a:gd name="T3" fmla="*/ 7 h 95"/>
                  <a:gd name="T4" fmla="*/ 5 w 14"/>
                  <a:gd name="T5" fmla="*/ 10 h 95"/>
                  <a:gd name="T6" fmla="*/ 7 w 14"/>
                  <a:gd name="T7" fmla="*/ 15 h 95"/>
                  <a:gd name="T8" fmla="*/ 8 w 14"/>
                  <a:gd name="T9" fmla="*/ 18 h 95"/>
                  <a:gd name="T10" fmla="*/ 10 w 14"/>
                  <a:gd name="T11" fmla="*/ 24 h 95"/>
                  <a:gd name="T12" fmla="*/ 11 w 14"/>
                  <a:gd name="T13" fmla="*/ 29 h 95"/>
                  <a:gd name="T14" fmla="*/ 11 w 14"/>
                  <a:gd name="T15" fmla="*/ 33 h 95"/>
                  <a:gd name="T16" fmla="*/ 12 w 14"/>
                  <a:gd name="T17" fmla="*/ 39 h 95"/>
                  <a:gd name="T18" fmla="*/ 12 w 14"/>
                  <a:gd name="T19" fmla="*/ 44 h 95"/>
                  <a:gd name="T20" fmla="*/ 12 w 14"/>
                  <a:gd name="T21" fmla="*/ 50 h 95"/>
                  <a:gd name="T22" fmla="*/ 12 w 14"/>
                  <a:gd name="T23" fmla="*/ 57 h 95"/>
                  <a:gd name="T24" fmla="*/ 11 w 14"/>
                  <a:gd name="T25" fmla="*/ 64 h 95"/>
                  <a:gd name="T26" fmla="*/ 11 w 14"/>
                  <a:gd name="T27" fmla="*/ 71 h 95"/>
                  <a:gd name="T28" fmla="*/ 10 w 14"/>
                  <a:gd name="T29" fmla="*/ 78 h 95"/>
                  <a:gd name="T30" fmla="*/ 8 w 14"/>
                  <a:gd name="T31" fmla="*/ 86 h 95"/>
                  <a:gd name="T32" fmla="*/ 7 w 14"/>
                  <a:gd name="T33" fmla="*/ 95 h 95"/>
                  <a:gd name="T34" fmla="*/ 11 w 14"/>
                  <a:gd name="T35" fmla="*/ 91 h 95"/>
                  <a:gd name="T36" fmla="*/ 12 w 14"/>
                  <a:gd name="T37" fmla="*/ 83 h 95"/>
                  <a:gd name="T38" fmla="*/ 12 w 14"/>
                  <a:gd name="T39" fmla="*/ 75 h 95"/>
                  <a:gd name="T40" fmla="*/ 13 w 14"/>
                  <a:gd name="T41" fmla="*/ 67 h 95"/>
                  <a:gd name="T42" fmla="*/ 14 w 14"/>
                  <a:gd name="T43" fmla="*/ 60 h 95"/>
                  <a:gd name="T44" fmla="*/ 14 w 14"/>
                  <a:gd name="T45" fmla="*/ 53 h 95"/>
                  <a:gd name="T46" fmla="*/ 14 w 14"/>
                  <a:gd name="T47" fmla="*/ 47 h 95"/>
                  <a:gd name="T48" fmla="*/ 14 w 14"/>
                  <a:gd name="T49" fmla="*/ 41 h 95"/>
                  <a:gd name="T50" fmla="*/ 14 w 14"/>
                  <a:gd name="T51" fmla="*/ 35 h 95"/>
                  <a:gd name="T52" fmla="*/ 13 w 14"/>
                  <a:gd name="T53" fmla="*/ 30 h 95"/>
                  <a:gd name="T54" fmla="*/ 12 w 14"/>
                  <a:gd name="T55" fmla="*/ 25 h 95"/>
                  <a:gd name="T56" fmla="*/ 12 w 14"/>
                  <a:gd name="T57" fmla="*/ 21 h 95"/>
                  <a:gd name="T58" fmla="*/ 10 w 14"/>
                  <a:gd name="T59" fmla="*/ 15 h 95"/>
                  <a:gd name="T60" fmla="*/ 8 w 14"/>
                  <a:gd name="T61" fmla="*/ 12 h 95"/>
                  <a:gd name="T62" fmla="*/ 6 w 14"/>
                  <a:gd name="T63" fmla="*/ 7 h 95"/>
                  <a:gd name="T64" fmla="*/ 4 w 14"/>
                  <a:gd name="T65" fmla="*/ 2 h 95"/>
                  <a:gd name="T66" fmla="*/ 0 w 14"/>
                  <a:gd name="T67" fmla="*/ 2 h 95"/>
                  <a:gd name="T68" fmla="*/ 3 w 14"/>
                  <a:gd name="T69" fmla="*/ 0 h 95"/>
                  <a:gd name="T70" fmla="*/ 2 w 14"/>
                  <a:gd name="T71" fmla="*/ 0 h 95"/>
                  <a:gd name="T72" fmla="*/ 2 w 14"/>
                  <a:gd name="T73" fmla="*/ 0 h 95"/>
                  <a:gd name="T74" fmla="*/ 2 w 14"/>
                  <a:gd name="T75" fmla="*/ 0 h 95"/>
                  <a:gd name="T76" fmla="*/ 2 w 14"/>
                  <a:gd name="T77" fmla="*/ 0 h 95"/>
                  <a:gd name="T78" fmla="*/ 0 w 14"/>
                  <a:gd name="T79" fmla="*/ 0 h 95"/>
                  <a:gd name="T80" fmla="*/ 0 w 14"/>
                  <a:gd name="T81" fmla="*/ 1 h 95"/>
                  <a:gd name="T82" fmla="*/ 0 w 14"/>
                  <a:gd name="T83" fmla="*/ 1 h 95"/>
                  <a:gd name="T84" fmla="*/ 0 w 14"/>
                  <a:gd name="T85" fmla="*/ 1 h 95"/>
                  <a:gd name="T86" fmla="*/ 0 w 14"/>
                  <a:gd name="T87" fmla="*/ 2 h 95"/>
                  <a:gd name="T88" fmla="*/ 0 w 14"/>
                  <a:gd name="T89" fmla="*/ 2 h 95"/>
                  <a:gd name="T90" fmla="*/ 0 w 14"/>
                  <a:gd name="T91" fmla="*/ 2 h 95"/>
                  <a:gd name="T92" fmla="*/ 0 w 14"/>
                  <a:gd name="T93" fmla="*/ 2 h 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"/>
                  <a:gd name="T142" fmla="*/ 0 h 95"/>
                  <a:gd name="T143" fmla="*/ 14 w 14"/>
                  <a:gd name="T144" fmla="*/ 95 h 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" h="95">
                    <a:moveTo>
                      <a:pt x="3" y="1"/>
                    </a:moveTo>
                    <a:lnTo>
                      <a:pt x="0" y="2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5" y="10"/>
                    </a:lnTo>
                    <a:lnTo>
                      <a:pt x="6" y="13"/>
                    </a:lnTo>
                    <a:lnTo>
                      <a:pt x="7" y="15"/>
                    </a:lnTo>
                    <a:lnTo>
                      <a:pt x="7" y="17"/>
                    </a:lnTo>
                    <a:lnTo>
                      <a:pt x="8" y="18"/>
                    </a:lnTo>
                    <a:lnTo>
                      <a:pt x="8" y="21"/>
                    </a:lnTo>
                    <a:lnTo>
                      <a:pt x="10" y="24"/>
                    </a:lnTo>
                    <a:lnTo>
                      <a:pt x="10" y="25"/>
                    </a:lnTo>
                    <a:lnTo>
                      <a:pt x="11" y="29"/>
                    </a:lnTo>
                    <a:lnTo>
                      <a:pt x="11" y="31"/>
                    </a:lnTo>
                    <a:lnTo>
                      <a:pt x="11" y="33"/>
                    </a:lnTo>
                    <a:lnTo>
                      <a:pt x="12" y="35"/>
                    </a:lnTo>
                    <a:lnTo>
                      <a:pt x="12" y="39"/>
                    </a:lnTo>
                    <a:lnTo>
                      <a:pt x="12" y="41"/>
                    </a:lnTo>
                    <a:lnTo>
                      <a:pt x="12" y="44"/>
                    </a:lnTo>
                    <a:lnTo>
                      <a:pt x="12" y="47"/>
                    </a:lnTo>
                    <a:lnTo>
                      <a:pt x="12" y="50"/>
                    </a:lnTo>
                    <a:lnTo>
                      <a:pt x="12" y="53"/>
                    </a:lnTo>
                    <a:lnTo>
                      <a:pt x="12" y="57"/>
                    </a:lnTo>
                    <a:lnTo>
                      <a:pt x="11" y="59"/>
                    </a:lnTo>
                    <a:lnTo>
                      <a:pt x="11" y="64"/>
                    </a:lnTo>
                    <a:lnTo>
                      <a:pt x="11" y="67"/>
                    </a:lnTo>
                    <a:lnTo>
                      <a:pt x="11" y="71"/>
                    </a:lnTo>
                    <a:lnTo>
                      <a:pt x="10" y="74"/>
                    </a:lnTo>
                    <a:lnTo>
                      <a:pt x="10" y="78"/>
                    </a:lnTo>
                    <a:lnTo>
                      <a:pt x="8" y="82"/>
                    </a:lnTo>
                    <a:lnTo>
                      <a:pt x="8" y="86"/>
                    </a:lnTo>
                    <a:lnTo>
                      <a:pt x="8" y="91"/>
                    </a:lnTo>
                    <a:lnTo>
                      <a:pt x="7" y="95"/>
                    </a:lnTo>
                    <a:lnTo>
                      <a:pt x="10" y="95"/>
                    </a:lnTo>
                    <a:lnTo>
                      <a:pt x="11" y="91"/>
                    </a:lnTo>
                    <a:lnTo>
                      <a:pt x="11" y="86"/>
                    </a:lnTo>
                    <a:lnTo>
                      <a:pt x="12" y="83"/>
                    </a:lnTo>
                    <a:lnTo>
                      <a:pt x="12" y="78"/>
                    </a:lnTo>
                    <a:lnTo>
                      <a:pt x="12" y="75"/>
                    </a:lnTo>
                    <a:lnTo>
                      <a:pt x="13" y="71"/>
                    </a:lnTo>
                    <a:lnTo>
                      <a:pt x="13" y="67"/>
                    </a:lnTo>
                    <a:lnTo>
                      <a:pt x="13" y="64"/>
                    </a:lnTo>
                    <a:lnTo>
                      <a:pt x="14" y="60"/>
                    </a:lnTo>
                    <a:lnTo>
                      <a:pt x="14" y="57"/>
                    </a:lnTo>
                    <a:lnTo>
                      <a:pt x="14" y="53"/>
                    </a:lnTo>
                    <a:lnTo>
                      <a:pt x="14" y="50"/>
                    </a:lnTo>
                    <a:lnTo>
                      <a:pt x="14" y="47"/>
                    </a:lnTo>
                    <a:lnTo>
                      <a:pt x="14" y="44"/>
                    </a:lnTo>
                    <a:lnTo>
                      <a:pt x="14" y="41"/>
                    </a:lnTo>
                    <a:lnTo>
                      <a:pt x="14" y="38"/>
                    </a:lnTo>
                    <a:lnTo>
                      <a:pt x="14" y="35"/>
                    </a:lnTo>
                    <a:lnTo>
                      <a:pt x="14" y="33"/>
                    </a:lnTo>
                    <a:lnTo>
                      <a:pt x="13" y="30"/>
                    </a:lnTo>
                    <a:lnTo>
                      <a:pt x="13" y="27"/>
                    </a:lnTo>
                    <a:lnTo>
                      <a:pt x="12" y="25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11" y="18"/>
                    </a:lnTo>
                    <a:lnTo>
                      <a:pt x="10" y="15"/>
                    </a:lnTo>
                    <a:lnTo>
                      <a:pt x="10" y="14"/>
                    </a:lnTo>
                    <a:lnTo>
                      <a:pt x="8" y="12"/>
                    </a:lnTo>
                    <a:lnTo>
                      <a:pt x="7" y="9"/>
                    </a:lnTo>
                    <a:lnTo>
                      <a:pt x="6" y="7"/>
                    </a:lnTo>
                    <a:lnTo>
                      <a:pt x="5" y="5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15" name="Freeform 924"/>
              <p:cNvSpPr>
                <a:spLocks/>
              </p:cNvSpPr>
              <p:nvPr/>
            </p:nvSpPr>
            <p:spPr bwMode="auto">
              <a:xfrm>
                <a:off x="4486" y="1627"/>
                <a:ext cx="9" cy="10"/>
              </a:xfrm>
              <a:custGeom>
                <a:avLst/>
                <a:gdLst>
                  <a:gd name="T0" fmla="*/ 23 w 23"/>
                  <a:gd name="T1" fmla="*/ 25 h 29"/>
                  <a:gd name="T2" fmla="*/ 22 w 23"/>
                  <a:gd name="T3" fmla="*/ 22 h 29"/>
                  <a:gd name="T4" fmla="*/ 21 w 23"/>
                  <a:gd name="T5" fmla="*/ 18 h 29"/>
                  <a:gd name="T6" fmla="*/ 20 w 23"/>
                  <a:gd name="T7" fmla="*/ 16 h 29"/>
                  <a:gd name="T8" fmla="*/ 17 w 23"/>
                  <a:gd name="T9" fmla="*/ 13 h 29"/>
                  <a:gd name="T10" fmla="*/ 16 w 23"/>
                  <a:gd name="T11" fmla="*/ 11 h 29"/>
                  <a:gd name="T12" fmla="*/ 15 w 23"/>
                  <a:gd name="T13" fmla="*/ 9 h 29"/>
                  <a:gd name="T14" fmla="*/ 14 w 23"/>
                  <a:gd name="T15" fmla="*/ 8 h 29"/>
                  <a:gd name="T16" fmla="*/ 12 w 23"/>
                  <a:gd name="T17" fmla="*/ 7 h 29"/>
                  <a:gd name="T18" fmla="*/ 11 w 23"/>
                  <a:gd name="T19" fmla="*/ 6 h 29"/>
                  <a:gd name="T20" fmla="*/ 10 w 23"/>
                  <a:gd name="T21" fmla="*/ 5 h 29"/>
                  <a:gd name="T22" fmla="*/ 8 w 23"/>
                  <a:gd name="T23" fmla="*/ 5 h 29"/>
                  <a:gd name="T24" fmla="*/ 7 w 23"/>
                  <a:gd name="T25" fmla="*/ 4 h 29"/>
                  <a:gd name="T26" fmla="*/ 6 w 23"/>
                  <a:gd name="T27" fmla="*/ 3 h 29"/>
                  <a:gd name="T28" fmla="*/ 5 w 23"/>
                  <a:gd name="T29" fmla="*/ 3 h 29"/>
                  <a:gd name="T30" fmla="*/ 4 w 23"/>
                  <a:gd name="T31" fmla="*/ 1 h 29"/>
                  <a:gd name="T32" fmla="*/ 2 w 23"/>
                  <a:gd name="T33" fmla="*/ 0 h 29"/>
                  <a:gd name="T34" fmla="*/ 2 w 23"/>
                  <a:gd name="T35" fmla="*/ 3 h 29"/>
                  <a:gd name="T36" fmla="*/ 3 w 23"/>
                  <a:gd name="T37" fmla="*/ 4 h 29"/>
                  <a:gd name="T38" fmla="*/ 4 w 23"/>
                  <a:gd name="T39" fmla="*/ 5 h 29"/>
                  <a:gd name="T40" fmla="*/ 5 w 23"/>
                  <a:gd name="T41" fmla="*/ 6 h 29"/>
                  <a:gd name="T42" fmla="*/ 6 w 23"/>
                  <a:gd name="T43" fmla="*/ 7 h 29"/>
                  <a:gd name="T44" fmla="*/ 7 w 23"/>
                  <a:gd name="T45" fmla="*/ 7 h 29"/>
                  <a:gd name="T46" fmla="*/ 10 w 23"/>
                  <a:gd name="T47" fmla="*/ 8 h 29"/>
                  <a:gd name="T48" fmla="*/ 11 w 23"/>
                  <a:gd name="T49" fmla="*/ 9 h 29"/>
                  <a:gd name="T50" fmla="*/ 12 w 23"/>
                  <a:gd name="T51" fmla="*/ 11 h 29"/>
                  <a:gd name="T52" fmla="*/ 13 w 23"/>
                  <a:gd name="T53" fmla="*/ 12 h 29"/>
                  <a:gd name="T54" fmla="*/ 14 w 23"/>
                  <a:gd name="T55" fmla="*/ 13 h 29"/>
                  <a:gd name="T56" fmla="*/ 15 w 23"/>
                  <a:gd name="T57" fmla="*/ 14 h 29"/>
                  <a:gd name="T58" fmla="*/ 16 w 23"/>
                  <a:gd name="T59" fmla="*/ 16 h 29"/>
                  <a:gd name="T60" fmla="*/ 17 w 23"/>
                  <a:gd name="T61" fmla="*/ 18 h 29"/>
                  <a:gd name="T62" fmla="*/ 19 w 23"/>
                  <a:gd name="T63" fmla="*/ 22 h 29"/>
                  <a:gd name="T64" fmla="*/ 20 w 23"/>
                  <a:gd name="T65" fmla="*/ 25 h 29"/>
                  <a:gd name="T66" fmla="*/ 23 w 23"/>
                  <a:gd name="T67" fmla="*/ 26 h 29"/>
                  <a:gd name="T68" fmla="*/ 21 w 23"/>
                  <a:gd name="T69" fmla="*/ 28 h 29"/>
                  <a:gd name="T70" fmla="*/ 21 w 23"/>
                  <a:gd name="T71" fmla="*/ 28 h 29"/>
                  <a:gd name="T72" fmla="*/ 21 w 23"/>
                  <a:gd name="T73" fmla="*/ 28 h 29"/>
                  <a:gd name="T74" fmla="*/ 21 w 23"/>
                  <a:gd name="T75" fmla="*/ 28 h 29"/>
                  <a:gd name="T76" fmla="*/ 22 w 23"/>
                  <a:gd name="T77" fmla="*/ 28 h 29"/>
                  <a:gd name="T78" fmla="*/ 22 w 23"/>
                  <a:gd name="T79" fmla="*/ 29 h 29"/>
                  <a:gd name="T80" fmla="*/ 22 w 23"/>
                  <a:gd name="T81" fmla="*/ 28 h 29"/>
                  <a:gd name="T82" fmla="*/ 23 w 23"/>
                  <a:gd name="T83" fmla="*/ 28 h 29"/>
                  <a:gd name="T84" fmla="*/ 23 w 23"/>
                  <a:gd name="T85" fmla="*/ 28 h 29"/>
                  <a:gd name="T86" fmla="*/ 23 w 23"/>
                  <a:gd name="T87" fmla="*/ 28 h 29"/>
                  <a:gd name="T88" fmla="*/ 23 w 23"/>
                  <a:gd name="T89" fmla="*/ 26 h 29"/>
                  <a:gd name="T90" fmla="*/ 23 w 23"/>
                  <a:gd name="T91" fmla="*/ 26 h 29"/>
                  <a:gd name="T92" fmla="*/ 21 w 23"/>
                  <a:gd name="T93" fmla="*/ 26 h 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3"/>
                  <a:gd name="T142" fmla="*/ 0 h 29"/>
                  <a:gd name="T143" fmla="*/ 23 w 23"/>
                  <a:gd name="T144" fmla="*/ 29 h 2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3" h="29">
                    <a:moveTo>
                      <a:pt x="21" y="26"/>
                    </a:moveTo>
                    <a:lnTo>
                      <a:pt x="23" y="25"/>
                    </a:lnTo>
                    <a:lnTo>
                      <a:pt x="23" y="24"/>
                    </a:lnTo>
                    <a:lnTo>
                      <a:pt x="22" y="22"/>
                    </a:lnTo>
                    <a:lnTo>
                      <a:pt x="21" y="20"/>
                    </a:lnTo>
                    <a:lnTo>
                      <a:pt x="21" y="18"/>
                    </a:lnTo>
                    <a:lnTo>
                      <a:pt x="20" y="17"/>
                    </a:lnTo>
                    <a:lnTo>
                      <a:pt x="20" y="16"/>
                    </a:lnTo>
                    <a:lnTo>
                      <a:pt x="19" y="14"/>
                    </a:lnTo>
                    <a:lnTo>
                      <a:pt x="17" y="13"/>
                    </a:lnTo>
                    <a:lnTo>
                      <a:pt x="17" y="12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5" y="9"/>
                    </a:lnTo>
                    <a:lnTo>
                      <a:pt x="14" y="8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1" y="9"/>
                    </a:lnTo>
                    <a:lnTo>
                      <a:pt x="12" y="11"/>
                    </a:lnTo>
                    <a:lnTo>
                      <a:pt x="13" y="12"/>
                    </a:lnTo>
                    <a:lnTo>
                      <a:pt x="14" y="13"/>
                    </a:lnTo>
                    <a:lnTo>
                      <a:pt x="15" y="13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6" y="16"/>
                    </a:lnTo>
                    <a:lnTo>
                      <a:pt x="16" y="17"/>
                    </a:lnTo>
                    <a:lnTo>
                      <a:pt x="17" y="18"/>
                    </a:lnTo>
                    <a:lnTo>
                      <a:pt x="19" y="20"/>
                    </a:lnTo>
                    <a:lnTo>
                      <a:pt x="19" y="22"/>
                    </a:lnTo>
                    <a:lnTo>
                      <a:pt x="20" y="23"/>
                    </a:lnTo>
                    <a:lnTo>
                      <a:pt x="20" y="25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1" y="28"/>
                    </a:lnTo>
                    <a:lnTo>
                      <a:pt x="22" y="28"/>
                    </a:lnTo>
                    <a:lnTo>
                      <a:pt x="22" y="29"/>
                    </a:lnTo>
                    <a:lnTo>
                      <a:pt x="22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3" y="25"/>
                    </a:lnTo>
                    <a:lnTo>
                      <a:pt x="21" y="26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16" name="Freeform 925"/>
              <p:cNvSpPr>
                <a:spLocks/>
              </p:cNvSpPr>
              <p:nvPr/>
            </p:nvSpPr>
            <p:spPr bwMode="auto">
              <a:xfrm>
                <a:off x="4490" y="1624"/>
                <a:ext cx="5" cy="13"/>
              </a:xfrm>
              <a:custGeom>
                <a:avLst/>
                <a:gdLst>
                  <a:gd name="T0" fmla="*/ 0 w 11"/>
                  <a:gd name="T1" fmla="*/ 1 h 40"/>
                  <a:gd name="T2" fmla="*/ 1 w 11"/>
                  <a:gd name="T3" fmla="*/ 4 h 40"/>
                  <a:gd name="T4" fmla="*/ 1 w 11"/>
                  <a:gd name="T5" fmla="*/ 6 h 40"/>
                  <a:gd name="T6" fmla="*/ 1 w 11"/>
                  <a:gd name="T7" fmla="*/ 9 h 40"/>
                  <a:gd name="T8" fmla="*/ 2 w 11"/>
                  <a:gd name="T9" fmla="*/ 11 h 40"/>
                  <a:gd name="T10" fmla="*/ 3 w 11"/>
                  <a:gd name="T11" fmla="*/ 13 h 40"/>
                  <a:gd name="T12" fmla="*/ 3 w 11"/>
                  <a:gd name="T13" fmla="*/ 15 h 40"/>
                  <a:gd name="T14" fmla="*/ 4 w 11"/>
                  <a:gd name="T15" fmla="*/ 18 h 40"/>
                  <a:gd name="T16" fmla="*/ 4 w 11"/>
                  <a:gd name="T17" fmla="*/ 21 h 40"/>
                  <a:gd name="T18" fmla="*/ 4 w 11"/>
                  <a:gd name="T19" fmla="*/ 23 h 40"/>
                  <a:gd name="T20" fmla="*/ 5 w 11"/>
                  <a:gd name="T21" fmla="*/ 26 h 40"/>
                  <a:gd name="T22" fmla="*/ 5 w 11"/>
                  <a:gd name="T23" fmla="*/ 28 h 40"/>
                  <a:gd name="T24" fmla="*/ 7 w 11"/>
                  <a:gd name="T25" fmla="*/ 31 h 40"/>
                  <a:gd name="T26" fmla="*/ 8 w 11"/>
                  <a:gd name="T27" fmla="*/ 34 h 40"/>
                  <a:gd name="T28" fmla="*/ 8 w 11"/>
                  <a:gd name="T29" fmla="*/ 36 h 40"/>
                  <a:gd name="T30" fmla="*/ 9 w 11"/>
                  <a:gd name="T31" fmla="*/ 38 h 40"/>
                  <a:gd name="T32" fmla="*/ 9 w 11"/>
                  <a:gd name="T33" fmla="*/ 40 h 40"/>
                  <a:gd name="T34" fmla="*/ 11 w 11"/>
                  <a:gd name="T35" fmla="*/ 39 h 40"/>
                  <a:gd name="T36" fmla="*/ 10 w 11"/>
                  <a:gd name="T37" fmla="*/ 36 h 40"/>
                  <a:gd name="T38" fmla="*/ 10 w 11"/>
                  <a:gd name="T39" fmla="*/ 34 h 40"/>
                  <a:gd name="T40" fmla="*/ 9 w 11"/>
                  <a:gd name="T41" fmla="*/ 31 h 40"/>
                  <a:gd name="T42" fmla="*/ 9 w 11"/>
                  <a:gd name="T43" fmla="*/ 29 h 40"/>
                  <a:gd name="T44" fmla="*/ 8 w 11"/>
                  <a:gd name="T45" fmla="*/ 27 h 40"/>
                  <a:gd name="T46" fmla="*/ 8 w 11"/>
                  <a:gd name="T47" fmla="*/ 23 h 40"/>
                  <a:gd name="T48" fmla="*/ 7 w 11"/>
                  <a:gd name="T49" fmla="*/ 21 h 40"/>
                  <a:gd name="T50" fmla="*/ 7 w 11"/>
                  <a:gd name="T51" fmla="*/ 19 h 40"/>
                  <a:gd name="T52" fmla="*/ 5 w 11"/>
                  <a:gd name="T53" fmla="*/ 17 h 40"/>
                  <a:gd name="T54" fmla="*/ 5 w 11"/>
                  <a:gd name="T55" fmla="*/ 14 h 40"/>
                  <a:gd name="T56" fmla="*/ 4 w 11"/>
                  <a:gd name="T57" fmla="*/ 11 h 40"/>
                  <a:gd name="T58" fmla="*/ 4 w 11"/>
                  <a:gd name="T59" fmla="*/ 9 h 40"/>
                  <a:gd name="T60" fmla="*/ 4 w 11"/>
                  <a:gd name="T61" fmla="*/ 6 h 40"/>
                  <a:gd name="T62" fmla="*/ 3 w 11"/>
                  <a:gd name="T63" fmla="*/ 4 h 40"/>
                  <a:gd name="T64" fmla="*/ 2 w 11"/>
                  <a:gd name="T65" fmla="*/ 2 h 40"/>
                  <a:gd name="T66" fmla="*/ 0 w 11"/>
                  <a:gd name="T67" fmla="*/ 2 h 40"/>
                  <a:gd name="T68" fmla="*/ 2 w 11"/>
                  <a:gd name="T69" fmla="*/ 1 h 40"/>
                  <a:gd name="T70" fmla="*/ 2 w 11"/>
                  <a:gd name="T71" fmla="*/ 0 h 40"/>
                  <a:gd name="T72" fmla="*/ 2 w 11"/>
                  <a:gd name="T73" fmla="*/ 0 h 40"/>
                  <a:gd name="T74" fmla="*/ 1 w 11"/>
                  <a:gd name="T75" fmla="*/ 0 h 40"/>
                  <a:gd name="T76" fmla="*/ 1 w 11"/>
                  <a:gd name="T77" fmla="*/ 0 h 40"/>
                  <a:gd name="T78" fmla="*/ 1 w 11"/>
                  <a:gd name="T79" fmla="*/ 0 h 40"/>
                  <a:gd name="T80" fmla="*/ 1 w 11"/>
                  <a:gd name="T81" fmla="*/ 0 h 40"/>
                  <a:gd name="T82" fmla="*/ 0 w 11"/>
                  <a:gd name="T83" fmla="*/ 0 h 40"/>
                  <a:gd name="T84" fmla="*/ 0 w 11"/>
                  <a:gd name="T85" fmla="*/ 1 h 40"/>
                  <a:gd name="T86" fmla="*/ 0 w 11"/>
                  <a:gd name="T87" fmla="*/ 1 h 40"/>
                  <a:gd name="T88" fmla="*/ 0 w 11"/>
                  <a:gd name="T89" fmla="*/ 1 h 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40"/>
                  <a:gd name="T137" fmla="*/ 11 w 11"/>
                  <a:gd name="T138" fmla="*/ 40 h 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40">
                    <a:moveTo>
                      <a:pt x="2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4" y="21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5" y="25"/>
                    </a:lnTo>
                    <a:lnTo>
                      <a:pt x="5" y="26"/>
                    </a:lnTo>
                    <a:lnTo>
                      <a:pt x="5" y="27"/>
                    </a:lnTo>
                    <a:lnTo>
                      <a:pt x="5" y="28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8" y="34"/>
                    </a:lnTo>
                    <a:lnTo>
                      <a:pt x="8" y="35"/>
                    </a:lnTo>
                    <a:lnTo>
                      <a:pt x="8" y="36"/>
                    </a:lnTo>
                    <a:lnTo>
                      <a:pt x="8" y="37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11" y="40"/>
                    </a:lnTo>
                    <a:lnTo>
                      <a:pt x="11" y="39"/>
                    </a:lnTo>
                    <a:lnTo>
                      <a:pt x="11" y="38"/>
                    </a:lnTo>
                    <a:lnTo>
                      <a:pt x="10" y="36"/>
                    </a:lnTo>
                    <a:lnTo>
                      <a:pt x="10" y="35"/>
                    </a:lnTo>
                    <a:lnTo>
                      <a:pt x="10" y="34"/>
                    </a:lnTo>
                    <a:lnTo>
                      <a:pt x="10" y="32"/>
                    </a:lnTo>
                    <a:lnTo>
                      <a:pt x="9" y="31"/>
                    </a:lnTo>
                    <a:lnTo>
                      <a:pt x="9" y="30"/>
                    </a:lnTo>
                    <a:lnTo>
                      <a:pt x="9" y="29"/>
                    </a:lnTo>
                    <a:lnTo>
                      <a:pt x="9" y="28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8" y="23"/>
                    </a:lnTo>
                    <a:lnTo>
                      <a:pt x="8" y="22"/>
                    </a:lnTo>
                    <a:lnTo>
                      <a:pt x="7" y="21"/>
                    </a:lnTo>
                    <a:lnTo>
                      <a:pt x="7" y="20"/>
                    </a:lnTo>
                    <a:lnTo>
                      <a:pt x="7" y="19"/>
                    </a:lnTo>
                    <a:lnTo>
                      <a:pt x="5" y="18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17" name="Freeform 926"/>
              <p:cNvSpPr>
                <a:spLocks/>
              </p:cNvSpPr>
              <p:nvPr/>
            </p:nvSpPr>
            <p:spPr bwMode="auto">
              <a:xfrm>
                <a:off x="4490" y="1624"/>
                <a:ext cx="7" cy="9"/>
              </a:xfrm>
              <a:custGeom>
                <a:avLst/>
                <a:gdLst>
                  <a:gd name="T0" fmla="*/ 23 w 23"/>
                  <a:gd name="T1" fmla="*/ 29 h 31"/>
                  <a:gd name="T2" fmla="*/ 21 w 23"/>
                  <a:gd name="T3" fmla="*/ 25 h 31"/>
                  <a:gd name="T4" fmla="*/ 19 w 23"/>
                  <a:gd name="T5" fmla="*/ 21 h 31"/>
                  <a:gd name="T6" fmla="*/ 18 w 23"/>
                  <a:gd name="T7" fmla="*/ 18 h 31"/>
                  <a:gd name="T8" fmla="*/ 17 w 23"/>
                  <a:gd name="T9" fmla="*/ 15 h 31"/>
                  <a:gd name="T10" fmla="*/ 16 w 23"/>
                  <a:gd name="T11" fmla="*/ 13 h 31"/>
                  <a:gd name="T12" fmla="*/ 15 w 23"/>
                  <a:gd name="T13" fmla="*/ 11 h 31"/>
                  <a:gd name="T14" fmla="*/ 12 w 23"/>
                  <a:gd name="T15" fmla="*/ 10 h 31"/>
                  <a:gd name="T16" fmla="*/ 11 w 23"/>
                  <a:gd name="T17" fmla="*/ 9 h 31"/>
                  <a:gd name="T18" fmla="*/ 10 w 23"/>
                  <a:gd name="T19" fmla="*/ 8 h 31"/>
                  <a:gd name="T20" fmla="*/ 9 w 23"/>
                  <a:gd name="T21" fmla="*/ 6 h 31"/>
                  <a:gd name="T22" fmla="*/ 8 w 23"/>
                  <a:gd name="T23" fmla="*/ 5 h 31"/>
                  <a:gd name="T24" fmla="*/ 7 w 23"/>
                  <a:gd name="T25" fmla="*/ 4 h 31"/>
                  <a:gd name="T26" fmla="*/ 6 w 23"/>
                  <a:gd name="T27" fmla="*/ 4 h 31"/>
                  <a:gd name="T28" fmla="*/ 4 w 23"/>
                  <a:gd name="T29" fmla="*/ 3 h 31"/>
                  <a:gd name="T30" fmla="*/ 3 w 23"/>
                  <a:gd name="T31" fmla="*/ 2 h 31"/>
                  <a:gd name="T32" fmla="*/ 2 w 23"/>
                  <a:gd name="T33" fmla="*/ 0 h 31"/>
                  <a:gd name="T34" fmla="*/ 1 w 23"/>
                  <a:gd name="T35" fmla="*/ 3 h 31"/>
                  <a:gd name="T36" fmla="*/ 2 w 23"/>
                  <a:gd name="T37" fmla="*/ 4 h 31"/>
                  <a:gd name="T38" fmla="*/ 3 w 23"/>
                  <a:gd name="T39" fmla="*/ 5 h 31"/>
                  <a:gd name="T40" fmla="*/ 4 w 23"/>
                  <a:gd name="T41" fmla="*/ 6 h 31"/>
                  <a:gd name="T42" fmla="*/ 6 w 23"/>
                  <a:gd name="T43" fmla="*/ 8 h 31"/>
                  <a:gd name="T44" fmla="*/ 7 w 23"/>
                  <a:gd name="T45" fmla="*/ 9 h 31"/>
                  <a:gd name="T46" fmla="*/ 8 w 23"/>
                  <a:gd name="T47" fmla="*/ 10 h 31"/>
                  <a:gd name="T48" fmla="*/ 9 w 23"/>
                  <a:gd name="T49" fmla="*/ 11 h 31"/>
                  <a:gd name="T50" fmla="*/ 11 w 23"/>
                  <a:gd name="T51" fmla="*/ 11 h 31"/>
                  <a:gd name="T52" fmla="*/ 12 w 23"/>
                  <a:gd name="T53" fmla="*/ 12 h 31"/>
                  <a:gd name="T54" fmla="*/ 14 w 23"/>
                  <a:gd name="T55" fmla="*/ 14 h 31"/>
                  <a:gd name="T56" fmla="*/ 15 w 23"/>
                  <a:gd name="T57" fmla="*/ 15 h 31"/>
                  <a:gd name="T58" fmla="*/ 16 w 23"/>
                  <a:gd name="T59" fmla="*/ 18 h 31"/>
                  <a:gd name="T60" fmla="*/ 17 w 23"/>
                  <a:gd name="T61" fmla="*/ 21 h 31"/>
                  <a:gd name="T62" fmla="*/ 18 w 23"/>
                  <a:gd name="T63" fmla="*/ 23 h 31"/>
                  <a:gd name="T64" fmla="*/ 19 w 23"/>
                  <a:gd name="T65" fmla="*/ 28 h 31"/>
                  <a:gd name="T66" fmla="*/ 23 w 23"/>
                  <a:gd name="T67" fmla="*/ 29 h 31"/>
                  <a:gd name="T68" fmla="*/ 20 w 23"/>
                  <a:gd name="T69" fmla="*/ 30 h 31"/>
                  <a:gd name="T70" fmla="*/ 20 w 23"/>
                  <a:gd name="T71" fmla="*/ 30 h 31"/>
                  <a:gd name="T72" fmla="*/ 21 w 23"/>
                  <a:gd name="T73" fmla="*/ 30 h 31"/>
                  <a:gd name="T74" fmla="*/ 21 w 23"/>
                  <a:gd name="T75" fmla="*/ 31 h 31"/>
                  <a:gd name="T76" fmla="*/ 21 w 23"/>
                  <a:gd name="T77" fmla="*/ 30 h 31"/>
                  <a:gd name="T78" fmla="*/ 23 w 23"/>
                  <a:gd name="T79" fmla="*/ 30 h 31"/>
                  <a:gd name="T80" fmla="*/ 23 w 23"/>
                  <a:gd name="T81" fmla="*/ 30 h 31"/>
                  <a:gd name="T82" fmla="*/ 23 w 23"/>
                  <a:gd name="T83" fmla="*/ 30 h 31"/>
                  <a:gd name="T84" fmla="*/ 23 w 23"/>
                  <a:gd name="T85" fmla="*/ 29 h 31"/>
                  <a:gd name="T86" fmla="*/ 23 w 23"/>
                  <a:gd name="T87" fmla="*/ 29 h 31"/>
                  <a:gd name="T88" fmla="*/ 23 w 23"/>
                  <a:gd name="T89" fmla="*/ 29 h 31"/>
                  <a:gd name="T90" fmla="*/ 20 w 23"/>
                  <a:gd name="T91" fmla="*/ 29 h 3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"/>
                  <a:gd name="T139" fmla="*/ 0 h 31"/>
                  <a:gd name="T140" fmla="*/ 23 w 23"/>
                  <a:gd name="T141" fmla="*/ 31 h 3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" h="31">
                    <a:moveTo>
                      <a:pt x="20" y="29"/>
                    </a:moveTo>
                    <a:lnTo>
                      <a:pt x="23" y="29"/>
                    </a:lnTo>
                    <a:lnTo>
                      <a:pt x="21" y="27"/>
                    </a:lnTo>
                    <a:lnTo>
                      <a:pt x="21" y="25"/>
                    </a:lnTo>
                    <a:lnTo>
                      <a:pt x="20" y="22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8" y="18"/>
                    </a:lnTo>
                    <a:lnTo>
                      <a:pt x="18" y="17"/>
                    </a:lnTo>
                    <a:lnTo>
                      <a:pt x="17" y="15"/>
                    </a:lnTo>
                    <a:lnTo>
                      <a:pt x="16" y="14"/>
                    </a:lnTo>
                    <a:lnTo>
                      <a:pt x="16" y="13"/>
                    </a:lnTo>
                    <a:lnTo>
                      <a:pt x="15" y="12"/>
                    </a:lnTo>
                    <a:lnTo>
                      <a:pt x="15" y="11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14" y="14"/>
                    </a:lnTo>
                    <a:lnTo>
                      <a:pt x="14" y="15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16" y="18"/>
                    </a:lnTo>
                    <a:lnTo>
                      <a:pt x="16" y="19"/>
                    </a:lnTo>
                    <a:lnTo>
                      <a:pt x="17" y="21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9" y="26"/>
                    </a:lnTo>
                    <a:lnTo>
                      <a:pt x="19" y="28"/>
                    </a:lnTo>
                    <a:lnTo>
                      <a:pt x="20" y="30"/>
                    </a:lnTo>
                    <a:lnTo>
                      <a:pt x="23" y="29"/>
                    </a:lnTo>
                    <a:lnTo>
                      <a:pt x="20" y="30"/>
                    </a:lnTo>
                    <a:lnTo>
                      <a:pt x="21" y="30"/>
                    </a:lnTo>
                    <a:lnTo>
                      <a:pt x="21" y="31"/>
                    </a:lnTo>
                    <a:lnTo>
                      <a:pt x="21" y="30"/>
                    </a:lnTo>
                    <a:lnTo>
                      <a:pt x="23" y="30"/>
                    </a:lnTo>
                    <a:lnTo>
                      <a:pt x="23" y="29"/>
                    </a:lnTo>
                    <a:lnTo>
                      <a:pt x="20" y="29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18" name="Freeform 927"/>
              <p:cNvSpPr>
                <a:spLocks/>
              </p:cNvSpPr>
              <p:nvPr/>
            </p:nvSpPr>
            <p:spPr bwMode="auto">
              <a:xfrm>
                <a:off x="4486" y="1602"/>
                <a:ext cx="11" cy="31"/>
              </a:xfrm>
              <a:custGeom>
                <a:avLst/>
                <a:gdLst>
                  <a:gd name="T0" fmla="*/ 0 w 37"/>
                  <a:gd name="T1" fmla="*/ 2 h 97"/>
                  <a:gd name="T2" fmla="*/ 1 w 37"/>
                  <a:gd name="T3" fmla="*/ 8 h 97"/>
                  <a:gd name="T4" fmla="*/ 3 w 37"/>
                  <a:gd name="T5" fmla="*/ 13 h 97"/>
                  <a:gd name="T6" fmla="*/ 5 w 37"/>
                  <a:gd name="T7" fmla="*/ 19 h 97"/>
                  <a:gd name="T8" fmla="*/ 7 w 37"/>
                  <a:gd name="T9" fmla="*/ 24 h 97"/>
                  <a:gd name="T10" fmla="*/ 9 w 37"/>
                  <a:gd name="T11" fmla="*/ 29 h 97"/>
                  <a:gd name="T12" fmla="*/ 12 w 37"/>
                  <a:gd name="T13" fmla="*/ 34 h 97"/>
                  <a:gd name="T14" fmla="*/ 15 w 37"/>
                  <a:gd name="T15" fmla="*/ 38 h 97"/>
                  <a:gd name="T16" fmla="*/ 17 w 37"/>
                  <a:gd name="T17" fmla="*/ 44 h 97"/>
                  <a:gd name="T18" fmla="*/ 21 w 37"/>
                  <a:gd name="T19" fmla="*/ 49 h 97"/>
                  <a:gd name="T20" fmla="*/ 23 w 37"/>
                  <a:gd name="T21" fmla="*/ 54 h 97"/>
                  <a:gd name="T22" fmla="*/ 25 w 37"/>
                  <a:gd name="T23" fmla="*/ 60 h 97"/>
                  <a:gd name="T24" fmla="*/ 28 w 37"/>
                  <a:gd name="T25" fmla="*/ 67 h 97"/>
                  <a:gd name="T26" fmla="*/ 30 w 37"/>
                  <a:gd name="T27" fmla="*/ 74 h 97"/>
                  <a:gd name="T28" fmla="*/ 32 w 37"/>
                  <a:gd name="T29" fmla="*/ 80 h 97"/>
                  <a:gd name="T30" fmla="*/ 33 w 37"/>
                  <a:gd name="T31" fmla="*/ 88 h 97"/>
                  <a:gd name="T32" fmla="*/ 34 w 37"/>
                  <a:gd name="T33" fmla="*/ 97 h 97"/>
                  <a:gd name="T34" fmla="*/ 37 w 37"/>
                  <a:gd name="T35" fmla="*/ 93 h 97"/>
                  <a:gd name="T36" fmla="*/ 35 w 37"/>
                  <a:gd name="T37" fmla="*/ 84 h 97"/>
                  <a:gd name="T38" fmla="*/ 33 w 37"/>
                  <a:gd name="T39" fmla="*/ 76 h 97"/>
                  <a:gd name="T40" fmla="*/ 31 w 37"/>
                  <a:gd name="T41" fmla="*/ 69 h 97"/>
                  <a:gd name="T42" fmla="*/ 29 w 37"/>
                  <a:gd name="T43" fmla="*/ 62 h 97"/>
                  <a:gd name="T44" fmla="*/ 26 w 37"/>
                  <a:gd name="T45" fmla="*/ 55 h 97"/>
                  <a:gd name="T46" fmla="*/ 24 w 37"/>
                  <a:gd name="T47" fmla="*/ 50 h 97"/>
                  <a:gd name="T48" fmla="*/ 21 w 37"/>
                  <a:gd name="T49" fmla="*/ 45 h 97"/>
                  <a:gd name="T50" fmla="*/ 18 w 37"/>
                  <a:gd name="T51" fmla="*/ 40 h 97"/>
                  <a:gd name="T52" fmla="*/ 15 w 37"/>
                  <a:gd name="T53" fmla="*/ 35 h 97"/>
                  <a:gd name="T54" fmla="*/ 13 w 37"/>
                  <a:gd name="T55" fmla="*/ 30 h 97"/>
                  <a:gd name="T56" fmla="*/ 11 w 37"/>
                  <a:gd name="T57" fmla="*/ 25 h 97"/>
                  <a:gd name="T58" fmla="*/ 8 w 37"/>
                  <a:gd name="T59" fmla="*/ 20 h 97"/>
                  <a:gd name="T60" fmla="*/ 6 w 37"/>
                  <a:gd name="T61" fmla="*/ 16 h 97"/>
                  <a:gd name="T62" fmla="*/ 5 w 37"/>
                  <a:gd name="T63" fmla="*/ 10 h 97"/>
                  <a:gd name="T64" fmla="*/ 3 w 37"/>
                  <a:gd name="T65" fmla="*/ 4 h 97"/>
                  <a:gd name="T66" fmla="*/ 3 w 37"/>
                  <a:gd name="T67" fmla="*/ 1 h 97"/>
                  <a:gd name="T68" fmla="*/ 3 w 37"/>
                  <a:gd name="T69" fmla="*/ 1 h 97"/>
                  <a:gd name="T70" fmla="*/ 3 w 37"/>
                  <a:gd name="T71" fmla="*/ 1 h 97"/>
                  <a:gd name="T72" fmla="*/ 3 w 37"/>
                  <a:gd name="T73" fmla="*/ 0 h 97"/>
                  <a:gd name="T74" fmla="*/ 1 w 37"/>
                  <a:gd name="T75" fmla="*/ 0 h 97"/>
                  <a:gd name="T76" fmla="*/ 1 w 37"/>
                  <a:gd name="T77" fmla="*/ 0 h 97"/>
                  <a:gd name="T78" fmla="*/ 1 w 37"/>
                  <a:gd name="T79" fmla="*/ 0 h 97"/>
                  <a:gd name="T80" fmla="*/ 1 w 37"/>
                  <a:gd name="T81" fmla="*/ 0 h 97"/>
                  <a:gd name="T82" fmla="*/ 1 w 37"/>
                  <a:gd name="T83" fmla="*/ 0 h 97"/>
                  <a:gd name="T84" fmla="*/ 0 w 37"/>
                  <a:gd name="T85" fmla="*/ 0 h 97"/>
                  <a:gd name="T86" fmla="*/ 0 w 37"/>
                  <a:gd name="T87" fmla="*/ 1 h 97"/>
                  <a:gd name="T88" fmla="*/ 0 w 37"/>
                  <a:gd name="T89" fmla="*/ 1 h 97"/>
                  <a:gd name="T90" fmla="*/ 0 w 37"/>
                  <a:gd name="T91" fmla="*/ 1 h 97"/>
                  <a:gd name="T92" fmla="*/ 0 w 37"/>
                  <a:gd name="T93" fmla="*/ 2 h 9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7"/>
                  <a:gd name="T142" fmla="*/ 0 h 97"/>
                  <a:gd name="T143" fmla="*/ 37 w 37"/>
                  <a:gd name="T144" fmla="*/ 97 h 9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7" h="97">
                    <a:moveTo>
                      <a:pt x="0" y="1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4" y="16"/>
                    </a:lnTo>
                    <a:lnTo>
                      <a:pt x="5" y="19"/>
                    </a:lnTo>
                    <a:lnTo>
                      <a:pt x="6" y="21"/>
                    </a:lnTo>
                    <a:lnTo>
                      <a:pt x="7" y="24"/>
                    </a:lnTo>
                    <a:lnTo>
                      <a:pt x="8" y="27"/>
                    </a:lnTo>
                    <a:lnTo>
                      <a:pt x="9" y="29"/>
                    </a:lnTo>
                    <a:lnTo>
                      <a:pt x="11" y="32"/>
                    </a:lnTo>
                    <a:lnTo>
                      <a:pt x="12" y="34"/>
                    </a:lnTo>
                    <a:lnTo>
                      <a:pt x="14" y="36"/>
                    </a:lnTo>
                    <a:lnTo>
                      <a:pt x="15" y="38"/>
                    </a:lnTo>
                    <a:lnTo>
                      <a:pt x="16" y="42"/>
                    </a:lnTo>
                    <a:lnTo>
                      <a:pt x="17" y="44"/>
                    </a:lnTo>
                    <a:lnTo>
                      <a:pt x="18" y="46"/>
                    </a:lnTo>
                    <a:lnTo>
                      <a:pt x="21" y="49"/>
                    </a:lnTo>
                    <a:lnTo>
                      <a:pt x="22" y="52"/>
                    </a:lnTo>
                    <a:lnTo>
                      <a:pt x="23" y="54"/>
                    </a:lnTo>
                    <a:lnTo>
                      <a:pt x="24" y="58"/>
                    </a:lnTo>
                    <a:lnTo>
                      <a:pt x="25" y="60"/>
                    </a:lnTo>
                    <a:lnTo>
                      <a:pt x="26" y="63"/>
                    </a:lnTo>
                    <a:lnTo>
                      <a:pt x="28" y="67"/>
                    </a:lnTo>
                    <a:lnTo>
                      <a:pt x="29" y="70"/>
                    </a:lnTo>
                    <a:lnTo>
                      <a:pt x="30" y="74"/>
                    </a:lnTo>
                    <a:lnTo>
                      <a:pt x="31" y="77"/>
                    </a:lnTo>
                    <a:lnTo>
                      <a:pt x="32" y="80"/>
                    </a:lnTo>
                    <a:lnTo>
                      <a:pt x="33" y="85"/>
                    </a:lnTo>
                    <a:lnTo>
                      <a:pt x="33" y="88"/>
                    </a:lnTo>
                    <a:lnTo>
                      <a:pt x="34" y="93"/>
                    </a:lnTo>
                    <a:lnTo>
                      <a:pt x="34" y="97"/>
                    </a:lnTo>
                    <a:lnTo>
                      <a:pt x="37" y="97"/>
                    </a:lnTo>
                    <a:lnTo>
                      <a:pt x="37" y="93"/>
                    </a:lnTo>
                    <a:lnTo>
                      <a:pt x="35" y="88"/>
                    </a:lnTo>
                    <a:lnTo>
                      <a:pt x="35" y="84"/>
                    </a:lnTo>
                    <a:lnTo>
                      <a:pt x="34" y="80"/>
                    </a:lnTo>
                    <a:lnTo>
                      <a:pt x="33" y="76"/>
                    </a:lnTo>
                    <a:lnTo>
                      <a:pt x="32" y="72"/>
                    </a:lnTo>
                    <a:lnTo>
                      <a:pt x="31" y="69"/>
                    </a:lnTo>
                    <a:lnTo>
                      <a:pt x="31" y="66"/>
                    </a:lnTo>
                    <a:lnTo>
                      <a:pt x="29" y="62"/>
                    </a:lnTo>
                    <a:lnTo>
                      <a:pt x="28" y="59"/>
                    </a:lnTo>
                    <a:lnTo>
                      <a:pt x="26" y="55"/>
                    </a:lnTo>
                    <a:lnTo>
                      <a:pt x="25" y="53"/>
                    </a:lnTo>
                    <a:lnTo>
                      <a:pt x="24" y="50"/>
                    </a:lnTo>
                    <a:lnTo>
                      <a:pt x="22" y="47"/>
                    </a:lnTo>
                    <a:lnTo>
                      <a:pt x="21" y="45"/>
                    </a:lnTo>
                    <a:lnTo>
                      <a:pt x="20" y="42"/>
                    </a:lnTo>
                    <a:lnTo>
                      <a:pt x="18" y="40"/>
                    </a:lnTo>
                    <a:lnTo>
                      <a:pt x="16" y="37"/>
                    </a:lnTo>
                    <a:lnTo>
                      <a:pt x="15" y="35"/>
                    </a:lnTo>
                    <a:lnTo>
                      <a:pt x="14" y="33"/>
                    </a:lnTo>
                    <a:lnTo>
                      <a:pt x="13" y="30"/>
                    </a:lnTo>
                    <a:lnTo>
                      <a:pt x="12" y="27"/>
                    </a:lnTo>
                    <a:lnTo>
                      <a:pt x="11" y="25"/>
                    </a:lnTo>
                    <a:lnTo>
                      <a:pt x="9" y="23"/>
                    </a:lnTo>
                    <a:lnTo>
                      <a:pt x="8" y="20"/>
                    </a:lnTo>
                    <a:lnTo>
                      <a:pt x="7" y="18"/>
                    </a:lnTo>
                    <a:lnTo>
                      <a:pt x="6" y="16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4" y="7"/>
                    </a:lnTo>
                    <a:lnTo>
                      <a:pt x="3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19" name="Freeform 928"/>
              <p:cNvSpPr>
                <a:spLocks/>
              </p:cNvSpPr>
              <p:nvPr/>
            </p:nvSpPr>
            <p:spPr bwMode="auto">
              <a:xfrm>
                <a:off x="4478" y="1541"/>
                <a:ext cx="9" cy="61"/>
              </a:xfrm>
              <a:custGeom>
                <a:avLst/>
                <a:gdLst>
                  <a:gd name="T0" fmla="*/ 0 w 25"/>
                  <a:gd name="T1" fmla="*/ 1 h 196"/>
                  <a:gd name="T2" fmla="*/ 4 w 25"/>
                  <a:gd name="T3" fmla="*/ 12 h 196"/>
                  <a:gd name="T4" fmla="*/ 8 w 25"/>
                  <a:gd name="T5" fmla="*/ 24 h 196"/>
                  <a:gd name="T6" fmla="*/ 10 w 25"/>
                  <a:gd name="T7" fmla="*/ 34 h 196"/>
                  <a:gd name="T8" fmla="*/ 12 w 25"/>
                  <a:gd name="T9" fmla="*/ 45 h 196"/>
                  <a:gd name="T10" fmla="*/ 15 w 25"/>
                  <a:gd name="T11" fmla="*/ 57 h 196"/>
                  <a:gd name="T12" fmla="*/ 17 w 25"/>
                  <a:gd name="T13" fmla="*/ 68 h 196"/>
                  <a:gd name="T14" fmla="*/ 18 w 25"/>
                  <a:gd name="T15" fmla="*/ 80 h 196"/>
                  <a:gd name="T16" fmla="*/ 19 w 25"/>
                  <a:gd name="T17" fmla="*/ 92 h 196"/>
                  <a:gd name="T18" fmla="*/ 20 w 25"/>
                  <a:gd name="T19" fmla="*/ 104 h 196"/>
                  <a:gd name="T20" fmla="*/ 21 w 25"/>
                  <a:gd name="T21" fmla="*/ 117 h 196"/>
                  <a:gd name="T22" fmla="*/ 21 w 25"/>
                  <a:gd name="T23" fmla="*/ 129 h 196"/>
                  <a:gd name="T24" fmla="*/ 21 w 25"/>
                  <a:gd name="T25" fmla="*/ 142 h 196"/>
                  <a:gd name="T26" fmla="*/ 21 w 25"/>
                  <a:gd name="T27" fmla="*/ 155 h 196"/>
                  <a:gd name="T28" fmla="*/ 21 w 25"/>
                  <a:gd name="T29" fmla="*/ 168 h 196"/>
                  <a:gd name="T30" fmla="*/ 21 w 25"/>
                  <a:gd name="T31" fmla="*/ 181 h 196"/>
                  <a:gd name="T32" fmla="*/ 20 w 25"/>
                  <a:gd name="T33" fmla="*/ 195 h 196"/>
                  <a:gd name="T34" fmla="*/ 23 w 25"/>
                  <a:gd name="T35" fmla="*/ 189 h 196"/>
                  <a:gd name="T36" fmla="*/ 24 w 25"/>
                  <a:gd name="T37" fmla="*/ 175 h 196"/>
                  <a:gd name="T38" fmla="*/ 24 w 25"/>
                  <a:gd name="T39" fmla="*/ 162 h 196"/>
                  <a:gd name="T40" fmla="*/ 25 w 25"/>
                  <a:gd name="T41" fmla="*/ 148 h 196"/>
                  <a:gd name="T42" fmla="*/ 25 w 25"/>
                  <a:gd name="T43" fmla="*/ 135 h 196"/>
                  <a:gd name="T44" fmla="*/ 24 w 25"/>
                  <a:gd name="T45" fmla="*/ 122 h 196"/>
                  <a:gd name="T46" fmla="*/ 24 w 25"/>
                  <a:gd name="T47" fmla="*/ 110 h 196"/>
                  <a:gd name="T48" fmla="*/ 23 w 25"/>
                  <a:gd name="T49" fmla="*/ 97 h 196"/>
                  <a:gd name="T50" fmla="*/ 21 w 25"/>
                  <a:gd name="T51" fmla="*/ 86 h 196"/>
                  <a:gd name="T52" fmla="*/ 20 w 25"/>
                  <a:gd name="T53" fmla="*/ 74 h 196"/>
                  <a:gd name="T54" fmla="*/ 18 w 25"/>
                  <a:gd name="T55" fmla="*/ 62 h 196"/>
                  <a:gd name="T56" fmla="*/ 17 w 25"/>
                  <a:gd name="T57" fmla="*/ 50 h 196"/>
                  <a:gd name="T58" fmla="*/ 14 w 25"/>
                  <a:gd name="T59" fmla="*/ 39 h 196"/>
                  <a:gd name="T60" fmla="*/ 11 w 25"/>
                  <a:gd name="T61" fmla="*/ 28 h 196"/>
                  <a:gd name="T62" fmla="*/ 8 w 25"/>
                  <a:gd name="T63" fmla="*/ 17 h 196"/>
                  <a:gd name="T64" fmla="*/ 4 w 25"/>
                  <a:gd name="T65" fmla="*/ 6 h 196"/>
                  <a:gd name="T66" fmla="*/ 2 w 25"/>
                  <a:gd name="T67" fmla="*/ 0 h 196"/>
                  <a:gd name="T68" fmla="*/ 2 w 25"/>
                  <a:gd name="T69" fmla="*/ 0 h 196"/>
                  <a:gd name="T70" fmla="*/ 2 w 25"/>
                  <a:gd name="T71" fmla="*/ 0 h 196"/>
                  <a:gd name="T72" fmla="*/ 2 w 25"/>
                  <a:gd name="T73" fmla="*/ 0 h 196"/>
                  <a:gd name="T74" fmla="*/ 1 w 25"/>
                  <a:gd name="T75" fmla="*/ 0 h 196"/>
                  <a:gd name="T76" fmla="*/ 1 w 25"/>
                  <a:gd name="T77" fmla="*/ 0 h 196"/>
                  <a:gd name="T78" fmla="*/ 1 w 25"/>
                  <a:gd name="T79" fmla="*/ 0 h 196"/>
                  <a:gd name="T80" fmla="*/ 1 w 25"/>
                  <a:gd name="T81" fmla="*/ 0 h 196"/>
                  <a:gd name="T82" fmla="*/ 1 w 25"/>
                  <a:gd name="T83" fmla="*/ 0 h 196"/>
                  <a:gd name="T84" fmla="*/ 1 w 25"/>
                  <a:gd name="T85" fmla="*/ 0 h 196"/>
                  <a:gd name="T86" fmla="*/ 0 w 25"/>
                  <a:gd name="T87" fmla="*/ 0 h 196"/>
                  <a:gd name="T88" fmla="*/ 0 w 25"/>
                  <a:gd name="T89" fmla="*/ 1 h 196"/>
                  <a:gd name="T90" fmla="*/ 0 w 25"/>
                  <a:gd name="T91" fmla="*/ 1 h 196"/>
                  <a:gd name="T92" fmla="*/ 0 w 25"/>
                  <a:gd name="T93" fmla="*/ 2 h 19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5"/>
                  <a:gd name="T142" fmla="*/ 0 h 196"/>
                  <a:gd name="T143" fmla="*/ 25 w 25"/>
                  <a:gd name="T144" fmla="*/ 196 h 19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5" h="196">
                    <a:moveTo>
                      <a:pt x="0" y="2"/>
                    </a:moveTo>
                    <a:lnTo>
                      <a:pt x="0" y="1"/>
                    </a:lnTo>
                    <a:lnTo>
                      <a:pt x="2" y="7"/>
                    </a:lnTo>
                    <a:lnTo>
                      <a:pt x="4" y="12"/>
                    </a:lnTo>
                    <a:lnTo>
                      <a:pt x="6" y="18"/>
                    </a:lnTo>
                    <a:lnTo>
                      <a:pt x="8" y="24"/>
                    </a:lnTo>
                    <a:lnTo>
                      <a:pt x="9" y="28"/>
                    </a:lnTo>
                    <a:lnTo>
                      <a:pt x="10" y="34"/>
                    </a:lnTo>
                    <a:lnTo>
                      <a:pt x="11" y="40"/>
                    </a:lnTo>
                    <a:lnTo>
                      <a:pt x="12" y="45"/>
                    </a:lnTo>
                    <a:lnTo>
                      <a:pt x="14" y="51"/>
                    </a:lnTo>
                    <a:lnTo>
                      <a:pt x="15" y="57"/>
                    </a:lnTo>
                    <a:lnTo>
                      <a:pt x="16" y="62"/>
                    </a:lnTo>
                    <a:lnTo>
                      <a:pt x="17" y="68"/>
                    </a:lnTo>
                    <a:lnTo>
                      <a:pt x="18" y="74"/>
                    </a:lnTo>
                    <a:lnTo>
                      <a:pt x="18" y="80"/>
                    </a:lnTo>
                    <a:lnTo>
                      <a:pt x="19" y="86"/>
                    </a:lnTo>
                    <a:lnTo>
                      <a:pt x="19" y="92"/>
                    </a:lnTo>
                    <a:lnTo>
                      <a:pt x="20" y="97"/>
                    </a:lnTo>
                    <a:lnTo>
                      <a:pt x="20" y="104"/>
                    </a:lnTo>
                    <a:lnTo>
                      <a:pt x="21" y="110"/>
                    </a:lnTo>
                    <a:lnTo>
                      <a:pt x="21" y="117"/>
                    </a:lnTo>
                    <a:lnTo>
                      <a:pt x="21" y="122"/>
                    </a:lnTo>
                    <a:lnTo>
                      <a:pt x="21" y="129"/>
                    </a:lnTo>
                    <a:lnTo>
                      <a:pt x="21" y="135"/>
                    </a:lnTo>
                    <a:lnTo>
                      <a:pt x="21" y="142"/>
                    </a:lnTo>
                    <a:lnTo>
                      <a:pt x="21" y="148"/>
                    </a:lnTo>
                    <a:lnTo>
                      <a:pt x="21" y="155"/>
                    </a:lnTo>
                    <a:lnTo>
                      <a:pt x="21" y="162"/>
                    </a:lnTo>
                    <a:lnTo>
                      <a:pt x="21" y="168"/>
                    </a:lnTo>
                    <a:lnTo>
                      <a:pt x="21" y="175"/>
                    </a:lnTo>
                    <a:lnTo>
                      <a:pt x="21" y="181"/>
                    </a:lnTo>
                    <a:lnTo>
                      <a:pt x="20" y="188"/>
                    </a:lnTo>
                    <a:lnTo>
                      <a:pt x="20" y="195"/>
                    </a:lnTo>
                    <a:lnTo>
                      <a:pt x="23" y="196"/>
                    </a:lnTo>
                    <a:lnTo>
                      <a:pt x="23" y="189"/>
                    </a:lnTo>
                    <a:lnTo>
                      <a:pt x="24" y="181"/>
                    </a:lnTo>
                    <a:lnTo>
                      <a:pt x="24" y="175"/>
                    </a:lnTo>
                    <a:lnTo>
                      <a:pt x="24" y="169"/>
                    </a:lnTo>
                    <a:lnTo>
                      <a:pt x="24" y="162"/>
                    </a:lnTo>
                    <a:lnTo>
                      <a:pt x="25" y="155"/>
                    </a:lnTo>
                    <a:lnTo>
                      <a:pt x="25" y="148"/>
                    </a:lnTo>
                    <a:lnTo>
                      <a:pt x="25" y="142"/>
                    </a:lnTo>
                    <a:lnTo>
                      <a:pt x="25" y="135"/>
                    </a:lnTo>
                    <a:lnTo>
                      <a:pt x="25" y="129"/>
                    </a:lnTo>
                    <a:lnTo>
                      <a:pt x="24" y="122"/>
                    </a:lnTo>
                    <a:lnTo>
                      <a:pt x="24" y="117"/>
                    </a:lnTo>
                    <a:lnTo>
                      <a:pt x="24" y="110"/>
                    </a:lnTo>
                    <a:lnTo>
                      <a:pt x="24" y="104"/>
                    </a:lnTo>
                    <a:lnTo>
                      <a:pt x="23" y="97"/>
                    </a:lnTo>
                    <a:lnTo>
                      <a:pt x="23" y="92"/>
                    </a:lnTo>
                    <a:lnTo>
                      <a:pt x="21" y="86"/>
                    </a:lnTo>
                    <a:lnTo>
                      <a:pt x="21" y="79"/>
                    </a:lnTo>
                    <a:lnTo>
                      <a:pt x="20" y="74"/>
                    </a:lnTo>
                    <a:lnTo>
                      <a:pt x="19" y="68"/>
                    </a:lnTo>
                    <a:lnTo>
                      <a:pt x="18" y="62"/>
                    </a:lnTo>
                    <a:lnTo>
                      <a:pt x="18" y="57"/>
                    </a:lnTo>
                    <a:lnTo>
                      <a:pt x="17" y="50"/>
                    </a:lnTo>
                    <a:lnTo>
                      <a:pt x="16" y="44"/>
                    </a:lnTo>
                    <a:lnTo>
                      <a:pt x="14" y="39"/>
                    </a:lnTo>
                    <a:lnTo>
                      <a:pt x="12" y="33"/>
                    </a:lnTo>
                    <a:lnTo>
                      <a:pt x="11" y="28"/>
                    </a:lnTo>
                    <a:lnTo>
                      <a:pt x="10" y="23"/>
                    </a:lnTo>
                    <a:lnTo>
                      <a:pt x="8" y="17"/>
                    </a:lnTo>
                    <a:lnTo>
                      <a:pt x="7" y="11"/>
                    </a:lnTo>
                    <a:lnTo>
                      <a:pt x="4" y="6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20" name="Freeform 929"/>
              <p:cNvSpPr>
                <a:spLocks/>
              </p:cNvSpPr>
              <p:nvPr/>
            </p:nvSpPr>
            <p:spPr bwMode="auto">
              <a:xfrm>
                <a:off x="4442" y="1498"/>
                <a:ext cx="37" cy="43"/>
              </a:xfrm>
              <a:custGeom>
                <a:avLst/>
                <a:gdLst>
                  <a:gd name="T0" fmla="*/ 1 w 118"/>
                  <a:gd name="T1" fmla="*/ 4 h 141"/>
                  <a:gd name="T2" fmla="*/ 10 w 118"/>
                  <a:gd name="T3" fmla="*/ 10 h 141"/>
                  <a:gd name="T4" fmla="*/ 20 w 118"/>
                  <a:gd name="T5" fmla="*/ 15 h 141"/>
                  <a:gd name="T6" fmla="*/ 27 w 118"/>
                  <a:gd name="T7" fmla="*/ 21 h 141"/>
                  <a:gd name="T8" fmla="*/ 37 w 118"/>
                  <a:gd name="T9" fmla="*/ 28 h 141"/>
                  <a:gd name="T10" fmla="*/ 44 w 118"/>
                  <a:gd name="T11" fmla="*/ 36 h 141"/>
                  <a:gd name="T12" fmla="*/ 52 w 118"/>
                  <a:gd name="T13" fmla="*/ 44 h 141"/>
                  <a:gd name="T14" fmla="*/ 60 w 118"/>
                  <a:gd name="T15" fmla="*/ 52 h 141"/>
                  <a:gd name="T16" fmla="*/ 67 w 118"/>
                  <a:gd name="T17" fmla="*/ 59 h 141"/>
                  <a:gd name="T18" fmla="*/ 75 w 118"/>
                  <a:gd name="T19" fmla="*/ 69 h 141"/>
                  <a:gd name="T20" fmla="*/ 82 w 118"/>
                  <a:gd name="T21" fmla="*/ 78 h 141"/>
                  <a:gd name="T22" fmla="*/ 88 w 118"/>
                  <a:gd name="T23" fmla="*/ 88 h 141"/>
                  <a:gd name="T24" fmla="*/ 94 w 118"/>
                  <a:gd name="T25" fmla="*/ 98 h 141"/>
                  <a:gd name="T26" fmla="*/ 100 w 118"/>
                  <a:gd name="T27" fmla="*/ 108 h 141"/>
                  <a:gd name="T28" fmla="*/ 106 w 118"/>
                  <a:gd name="T29" fmla="*/ 118 h 141"/>
                  <a:gd name="T30" fmla="*/ 110 w 118"/>
                  <a:gd name="T31" fmla="*/ 130 h 141"/>
                  <a:gd name="T32" fmla="*/ 116 w 118"/>
                  <a:gd name="T33" fmla="*/ 141 h 141"/>
                  <a:gd name="T34" fmla="*/ 116 w 118"/>
                  <a:gd name="T35" fmla="*/ 134 h 141"/>
                  <a:gd name="T36" fmla="*/ 110 w 118"/>
                  <a:gd name="T37" fmla="*/ 123 h 141"/>
                  <a:gd name="T38" fmla="*/ 105 w 118"/>
                  <a:gd name="T39" fmla="*/ 112 h 141"/>
                  <a:gd name="T40" fmla="*/ 99 w 118"/>
                  <a:gd name="T41" fmla="*/ 101 h 141"/>
                  <a:gd name="T42" fmla="*/ 93 w 118"/>
                  <a:gd name="T43" fmla="*/ 91 h 141"/>
                  <a:gd name="T44" fmla="*/ 86 w 118"/>
                  <a:gd name="T45" fmla="*/ 81 h 141"/>
                  <a:gd name="T46" fmla="*/ 80 w 118"/>
                  <a:gd name="T47" fmla="*/ 71 h 141"/>
                  <a:gd name="T48" fmla="*/ 73 w 118"/>
                  <a:gd name="T49" fmla="*/ 62 h 141"/>
                  <a:gd name="T50" fmla="*/ 66 w 118"/>
                  <a:gd name="T51" fmla="*/ 53 h 141"/>
                  <a:gd name="T52" fmla="*/ 58 w 118"/>
                  <a:gd name="T53" fmla="*/ 45 h 141"/>
                  <a:gd name="T54" fmla="*/ 50 w 118"/>
                  <a:gd name="T55" fmla="*/ 37 h 141"/>
                  <a:gd name="T56" fmla="*/ 42 w 118"/>
                  <a:gd name="T57" fmla="*/ 29 h 141"/>
                  <a:gd name="T58" fmla="*/ 33 w 118"/>
                  <a:gd name="T59" fmla="*/ 22 h 141"/>
                  <a:gd name="T60" fmla="*/ 25 w 118"/>
                  <a:gd name="T61" fmla="*/ 15 h 141"/>
                  <a:gd name="T62" fmla="*/ 16 w 118"/>
                  <a:gd name="T63" fmla="*/ 10 h 141"/>
                  <a:gd name="T64" fmla="*/ 7 w 118"/>
                  <a:gd name="T65" fmla="*/ 4 h 141"/>
                  <a:gd name="T66" fmla="*/ 4 w 118"/>
                  <a:gd name="T67" fmla="*/ 2 h 141"/>
                  <a:gd name="T68" fmla="*/ 3 w 118"/>
                  <a:gd name="T69" fmla="*/ 0 h 141"/>
                  <a:gd name="T70" fmla="*/ 3 w 118"/>
                  <a:gd name="T71" fmla="*/ 0 h 141"/>
                  <a:gd name="T72" fmla="*/ 1 w 118"/>
                  <a:gd name="T73" fmla="*/ 0 h 141"/>
                  <a:gd name="T74" fmla="*/ 1 w 118"/>
                  <a:gd name="T75" fmla="*/ 2 h 141"/>
                  <a:gd name="T76" fmla="*/ 1 w 118"/>
                  <a:gd name="T77" fmla="*/ 2 h 141"/>
                  <a:gd name="T78" fmla="*/ 1 w 118"/>
                  <a:gd name="T79" fmla="*/ 2 h 141"/>
                  <a:gd name="T80" fmla="*/ 0 w 118"/>
                  <a:gd name="T81" fmla="*/ 3 h 141"/>
                  <a:gd name="T82" fmla="*/ 1 w 118"/>
                  <a:gd name="T83" fmla="*/ 3 h 141"/>
                  <a:gd name="T84" fmla="*/ 1 w 118"/>
                  <a:gd name="T85" fmla="*/ 3 h 141"/>
                  <a:gd name="T86" fmla="*/ 1 w 118"/>
                  <a:gd name="T87" fmla="*/ 4 h 141"/>
                  <a:gd name="T88" fmla="*/ 1 w 118"/>
                  <a:gd name="T89" fmla="*/ 4 h 141"/>
                  <a:gd name="T90" fmla="*/ 1 w 118"/>
                  <a:gd name="T91" fmla="*/ 4 h 14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8"/>
                  <a:gd name="T139" fmla="*/ 0 h 141"/>
                  <a:gd name="T140" fmla="*/ 118 w 118"/>
                  <a:gd name="T141" fmla="*/ 141 h 14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8" h="141">
                    <a:moveTo>
                      <a:pt x="1" y="4"/>
                    </a:moveTo>
                    <a:lnTo>
                      <a:pt x="1" y="4"/>
                    </a:lnTo>
                    <a:lnTo>
                      <a:pt x="6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0" y="15"/>
                    </a:lnTo>
                    <a:lnTo>
                      <a:pt x="24" y="18"/>
                    </a:lnTo>
                    <a:lnTo>
                      <a:pt x="27" y="21"/>
                    </a:lnTo>
                    <a:lnTo>
                      <a:pt x="32" y="24"/>
                    </a:lnTo>
                    <a:lnTo>
                      <a:pt x="37" y="28"/>
                    </a:lnTo>
                    <a:lnTo>
                      <a:pt x="40" y="31"/>
                    </a:lnTo>
                    <a:lnTo>
                      <a:pt x="44" y="36"/>
                    </a:lnTo>
                    <a:lnTo>
                      <a:pt x="48" y="39"/>
                    </a:lnTo>
                    <a:lnTo>
                      <a:pt x="52" y="44"/>
                    </a:lnTo>
                    <a:lnTo>
                      <a:pt x="56" y="47"/>
                    </a:lnTo>
                    <a:lnTo>
                      <a:pt x="60" y="52"/>
                    </a:lnTo>
                    <a:lnTo>
                      <a:pt x="64" y="55"/>
                    </a:lnTo>
                    <a:lnTo>
                      <a:pt x="67" y="59"/>
                    </a:lnTo>
                    <a:lnTo>
                      <a:pt x="71" y="64"/>
                    </a:lnTo>
                    <a:lnTo>
                      <a:pt x="75" y="69"/>
                    </a:lnTo>
                    <a:lnTo>
                      <a:pt x="79" y="73"/>
                    </a:lnTo>
                    <a:lnTo>
                      <a:pt x="82" y="78"/>
                    </a:lnTo>
                    <a:lnTo>
                      <a:pt x="85" y="82"/>
                    </a:lnTo>
                    <a:lnTo>
                      <a:pt x="88" y="88"/>
                    </a:lnTo>
                    <a:lnTo>
                      <a:pt x="91" y="92"/>
                    </a:lnTo>
                    <a:lnTo>
                      <a:pt x="94" y="98"/>
                    </a:lnTo>
                    <a:lnTo>
                      <a:pt x="98" y="103"/>
                    </a:lnTo>
                    <a:lnTo>
                      <a:pt x="100" y="108"/>
                    </a:lnTo>
                    <a:lnTo>
                      <a:pt x="103" y="113"/>
                    </a:lnTo>
                    <a:lnTo>
                      <a:pt x="106" y="118"/>
                    </a:lnTo>
                    <a:lnTo>
                      <a:pt x="108" y="124"/>
                    </a:lnTo>
                    <a:lnTo>
                      <a:pt x="110" y="130"/>
                    </a:lnTo>
                    <a:lnTo>
                      <a:pt x="114" y="135"/>
                    </a:lnTo>
                    <a:lnTo>
                      <a:pt x="116" y="141"/>
                    </a:lnTo>
                    <a:lnTo>
                      <a:pt x="118" y="139"/>
                    </a:lnTo>
                    <a:lnTo>
                      <a:pt x="116" y="134"/>
                    </a:lnTo>
                    <a:lnTo>
                      <a:pt x="113" y="129"/>
                    </a:lnTo>
                    <a:lnTo>
                      <a:pt x="110" y="123"/>
                    </a:lnTo>
                    <a:lnTo>
                      <a:pt x="108" y="117"/>
                    </a:lnTo>
                    <a:lnTo>
                      <a:pt x="105" y="112"/>
                    </a:lnTo>
                    <a:lnTo>
                      <a:pt x="102" y="106"/>
                    </a:lnTo>
                    <a:lnTo>
                      <a:pt x="99" y="101"/>
                    </a:lnTo>
                    <a:lnTo>
                      <a:pt x="97" y="96"/>
                    </a:lnTo>
                    <a:lnTo>
                      <a:pt x="93" y="91"/>
                    </a:lnTo>
                    <a:lnTo>
                      <a:pt x="90" y="86"/>
                    </a:lnTo>
                    <a:lnTo>
                      <a:pt x="86" y="81"/>
                    </a:lnTo>
                    <a:lnTo>
                      <a:pt x="83" y="76"/>
                    </a:lnTo>
                    <a:lnTo>
                      <a:pt x="80" y="71"/>
                    </a:lnTo>
                    <a:lnTo>
                      <a:pt x="76" y="66"/>
                    </a:lnTo>
                    <a:lnTo>
                      <a:pt x="73" y="62"/>
                    </a:lnTo>
                    <a:lnTo>
                      <a:pt x="69" y="57"/>
                    </a:lnTo>
                    <a:lnTo>
                      <a:pt x="66" y="53"/>
                    </a:lnTo>
                    <a:lnTo>
                      <a:pt x="61" y="49"/>
                    </a:lnTo>
                    <a:lnTo>
                      <a:pt x="58" y="45"/>
                    </a:lnTo>
                    <a:lnTo>
                      <a:pt x="54" y="40"/>
                    </a:lnTo>
                    <a:lnTo>
                      <a:pt x="50" y="37"/>
                    </a:lnTo>
                    <a:lnTo>
                      <a:pt x="46" y="32"/>
                    </a:lnTo>
                    <a:lnTo>
                      <a:pt x="42" y="29"/>
                    </a:lnTo>
                    <a:lnTo>
                      <a:pt x="38" y="25"/>
                    </a:lnTo>
                    <a:lnTo>
                      <a:pt x="33" y="22"/>
                    </a:lnTo>
                    <a:lnTo>
                      <a:pt x="30" y="19"/>
                    </a:lnTo>
                    <a:lnTo>
                      <a:pt x="25" y="15"/>
                    </a:lnTo>
                    <a:lnTo>
                      <a:pt x="21" y="12"/>
                    </a:lnTo>
                    <a:lnTo>
                      <a:pt x="16" y="10"/>
                    </a:lnTo>
                    <a:lnTo>
                      <a:pt x="12" y="6"/>
                    </a:lnTo>
                    <a:lnTo>
                      <a:pt x="7" y="4"/>
                    </a:lnTo>
                    <a:lnTo>
                      <a:pt x="3" y="0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21" name="Freeform 930"/>
              <p:cNvSpPr>
                <a:spLocks/>
              </p:cNvSpPr>
              <p:nvPr/>
            </p:nvSpPr>
            <p:spPr bwMode="auto">
              <a:xfrm>
                <a:off x="4416" y="1460"/>
                <a:ext cx="28" cy="38"/>
              </a:xfrm>
              <a:custGeom>
                <a:avLst/>
                <a:gdLst>
                  <a:gd name="T0" fmla="*/ 1 w 82"/>
                  <a:gd name="T1" fmla="*/ 3 h 118"/>
                  <a:gd name="T2" fmla="*/ 7 w 82"/>
                  <a:gd name="T3" fmla="*/ 8 h 118"/>
                  <a:gd name="T4" fmla="*/ 13 w 82"/>
                  <a:gd name="T5" fmla="*/ 12 h 118"/>
                  <a:gd name="T6" fmla="*/ 18 w 82"/>
                  <a:gd name="T7" fmla="*/ 18 h 118"/>
                  <a:gd name="T8" fmla="*/ 23 w 82"/>
                  <a:gd name="T9" fmla="*/ 25 h 118"/>
                  <a:gd name="T10" fmla="*/ 28 w 82"/>
                  <a:gd name="T11" fmla="*/ 32 h 118"/>
                  <a:gd name="T12" fmla="*/ 33 w 82"/>
                  <a:gd name="T13" fmla="*/ 39 h 118"/>
                  <a:gd name="T14" fmla="*/ 37 w 82"/>
                  <a:gd name="T15" fmla="*/ 46 h 118"/>
                  <a:gd name="T16" fmla="*/ 42 w 82"/>
                  <a:gd name="T17" fmla="*/ 54 h 118"/>
                  <a:gd name="T18" fmla="*/ 47 w 82"/>
                  <a:gd name="T19" fmla="*/ 62 h 118"/>
                  <a:gd name="T20" fmla="*/ 51 w 82"/>
                  <a:gd name="T21" fmla="*/ 70 h 118"/>
                  <a:gd name="T22" fmla="*/ 56 w 82"/>
                  <a:gd name="T23" fmla="*/ 78 h 118"/>
                  <a:gd name="T24" fmla="*/ 60 w 82"/>
                  <a:gd name="T25" fmla="*/ 86 h 118"/>
                  <a:gd name="T26" fmla="*/ 66 w 82"/>
                  <a:gd name="T27" fmla="*/ 95 h 118"/>
                  <a:gd name="T28" fmla="*/ 70 w 82"/>
                  <a:gd name="T29" fmla="*/ 103 h 118"/>
                  <a:gd name="T30" fmla="*/ 75 w 82"/>
                  <a:gd name="T31" fmla="*/ 110 h 118"/>
                  <a:gd name="T32" fmla="*/ 79 w 82"/>
                  <a:gd name="T33" fmla="*/ 118 h 118"/>
                  <a:gd name="T34" fmla="*/ 79 w 82"/>
                  <a:gd name="T35" fmla="*/ 112 h 118"/>
                  <a:gd name="T36" fmla="*/ 75 w 82"/>
                  <a:gd name="T37" fmla="*/ 104 h 118"/>
                  <a:gd name="T38" fmla="*/ 69 w 82"/>
                  <a:gd name="T39" fmla="*/ 97 h 118"/>
                  <a:gd name="T40" fmla="*/ 65 w 82"/>
                  <a:gd name="T41" fmla="*/ 88 h 118"/>
                  <a:gd name="T42" fmla="*/ 60 w 82"/>
                  <a:gd name="T43" fmla="*/ 80 h 118"/>
                  <a:gd name="T44" fmla="*/ 56 w 82"/>
                  <a:gd name="T45" fmla="*/ 73 h 118"/>
                  <a:gd name="T46" fmla="*/ 51 w 82"/>
                  <a:gd name="T47" fmla="*/ 65 h 118"/>
                  <a:gd name="T48" fmla="*/ 47 w 82"/>
                  <a:gd name="T49" fmla="*/ 57 h 118"/>
                  <a:gd name="T50" fmla="*/ 42 w 82"/>
                  <a:gd name="T51" fmla="*/ 49 h 118"/>
                  <a:gd name="T52" fmla="*/ 37 w 82"/>
                  <a:gd name="T53" fmla="*/ 41 h 118"/>
                  <a:gd name="T54" fmla="*/ 33 w 82"/>
                  <a:gd name="T55" fmla="*/ 33 h 118"/>
                  <a:gd name="T56" fmla="*/ 27 w 82"/>
                  <a:gd name="T57" fmla="*/ 26 h 118"/>
                  <a:gd name="T58" fmla="*/ 23 w 82"/>
                  <a:gd name="T59" fmla="*/ 19 h 118"/>
                  <a:gd name="T60" fmla="*/ 17 w 82"/>
                  <a:gd name="T61" fmla="*/ 14 h 118"/>
                  <a:gd name="T62" fmla="*/ 11 w 82"/>
                  <a:gd name="T63" fmla="*/ 8 h 118"/>
                  <a:gd name="T64" fmla="*/ 6 w 82"/>
                  <a:gd name="T65" fmla="*/ 2 h 118"/>
                  <a:gd name="T66" fmla="*/ 2 w 82"/>
                  <a:gd name="T67" fmla="*/ 1 h 118"/>
                  <a:gd name="T68" fmla="*/ 2 w 82"/>
                  <a:gd name="T69" fmla="*/ 0 h 118"/>
                  <a:gd name="T70" fmla="*/ 1 w 82"/>
                  <a:gd name="T71" fmla="*/ 0 h 118"/>
                  <a:gd name="T72" fmla="*/ 1 w 82"/>
                  <a:gd name="T73" fmla="*/ 0 h 118"/>
                  <a:gd name="T74" fmla="*/ 1 w 82"/>
                  <a:gd name="T75" fmla="*/ 0 h 118"/>
                  <a:gd name="T76" fmla="*/ 1 w 82"/>
                  <a:gd name="T77" fmla="*/ 0 h 118"/>
                  <a:gd name="T78" fmla="*/ 0 w 82"/>
                  <a:gd name="T79" fmla="*/ 1 h 118"/>
                  <a:gd name="T80" fmla="*/ 0 w 82"/>
                  <a:gd name="T81" fmla="*/ 1 h 118"/>
                  <a:gd name="T82" fmla="*/ 0 w 82"/>
                  <a:gd name="T83" fmla="*/ 1 h 118"/>
                  <a:gd name="T84" fmla="*/ 0 w 82"/>
                  <a:gd name="T85" fmla="*/ 1 h 118"/>
                  <a:gd name="T86" fmla="*/ 0 w 82"/>
                  <a:gd name="T87" fmla="*/ 2 h 118"/>
                  <a:gd name="T88" fmla="*/ 0 w 82"/>
                  <a:gd name="T89" fmla="*/ 2 h 118"/>
                  <a:gd name="T90" fmla="*/ 1 w 82"/>
                  <a:gd name="T91" fmla="*/ 3 h 118"/>
                  <a:gd name="T92" fmla="*/ 0 w 82"/>
                  <a:gd name="T93" fmla="*/ 2 h 11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2"/>
                  <a:gd name="T142" fmla="*/ 0 h 118"/>
                  <a:gd name="T143" fmla="*/ 82 w 82"/>
                  <a:gd name="T144" fmla="*/ 118 h 11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2" h="118">
                    <a:moveTo>
                      <a:pt x="0" y="2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7" y="8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5" y="16"/>
                    </a:lnTo>
                    <a:lnTo>
                      <a:pt x="18" y="18"/>
                    </a:lnTo>
                    <a:lnTo>
                      <a:pt x="20" y="22"/>
                    </a:lnTo>
                    <a:lnTo>
                      <a:pt x="23" y="25"/>
                    </a:lnTo>
                    <a:lnTo>
                      <a:pt x="26" y="28"/>
                    </a:lnTo>
                    <a:lnTo>
                      <a:pt x="28" y="32"/>
                    </a:lnTo>
                    <a:lnTo>
                      <a:pt x="31" y="35"/>
                    </a:lnTo>
                    <a:lnTo>
                      <a:pt x="33" y="39"/>
                    </a:lnTo>
                    <a:lnTo>
                      <a:pt x="35" y="43"/>
                    </a:lnTo>
                    <a:lnTo>
                      <a:pt x="37" y="46"/>
                    </a:lnTo>
                    <a:lnTo>
                      <a:pt x="40" y="50"/>
                    </a:lnTo>
                    <a:lnTo>
                      <a:pt x="42" y="54"/>
                    </a:lnTo>
                    <a:lnTo>
                      <a:pt x="45" y="59"/>
                    </a:lnTo>
                    <a:lnTo>
                      <a:pt x="47" y="62"/>
                    </a:lnTo>
                    <a:lnTo>
                      <a:pt x="49" y="66"/>
                    </a:lnTo>
                    <a:lnTo>
                      <a:pt x="51" y="70"/>
                    </a:lnTo>
                    <a:lnTo>
                      <a:pt x="53" y="75"/>
                    </a:lnTo>
                    <a:lnTo>
                      <a:pt x="56" y="78"/>
                    </a:lnTo>
                    <a:lnTo>
                      <a:pt x="59" y="83"/>
                    </a:lnTo>
                    <a:lnTo>
                      <a:pt x="60" y="86"/>
                    </a:lnTo>
                    <a:lnTo>
                      <a:pt x="62" y="91"/>
                    </a:lnTo>
                    <a:lnTo>
                      <a:pt x="66" y="95"/>
                    </a:lnTo>
                    <a:lnTo>
                      <a:pt x="68" y="99"/>
                    </a:lnTo>
                    <a:lnTo>
                      <a:pt x="70" y="103"/>
                    </a:lnTo>
                    <a:lnTo>
                      <a:pt x="73" y="107"/>
                    </a:lnTo>
                    <a:lnTo>
                      <a:pt x="75" y="110"/>
                    </a:lnTo>
                    <a:lnTo>
                      <a:pt x="77" y="114"/>
                    </a:lnTo>
                    <a:lnTo>
                      <a:pt x="79" y="118"/>
                    </a:lnTo>
                    <a:lnTo>
                      <a:pt x="82" y="116"/>
                    </a:lnTo>
                    <a:lnTo>
                      <a:pt x="79" y="112"/>
                    </a:lnTo>
                    <a:lnTo>
                      <a:pt x="77" y="109"/>
                    </a:lnTo>
                    <a:lnTo>
                      <a:pt x="75" y="104"/>
                    </a:lnTo>
                    <a:lnTo>
                      <a:pt x="71" y="101"/>
                    </a:lnTo>
                    <a:lnTo>
                      <a:pt x="69" y="97"/>
                    </a:lnTo>
                    <a:lnTo>
                      <a:pt x="67" y="93"/>
                    </a:lnTo>
                    <a:lnTo>
                      <a:pt x="65" y="88"/>
                    </a:lnTo>
                    <a:lnTo>
                      <a:pt x="62" y="85"/>
                    </a:lnTo>
                    <a:lnTo>
                      <a:pt x="60" y="80"/>
                    </a:lnTo>
                    <a:lnTo>
                      <a:pt x="58" y="77"/>
                    </a:lnTo>
                    <a:lnTo>
                      <a:pt x="56" y="73"/>
                    </a:lnTo>
                    <a:lnTo>
                      <a:pt x="53" y="69"/>
                    </a:lnTo>
                    <a:lnTo>
                      <a:pt x="51" y="65"/>
                    </a:lnTo>
                    <a:lnTo>
                      <a:pt x="49" y="60"/>
                    </a:lnTo>
                    <a:lnTo>
                      <a:pt x="47" y="57"/>
                    </a:lnTo>
                    <a:lnTo>
                      <a:pt x="44" y="52"/>
                    </a:lnTo>
                    <a:lnTo>
                      <a:pt x="42" y="49"/>
                    </a:lnTo>
                    <a:lnTo>
                      <a:pt x="40" y="44"/>
                    </a:lnTo>
                    <a:lnTo>
                      <a:pt x="37" y="41"/>
                    </a:lnTo>
                    <a:lnTo>
                      <a:pt x="35" y="37"/>
                    </a:lnTo>
                    <a:lnTo>
                      <a:pt x="33" y="33"/>
                    </a:lnTo>
                    <a:lnTo>
                      <a:pt x="30" y="29"/>
                    </a:lnTo>
                    <a:lnTo>
                      <a:pt x="27" y="26"/>
                    </a:lnTo>
                    <a:lnTo>
                      <a:pt x="25" y="23"/>
                    </a:lnTo>
                    <a:lnTo>
                      <a:pt x="23" y="19"/>
                    </a:lnTo>
                    <a:lnTo>
                      <a:pt x="19" y="16"/>
                    </a:lnTo>
                    <a:lnTo>
                      <a:pt x="17" y="14"/>
                    </a:lnTo>
                    <a:lnTo>
                      <a:pt x="15" y="10"/>
                    </a:lnTo>
                    <a:lnTo>
                      <a:pt x="11" y="8"/>
                    </a:lnTo>
                    <a:lnTo>
                      <a:pt x="8" y="6"/>
                    </a:lnTo>
                    <a:lnTo>
                      <a:pt x="6" y="2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22" name="Freeform 931"/>
              <p:cNvSpPr>
                <a:spLocks/>
              </p:cNvSpPr>
              <p:nvPr/>
            </p:nvSpPr>
            <p:spPr bwMode="auto">
              <a:xfrm>
                <a:off x="4349" y="1417"/>
                <a:ext cx="69" cy="43"/>
              </a:xfrm>
              <a:custGeom>
                <a:avLst/>
                <a:gdLst>
                  <a:gd name="T0" fmla="*/ 1 w 213"/>
                  <a:gd name="T1" fmla="*/ 3 h 142"/>
                  <a:gd name="T2" fmla="*/ 19 w 213"/>
                  <a:gd name="T3" fmla="*/ 5 h 142"/>
                  <a:gd name="T4" fmla="*/ 38 w 213"/>
                  <a:gd name="T5" fmla="*/ 9 h 142"/>
                  <a:gd name="T6" fmla="*/ 55 w 213"/>
                  <a:gd name="T7" fmla="*/ 12 h 142"/>
                  <a:gd name="T8" fmla="*/ 70 w 213"/>
                  <a:gd name="T9" fmla="*/ 15 h 142"/>
                  <a:gd name="T10" fmla="*/ 86 w 213"/>
                  <a:gd name="T11" fmla="*/ 21 h 142"/>
                  <a:gd name="T12" fmla="*/ 101 w 213"/>
                  <a:gd name="T13" fmla="*/ 27 h 142"/>
                  <a:gd name="T14" fmla="*/ 116 w 213"/>
                  <a:gd name="T15" fmla="*/ 35 h 142"/>
                  <a:gd name="T16" fmla="*/ 129 w 213"/>
                  <a:gd name="T17" fmla="*/ 43 h 142"/>
                  <a:gd name="T18" fmla="*/ 142 w 213"/>
                  <a:gd name="T19" fmla="*/ 52 h 142"/>
                  <a:gd name="T20" fmla="*/ 153 w 213"/>
                  <a:gd name="T21" fmla="*/ 61 h 142"/>
                  <a:gd name="T22" fmla="*/ 165 w 213"/>
                  <a:gd name="T23" fmla="*/ 72 h 142"/>
                  <a:gd name="T24" fmla="*/ 176 w 213"/>
                  <a:gd name="T25" fmla="*/ 83 h 142"/>
                  <a:gd name="T26" fmla="*/ 186 w 213"/>
                  <a:gd name="T27" fmla="*/ 97 h 142"/>
                  <a:gd name="T28" fmla="*/ 195 w 213"/>
                  <a:gd name="T29" fmla="*/ 111 h 142"/>
                  <a:gd name="T30" fmla="*/ 203 w 213"/>
                  <a:gd name="T31" fmla="*/ 125 h 142"/>
                  <a:gd name="T32" fmla="*/ 211 w 213"/>
                  <a:gd name="T33" fmla="*/ 142 h 142"/>
                  <a:gd name="T34" fmla="*/ 209 w 213"/>
                  <a:gd name="T35" fmla="*/ 132 h 142"/>
                  <a:gd name="T36" fmla="*/ 201 w 213"/>
                  <a:gd name="T37" fmla="*/ 116 h 142"/>
                  <a:gd name="T38" fmla="*/ 192 w 213"/>
                  <a:gd name="T39" fmla="*/ 102 h 142"/>
                  <a:gd name="T40" fmla="*/ 183 w 213"/>
                  <a:gd name="T41" fmla="*/ 88 h 142"/>
                  <a:gd name="T42" fmla="*/ 173 w 213"/>
                  <a:gd name="T43" fmla="*/ 75 h 142"/>
                  <a:gd name="T44" fmla="*/ 161 w 213"/>
                  <a:gd name="T45" fmla="*/ 64 h 142"/>
                  <a:gd name="T46" fmla="*/ 149 w 213"/>
                  <a:gd name="T47" fmla="*/ 54 h 142"/>
                  <a:gd name="T48" fmla="*/ 136 w 213"/>
                  <a:gd name="T49" fmla="*/ 44 h 142"/>
                  <a:gd name="T50" fmla="*/ 124 w 213"/>
                  <a:gd name="T51" fmla="*/ 36 h 142"/>
                  <a:gd name="T52" fmla="*/ 109 w 213"/>
                  <a:gd name="T53" fmla="*/ 28 h 142"/>
                  <a:gd name="T54" fmla="*/ 94 w 213"/>
                  <a:gd name="T55" fmla="*/ 21 h 142"/>
                  <a:gd name="T56" fmla="*/ 80 w 213"/>
                  <a:gd name="T57" fmla="*/ 15 h 142"/>
                  <a:gd name="T58" fmla="*/ 64 w 213"/>
                  <a:gd name="T59" fmla="*/ 11 h 142"/>
                  <a:gd name="T60" fmla="*/ 47 w 213"/>
                  <a:gd name="T61" fmla="*/ 6 h 142"/>
                  <a:gd name="T62" fmla="*/ 29 w 213"/>
                  <a:gd name="T63" fmla="*/ 3 h 142"/>
                  <a:gd name="T64" fmla="*/ 12 w 213"/>
                  <a:gd name="T65" fmla="*/ 1 h 142"/>
                  <a:gd name="T66" fmla="*/ 1 w 213"/>
                  <a:gd name="T67" fmla="*/ 0 h 142"/>
                  <a:gd name="T68" fmla="*/ 1 w 213"/>
                  <a:gd name="T69" fmla="*/ 0 h 142"/>
                  <a:gd name="T70" fmla="*/ 1 w 213"/>
                  <a:gd name="T71" fmla="*/ 0 h 142"/>
                  <a:gd name="T72" fmla="*/ 1 w 213"/>
                  <a:gd name="T73" fmla="*/ 1 h 142"/>
                  <a:gd name="T74" fmla="*/ 0 w 213"/>
                  <a:gd name="T75" fmla="*/ 1 h 142"/>
                  <a:gd name="T76" fmla="*/ 0 w 213"/>
                  <a:gd name="T77" fmla="*/ 1 h 142"/>
                  <a:gd name="T78" fmla="*/ 0 w 213"/>
                  <a:gd name="T79" fmla="*/ 2 h 142"/>
                  <a:gd name="T80" fmla="*/ 0 w 213"/>
                  <a:gd name="T81" fmla="*/ 2 h 142"/>
                  <a:gd name="T82" fmla="*/ 0 w 213"/>
                  <a:gd name="T83" fmla="*/ 3 h 142"/>
                  <a:gd name="T84" fmla="*/ 0 w 213"/>
                  <a:gd name="T85" fmla="*/ 3 h 142"/>
                  <a:gd name="T86" fmla="*/ 1 w 213"/>
                  <a:gd name="T87" fmla="*/ 3 h 142"/>
                  <a:gd name="T88" fmla="*/ 1 w 213"/>
                  <a:gd name="T89" fmla="*/ 3 h 142"/>
                  <a:gd name="T90" fmla="*/ 1 w 213"/>
                  <a:gd name="T91" fmla="*/ 3 h 14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13"/>
                  <a:gd name="T139" fmla="*/ 0 h 142"/>
                  <a:gd name="T140" fmla="*/ 213 w 213"/>
                  <a:gd name="T141" fmla="*/ 142 h 14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13" h="142">
                    <a:moveTo>
                      <a:pt x="1" y="3"/>
                    </a:moveTo>
                    <a:lnTo>
                      <a:pt x="1" y="3"/>
                    </a:lnTo>
                    <a:lnTo>
                      <a:pt x="10" y="4"/>
                    </a:lnTo>
                    <a:lnTo>
                      <a:pt x="19" y="5"/>
                    </a:lnTo>
                    <a:lnTo>
                      <a:pt x="29" y="6"/>
                    </a:lnTo>
                    <a:lnTo>
                      <a:pt x="38" y="9"/>
                    </a:lnTo>
                    <a:lnTo>
                      <a:pt x="47" y="10"/>
                    </a:lnTo>
                    <a:lnTo>
                      <a:pt x="55" y="12"/>
                    </a:lnTo>
                    <a:lnTo>
                      <a:pt x="63" y="14"/>
                    </a:lnTo>
                    <a:lnTo>
                      <a:pt x="70" y="15"/>
                    </a:lnTo>
                    <a:lnTo>
                      <a:pt x="78" y="19"/>
                    </a:lnTo>
                    <a:lnTo>
                      <a:pt x="86" y="21"/>
                    </a:lnTo>
                    <a:lnTo>
                      <a:pt x="94" y="24"/>
                    </a:lnTo>
                    <a:lnTo>
                      <a:pt x="101" y="27"/>
                    </a:lnTo>
                    <a:lnTo>
                      <a:pt x="108" y="31"/>
                    </a:lnTo>
                    <a:lnTo>
                      <a:pt x="116" y="35"/>
                    </a:lnTo>
                    <a:lnTo>
                      <a:pt x="123" y="38"/>
                    </a:lnTo>
                    <a:lnTo>
                      <a:pt x="129" y="43"/>
                    </a:lnTo>
                    <a:lnTo>
                      <a:pt x="135" y="47"/>
                    </a:lnTo>
                    <a:lnTo>
                      <a:pt x="142" y="52"/>
                    </a:lnTo>
                    <a:lnTo>
                      <a:pt x="148" y="56"/>
                    </a:lnTo>
                    <a:lnTo>
                      <a:pt x="153" y="61"/>
                    </a:lnTo>
                    <a:lnTo>
                      <a:pt x="159" y="66"/>
                    </a:lnTo>
                    <a:lnTo>
                      <a:pt x="165" y="72"/>
                    </a:lnTo>
                    <a:lnTo>
                      <a:pt x="170" y="78"/>
                    </a:lnTo>
                    <a:lnTo>
                      <a:pt x="176" y="83"/>
                    </a:lnTo>
                    <a:lnTo>
                      <a:pt x="180" y="90"/>
                    </a:lnTo>
                    <a:lnTo>
                      <a:pt x="186" y="97"/>
                    </a:lnTo>
                    <a:lnTo>
                      <a:pt x="191" y="104"/>
                    </a:lnTo>
                    <a:lnTo>
                      <a:pt x="195" y="111"/>
                    </a:lnTo>
                    <a:lnTo>
                      <a:pt x="199" y="119"/>
                    </a:lnTo>
                    <a:lnTo>
                      <a:pt x="203" y="125"/>
                    </a:lnTo>
                    <a:lnTo>
                      <a:pt x="207" y="133"/>
                    </a:lnTo>
                    <a:lnTo>
                      <a:pt x="211" y="142"/>
                    </a:lnTo>
                    <a:lnTo>
                      <a:pt x="213" y="140"/>
                    </a:lnTo>
                    <a:lnTo>
                      <a:pt x="209" y="132"/>
                    </a:lnTo>
                    <a:lnTo>
                      <a:pt x="205" y="124"/>
                    </a:lnTo>
                    <a:lnTo>
                      <a:pt x="201" y="116"/>
                    </a:lnTo>
                    <a:lnTo>
                      <a:pt x="196" y="110"/>
                    </a:lnTo>
                    <a:lnTo>
                      <a:pt x="192" y="102"/>
                    </a:lnTo>
                    <a:lnTo>
                      <a:pt x="187" y="95"/>
                    </a:lnTo>
                    <a:lnTo>
                      <a:pt x="183" y="88"/>
                    </a:lnTo>
                    <a:lnTo>
                      <a:pt x="177" y="82"/>
                    </a:lnTo>
                    <a:lnTo>
                      <a:pt x="173" y="75"/>
                    </a:lnTo>
                    <a:lnTo>
                      <a:pt x="167" y="70"/>
                    </a:lnTo>
                    <a:lnTo>
                      <a:pt x="161" y="64"/>
                    </a:lnTo>
                    <a:lnTo>
                      <a:pt x="155" y="58"/>
                    </a:lnTo>
                    <a:lnTo>
                      <a:pt x="149" y="54"/>
                    </a:lnTo>
                    <a:lnTo>
                      <a:pt x="143" y="48"/>
                    </a:lnTo>
                    <a:lnTo>
                      <a:pt x="136" y="44"/>
                    </a:lnTo>
                    <a:lnTo>
                      <a:pt x="129" y="39"/>
                    </a:lnTo>
                    <a:lnTo>
                      <a:pt x="124" y="36"/>
                    </a:lnTo>
                    <a:lnTo>
                      <a:pt x="117" y="31"/>
                    </a:lnTo>
                    <a:lnTo>
                      <a:pt x="109" y="28"/>
                    </a:lnTo>
                    <a:lnTo>
                      <a:pt x="102" y="24"/>
                    </a:lnTo>
                    <a:lnTo>
                      <a:pt x="94" y="21"/>
                    </a:lnTo>
                    <a:lnTo>
                      <a:pt x="87" y="19"/>
                    </a:lnTo>
                    <a:lnTo>
                      <a:pt x="80" y="15"/>
                    </a:lnTo>
                    <a:lnTo>
                      <a:pt x="72" y="13"/>
                    </a:lnTo>
                    <a:lnTo>
                      <a:pt x="64" y="11"/>
                    </a:lnTo>
                    <a:lnTo>
                      <a:pt x="55" y="9"/>
                    </a:lnTo>
                    <a:lnTo>
                      <a:pt x="47" y="6"/>
                    </a:lnTo>
                    <a:lnTo>
                      <a:pt x="38" y="5"/>
                    </a:lnTo>
                    <a:lnTo>
                      <a:pt x="29" y="3"/>
                    </a:lnTo>
                    <a:lnTo>
                      <a:pt x="21" y="2"/>
                    </a:lnTo>
                    <a:lnTo>
                      <a:pt x="1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23" name="Freeform 932"/>
              <p:cNvSpPr>
                <a:spLocks/>
              </p:cNvSpPr>
              <p:nvPr/>
            </p:nvSpPr>
            <p:spPr bwMode="auto">
              <a:xfrm>
                <a:off x="4291" y="1417"/>
                <a:ext cx="58" cy="33"/>
              </a:xfrm>
              <a:custGeom>
                <a:avLst/>
                <a:gdLst>
                  <a:gd name="T0" fmla="*/ 1 w 183"/>
                  <a:gd name="T1" fmla="*/ 106 h 106"/>
                  <a:gd name="T2" fmla="*/ 9 w 183"/>
                  <a:gd name="T3" fmla="*/ 101 h 106"/>
                  <a:gd name="T4" fmla="*/ 16 w 183"/>
                  <a:gd name="T5" fmla="*/ 95 h 106"/>
                  <a:gd name="T6" fmla="*/ 21 w 183"/>
                  <a:gd name="T7" fmla="*/ 87 h 106"/>
                  <a:gd name="T8" fmla="*/ 26 w 183"/>
                  <a:gd name="T9" fmla="*/ 79 h 106"/>
                  <a:gd name="T10" fmla="*/ 32 w 183"/>
                  <a:gd name="T11" fmla="*/ 71 h 106"/>
                  <a:gd name="T12" fmla="*/ 36 w 183"/>
                  <a:gd name="T13" fmla="*/ 63 h 106"/>
                  <a:gd name="T14" fmla="*/ 42 w 183"/>
                  <a:gd name="T15" fmla="*/ 54 h 106"/>
                  <a:gd name="T16" fmla="*/ 49 w 183"/>
                  <a:gd name="T17" fmla="*/ 45 h 106"/>
                  <a:gd name="T18" fmla="*/ 56 w 183"/>
                  <a:gd name="T19" fmla="*/ 37 h 106"/>
                  <a:gd name="T20" fmla="*/ 67 w 183"/>
                  <a:gd name="T21" fmla="*/ 30 h 106"/>
                  <a:gd name="T22" fmla="*/ 78 w 183"/>
                  <a:gd name="T23" fmla="*/ 22 h 106"/>
                  <a:gd name="T24" fmla="*/ 93 w 183"/>
                  <a:gd name="T25" fmla="*/ 17 h 106"/>
                  <a:gd name="T26" fmla="*/ 110 w 183"/>
                  <a:gd name="T27" fmla="*/ 11 h 106"/>
                  <a:gd name="T28" fmla="*/ 131 w 183"/>
                  <a:gd name="T29" fmla="*/ 6 h 106"/>
                  <a:gd name="T30" fmla="*/ 155 w 183"/>
                  <a:gd name="T31" fmla="*/ 4 h 106"/>
                  <a:gd name="T32" fmla="*/ 183 w 183"/>
                  <a:gd name="T33" fmla="*/ 3 h 106"/>
                  <a:gd name="T34" fmla="*/ 169 w 183"/>
                  <a:gd name="T35" fmla="*/ 0 h 106"/>
                  <a:gd name="T36" fmla="*/ 143 w 183"/>
                  <a:gd name="T37" fmla="*/ 2 h 106"/>
                  <a:gd name="T38" fmla="*/ 120 w 183"/>
                  <a:gd name="T39" fmla="*/ 5 h 106"/>
                  <a:gd name="T40" fmla="*/ 101 w 183"/>
                  <a:gd name="T41" fmla="*/ 10 h 106"/>
                  <a:gd name="T42" fmla="*/ 85 w 183"/>
                  <a:gd name="T43" fmla="*/ 17 h 106"/>
                  <a:gd name="T44" fmla="*/ 71 w 183"/>
                  <a:gd name="T45" fmla="*/ 23 h 106"/>
                  <a:gd name="T46" fmla="*/ 60 w 183"/>
                  <a:gd name="T47" fmla="*/ 31 h 106"/>
                  <a:gd name="T48" fmla="*/ 51 w 183"/>
                  <a:gd name="T49" fmla="*/ 39 h 106"/>
                  <a:gd name="T50" fmla="*/ 43 w 183"/>
                  <a:gd name="T51" fmla="*/ 47 h 106"/>
                  <a:gd name="T52" fmla="*/ 37 w 183"/>
                  <a:gd name="T53" fmla="*/ 56 h 106"/>
                  <a:gd name="T54" fmla="*/ 32 w 183"/>
                  <a:gd name="T55" fmla="*/ 65 h 106"/>
                  <a:gd name="T56" fmla="*/ 27 w 183"/>
                  <a:gd name="T57" fmla="*/ 73 h 106"/>
                  <a:gd name="T58" fmla="*/ 21 w 183"/>
                  <a:gd name="T59" fmla="*/ 81 h 106"/>
                  <a:gd name="T60" fmla="*/ 17 w 183"/>
                  <a:gd name="T61" fmla="*/ 89 h 106"/>
                  <a:gd name="T62" fmla="*/ 11 w 183"/>
                  <a:gd name="T63" fmla="*/ 96 h 106"/>
                  <a:gd name="T64" fmla="*/ 4 w 183"/>
                  <a:gd name="T65" fmla="*/ 101 h 106"/>
                  <a:gd name="T66" fmla="*/ 1 w 183"/>
                  <a:gd name="T67" fmla="*/ 104 h 106"/>
                  <a:gd name="T68" fmla="*/ 1 w 183"/>
                  <a:gd name="T69" fmla="*/ 104 h 106"/>
                  <a:gd name="T70" fmla="*/ 0 w 183"/>
                  <a:gd name="T71" fmla="*/ 104 h 106"/>
                  <a:gd name="T72" fmla="*/ 0 w 183"/>
                  <a:gd name="T73" fmla="*/ 104 h 106"/>
                  <a:gd name="T74" fmla="*/ 0 w 183"/>
                  <a:gd name="T75" fmla="*/ 105 h 106"/>
                  <a:gd name="T76" fmla="*/ 0 w 183"/>
                  <a:gd name="T77" fmla="*/ 105 h 106"/>
                  <a:gd name="T78" fmla="*/ 0 w 183"/>
                  <a:gd name="T79" fmla="*/ 105 h 106"/>
                  <a:gd name="T80" fmla="*/ 0 w 183"/>
                  <a:gd name="T81" fmla="*/ 106 h 106"/>
                  <a:gd name="T82" fmla="*/ 1 w 183"/>
                  <a:gd name="T83" fmla="*/ 106 h 106"/>
                  <a:gd name="T84" fmla="*/ 1 w 183"/>
                  <a:gd name="T85" fmla="*/ 106 h 106"/>
                  <a:gd name="T86" fmla="*/ 1 w 183"/>
                  <a:gd name="T87" fmla="*/ 106 h 106"/>
                  <a:gd name="T88" fmla="*/ 1 w 183"/>
                  <a:gd name="T89" fmla="*/ 106 h 106"/>
                  <a:gd name="T90" fmla="*/ 1 w 183"/>
                  <a:gd name="T91" fmla="*/ 106 h 10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83"/>
                  <a:gd name="T139" fmla="*/ 0 h 106"/>
                  <a:gd name="T140" fmla="*/ 183 w 183"/>
                  <a:gd name="T141" fmla="*/ 106 h 10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83" h="106">
                    <a:moveTo>
                      <a:pt x="1" y="106"/>
                    </a:moveTo>
                    <a:lnTo>
                      <a:pt x="1" y="106"/>
                    </a:lnTo>
                    <a:lnTo>
                      <a:pt x="5" y="104"/>
                    </a:lnTo>
                    <a:lnTo>
                      <a:pt x="9" y="101"/>
                    </a:lnTo>
                    <a:lnTo>
                      <a:pt x="12" y="98"/>
                    </a:lnTo>
                    <a:lnTo>
                      <a:pt x="16" y="95"/>
                    </a:lnTo>
                    <a:lnTo>
                      <a:pt x="19" y="91"/>
                    </a:lnTo>
                    <a:lnTo>
                      <a:pt x="21" y="87"/>
                    </a:lnTo>
                    <a:lnTo>
                      <a:pt x="24" y="84"/>
                    </a:lnTo>
                    <a:lnTo>
                      <a:pt x="26" y="79"/>
                    </a:lnTo>
                    <a:lnTo>
                      <a:pt x="28" y="76"/>
                    </a:lnTo>
                    <a:lnTo>
                      <a:pt x="32" y="71"/>
                    </a:lnTo>
                    <a:lnTo>
                      <a:pt x="34" y="67"/>
                    </a:lnTo>
                    <a:lnTo>
                      <a:pt x="36" y="63"/>
                    </a:lnTo>
                    <a:lnTo>
                      <a:pt x="39" y="59"/>
                    </a:lnTo>
                    <a:lnTo>
                      <a:pt x="42" y="54"/>
                    </a:lnTo>
                    <a:lnTo>
                      <a:pt x="45" y="50"/>
                    </a:lnTo>
                    <a:lnTo>
                      <a:pt x="49" y="45"/>
                    </a:lnTo>
                    <a:lnTo>
                      <a:pt x="52" y="42"/>
                    </a:lnTo>
                    <a:lnTo>
                      <a:pt x="56" y="37"/>
                    </a:lnTo>
                    <a:lnTo>
                      <a:pt x="61" y="34"/>
                    </a:lnTo>
                    <a:lnTo>
                      <a:pt x="67" y="30"/>
                    </a:lnTo>
                    <a:lnTo>
                      <a:pt x="72" y="26"/>
                    </a:lnTo>
                    <a:lnTo>
                      <a:pt x="78" y="22"/>
                    </a:lnTo>
                    <a:lnTo>
                      <a:pt x="86" y="20"/>
                    </a:lnTo>
                    <a:lnTo>
                      <a:pt x="93" y="17"/>
                    </a:lnTo>
                    <a:lnTo>
                      <a:pt x="101" y="13"/>
                    </a:lnTo>
                    <a:lnTo>
                      <a:pt x="110" y="11"/>
                    </a:lnTo>
                    <a:lnTo>
                      <a:pt x="120" y="9"/>
                    </a:lnTo>
                    <a:lnTo>
                      <a:pt x="131" y="6"/>
                    </a:lnTo>
                    <a:lnTo>
                      <a:pt x="143" y="5"/>
                    </a:lnTo>
                    <a:lnTo>
                      <a:pt x="155" y="4"/>
                    </a:lnTo>
                    <a:lnTo>
                      <a:pt x="169" y="3"/>
                    </a:lnTo>
                    <a:lnTo>
                      <a:pt x="183" y="3"/>
                    </a:lnTo>
                    <a:lnTo>
                      <a:pt x="183" y="0"/>
                    </a:lnTo>
                    <a:lnTo>
                      <a:pt x="169" y="0"/>
                    </a:lnTo>
                    <a:lnTo>
                      <a:pt x="155" y="1"/>
                    </a:lnTo>
                    <a:lnTo>
                      <a:pt x="143" y="2"/>
                    </a:lnTo>
                    <a:lnTo>
                      <a:pt x="130" y="3"/>
                    </a:lnTo>
                    <a:lnTo>
                      <a:pt x="120" y="5"/>
                    </a:lnTo>
                    <a:lnTo>
                      <a:pt x="110" y="8"/>
                    </a:lnTo>
                    <a:lnTo>
                      <a:pt x="101" y="10"/>
                    </a:lnTo>
                    <a:lnTo>
                      <a:pt x="93" y="13"/>
                    </a:lnTo>
                    <a:lnTo>
                      <a:pt x="85" y="17"/>
                    </a:lnTo>
                    <a:lnTo>
                      <a:pt x="78" y="20"/>
                    </a:lnTo>
                    <a:lnTo>
                      <a:pt x="71" y="23"/>
                    </a:lnTo>
                    <a:lnTo>
                      <a:pt x="66" y="27"/>
                    </a:lnTo>
                    <a:lnTo>
                      <a:pt x="60" y="31"/>
                    </a:lnTo>
                    <a:lnTo>
                      <a:pt x="55" y="35"/>
                    </a:lnTo>
                    <a:lnTo>
                      <a:pt x="51" y="39"/>
                    </a:lnTo>
                    <a:lnTo>
                      <a:pt x="47" y="44"/>
                    </a:lnTo>
                    <a:lnTo>
                      <a:pt x="43" y="47"/>
                    </a:lnTo>
                    <a:lnTo>
                      <a:pt x="41" y="52"/>
                    </a:lnTo>
                    <a:lnTo>
                      <a:pt x="37" y="56"/>
                    </a:lnTo>
                    <a:lnTo>
                      <a:pt x="34" y="61"/>
                    </a:lnTo>
                    <a:lnTo>
                      <a:pt x="32" y="65"/>
                    </a:lnTo>
                    <a:lnTo>
                      <a:pt x="29" y="69"/>
                    </a:lnTo>
                    <a:lnTo>
                      <a:pt x="27" y="73"/>
                    </a:lnTo>
                    <a:lnTo>
                      <a:pt x="24" y="78"/>
                    </a:lnTo>
                    <a:lnTo>
                      <a:pt x="21" y="81"/>
                    </a:lnTo>
                    <a:lnTo>
                      <a:pt x="19" y="85"/>
                    </a:lnTo>
                    <a:lnTo>
                      <a:pt x="17" y="89"/>
                    </a:lnTo>
                    <a:lnTo>
                      <a:pt x="13" y="93"/>
                    </a:lnTo>
                    <a:lnTo>
                      <a:pt x="11" y="96"/>
                    </a:lnTo>
                    <a:lnTo>
                      <a:pt x="8" y="98"/>
                    </a:lnTo>
                    <a:lnTo>
                      <a:pt x="4" y="101"/>
                    </a:lnTo>
                    <a:lnTo>
                      <a:pt x="1" y="104"/>
                    </a:lnTo>
                    <a:lnTo>
                      <a:pt x="0" y="104"/>
                    </a:lnTo>
                    <a:lnTo>
                      <a:pt x="0" y="105"/>
                    </a:lnTo>
                    <a:lnTo>
                      <a:pt x="0" y="106"/>
                    </a:lnTo>
                    <a:lnTo>
                      <a:pt x="1" y="106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24" name="Freeform 933"/>
              <p:cNvSpPr>
                <a:spLocks/>
              </p:cNvSpPr>
              <p:nvPr/>
            </p:nvSpPr>
            <p:spPr bwMode="auto">
              <a:xfrm>
                <a:off x="4247" y="1450"/>
                <a:ext cx="44" cy="21"/>
              </a:xfrm>
              <a:custGeom>
                <a:avLst/>
                <a:gdLst>
                  <a:gd name="T0" fmla="*/ 5 w 138"/>
                  <a:gd name="T1" fmla="*/ 61 h 66"/>
                  <a:gd name="T2" fmla="*/ 11 w 138"/>
                  <a:gd name="T3" fmla="*/ 52 h 66"/>
                  <a:gd name="T4" fmla="*/ 18 w 138"/>
                  <a:gd name="T5" fmla="*/ 45 h 66"/>
                  <a:gd name="T6" fmla="*/ 26 w 138"/>
                  <a:gd name="T7" fmla="*/ 38 h 66"/>
                  <a:gd name="T8" fmla="*/ 33 w 138"/>
                  <a:gd name="T9" fmla="*/ 33 h 66"/>
                  <a:gd name="T10" fmla="*/ 42 w 138"/>
                  <a:gd name="T11" fmla="*/ 27 h 66"/>
                  <a:gd name="T12" fmla="*/ 50 w 138"/>
                  <a:gd name="T13" fmla="*/ 23 h 66"/>
                  <a:gd name="T14" fmla="*/ 59 w 138"/>
                  <a:gd name="T15" fmla="*/ 19 h 66"/>
                  <a:gd name="T16" fmla="*/ 68 w 138"/>
                  <a:gd name="T17" fmla="*/ 16 h 66"/>
                  <a:gd name="T18" fmla="*/ 77 w 138"/>
                  <a:gd name="T19" fmla="*/ 12 h 66"/>
                  <a:gd name="T20" fmla="*/ 86 w 138"/>
                  <a:gd name="T21" fmla="*/ 10 h 66"/>
                  <a:gd name="T22" fmla="*/ 96 w 138"/>
                  <a:gd name="T23" fmla="*/ 9 h 66"/>
                  <a:gd name="T24" fmla="*/ 105 w 138"/>
                  <a:gd name="T25" fmla="*/ 7 h 66"/>
                  <a:gd name="T26" fmla="*/ 115 w 138"/>
                  <a:gd name="T27" fmla="*/ 6 h 66"/>
                  <a:gd name="T28" fmla="*/ 124 w 138"/>
                  <a:gd name="T29" fmla="*/ 4 h 66"/>
                  <a:gd name="T30" fmla="*/ 134 w 138"/>
                  <a:gd name="T31" fmla="*/ 3 h 66"/>
                  <a:gd name="T32" fmla="*/ 138 w 138"/>
                  <a:gd name="T33" fmla="*/ 0 h 66"/>
                  <a:gd name="T34" fmla="*/ 129 w 138"/>
                  <a:gd name="T35" fmla="*/ 1 h 66"/>
                  <a:gd name="T36" fmla="*/ 120 w 138"/>
                  <a:gd name="T37" fmla="*/ 2 h 66"/>
                  <a:gd name="T38" fmla="*/ 110 w 138"/>
                  <a:gd name="T39" fmla="*/ 3 h 66"/>
                  <a:gd name="T40" fmla="*/ 101 w 138"/>
                  <a:gd name="T41" fmla="*/ 4 h 66"/>
                  <a:gd name="T42" fmla="*/ 90 w 138"/>
                  <a:gd name="T43" fmla="*/ 7 h 66"/>
                  <a:gd name="T44" fmla="*/ 81 w 138"/>
                  <a:gd name="T45" fmla="*/ 9 h 66"/>
                  <a:gd name="T46" fmla="*/ 72 w 138"/>
                  <a:gd name="T47" fmla="*/ 11 h 66"/>
                  <a:gd name="T48" fmla="*/ 62 w 138"/>
                  <a:gd name="T49" fmla="*/ 15 h 66"/>
                  <a:gd name="T50" fmla="*/ 53 w 138"/>
                  <a:gd name="T51" fmla="*/ 18 h 66"/>
                  <a:gd name="T52" fmla="*/ 44 w 138"/>
                  <a:gd name="T53" fmla="*/ 23 h 66"/>
                  <a:gd name="T54" fmla="*/ 36 w 138"/>
                  <a:gd name="T55" fmla="*/ 27 h 66"/>
                  <a:gd name="T56" fmla="*/ 28 w 138"/>
                  <a:gd name="T57" fmla="*/ 33 h 66"/>
                  <a:gd name="T58" fmla="*/ 20 w 138"/>
                  <a:gd name="T59" fmla="*/ 40 h 66"/>
                  <a:gd name="T60" fmla="*/ 13 w 138"/>
                  <a:gd name="T61" fmla="*/ 46 h 66"/>
                  <a:gd name="T62" fmla="*/ 7 w 138"/>
                  <a:gd name="T63" fmla="*/ 54 h 66"/>
                  <a:gd name="T64" fmla="*/ 1 w 138"/>
                  <a:gd name="T65" fmla="*/ 63 h 66"/>
                  <a:gd name="T66" fmla="*/ 1 w 138"/>
                  <a:gd name="T67" fmla="*/ 63 h 66"/>
                  <a:gd name="T68" fmla="*/ 0 w 138"/>
                  <a:gd name="T69" fmla="*/ 64 h 66"/>
                  <a:gd name="T70" fmla="*/ 1 w 138"/>
                  <a:gd name="T71" fmla="*/ 64 h 66"/>
                  <a:gd name="T72" fmla="*/ 1 w 138"/>
                  <a:gd name="T73" fmla="*/ 64 h 66"/>
                  <a:gd name="T74" fmla="*/ 1 w 138"/>
                  <a:gd name="T75" fmla="*/ 66 h 66"/>
                  <a:gd name="T76" fmla="*/ 1 w 138"/>
                  <a:gd name="T77" fmla="*/ 66 h 66"/>
                  <a:gd name="T78" fmla="*/ 1 w 138"/>
                  <a:gd name="T79" fmla="*/ 66 h 66"/>
                  <a:gd name="T80" fmla="*/ 2 w 138"/>
                  <a:gd name="T81" fmla="*/ 66 h 66"/>
                  <a:gd name="T82" fmla="*/ 2 w 138"/>
                  <a:gd name="T83" fmla="*/ 66 h 66"/>
                  <a:gd name="T84" fmla="*/ 2 w 138"/>
                  <a:gd name="T85" fmla="*/ 66 h 66"/>
                  <a:gd name="T86" fmla="*/ 2 w 138"/>
                  <a:gd name="T87" fmla="*/ 66 h 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8"/>
                  <a:gd name="T133" fmla="*/ 0 h 66"/>
                  <a:gd name="T134" fmla="*/ 138 w 138"/>
                  <a:gd name="T135" fmla="*/ 66 h 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8" h="66">
                    <a:moveTo>
                      <a:pt x="2" y="66"/>
                    </a:moveTo>
                    <a:lnTo>
                      <a:pt x="5" y="61"/>
                    </a:lnTo>
                    <a:lnTo>
                      <a:pt x="8" y="57"/>
                    </a:lnTo>
                    <a:lnTo>
                      <a:pt x="11" y="52"/>
                    </a:lnTo>
                    <a:lnTo>
                      <a:pt x="14" y="49"/>
                    </a:lnTo>
                    <a:lnTo>
                      <a:pt x="18" y="45"/>
                    </a:lnTo>
                    <a:lnTo>
                      <a:pt x="21" y="42"/>
                    </a:lnTo>
                    <a:lnTo>
                      <a:pt x="26" y="38"/>
                    </a:lnTo>
                    <a:lnTo>
                      <a:pt x="29" y="36"/>
                    </a:lnTo>
                    <a:lnTo>
                      <a:pt x="33" y="33"/>
                    </a:lnTo>
                    <a:lnTo>
                      <a:pt x="37" y="30"/>
                    </a:lnTo>
                    <a:lnTo>
                      <a:pt x="42" y="27"/>
                    </a:lnTo>
                    <a:lnTo>
                      <a:pt x="45" y="25"/>
                    </a:lnTo>
                    <a:lnTo>
                      <a:pt x="50" y="23"/>
                    </a:lnTo>
                    <a:lnTo>
                      <a:pt x="54" y="21"/>
                    </a:lnTo>
                    <a:lnTo>
                      <a:pt x="59" y="19"/>
                    </a:lnTo>
                    <a:lnTo>
                      <a:pt x="63" y="17"/>
                    </a:lnTo>
                    <a:lnTo>
                      <a:pt x="68" y="16"/>
                    </a:lnTo>
                    <a:lnTo>
                      <a:pt x="72" y="15"/>
                    </a:lnTo>
                    <a:lnTo>
                      <a:pt x="77" y="12"/>
                    </a:lnTo>
                    <a:lnTo>
                      <a:pt x="81" y="11"/>
                    </a:lnTo>
                    <a:lnTo>
                      <a:pt x="86" y="10"/>
                    </a:lnTo>
                    <a:lnTo>
                      <a:pt x="92" y="9"/>
                    </a:lnTo>
                    <a:lnTo>
                      <a:pt x="96" y="9"/>
                    </a:lnTo>
                    <a:lnTo>
                      <a:pt x="101" y="8"/>
                    </a:lnTo>
                    <a:lnTo>
                      <a:pt x="105" y="7"/>
                    </a:lnTo>
                    <a:lnTo>
                      <a:pt x="111" y="6"/>
                    </a:lnTo>
                    <a:lnTo>
                      <a:pt x="115" y="6"/>
                    </a:lnTo>
                    <a:lnTo>
                      <a:pt x="120" y="4"/>
                    </a:lnTo>
                    <a:lnTo>
                      <a:pt x="124" y="4"/>
                    </a:lnTo>
                    <a:lnTo>
                      <a:pt x="129" y="3"/>
                    </a:lnTo>
                    <a:lnTo>
                      <a:pt x="134" y="3"/>
                    </a:lnTo>
                    <a:lnTo>
                      <a:pt x="138" y="2"/>
                    </a:lnTo>
                    <a:lnTo>
                      <a:pt x="138" y="0"/>
                    </a:lnTo>
                    <a:lnTo>
                      <a:pt x="134" y="0"/>
                    </a:lnTo>
                    <a:lnTo>
                      <a:pt x="129" y="1"/>
                    </a:lnTo>
                    <a:lnTo>
                      <a:pt x="124" y="1"/>
                    </a:lnTo>
                    <a:lnTo>
                      <a:pt x="120" y="2"/>
                    </a:lnTo>
                    <a:lnTo>
                      <a:pt x="114" y="2"/>
                    </a:lnTo>
                    <a:lnTo>
                      <a:pt x="110" y="3"/>
                    </a:lnTo>
                    <a:lnTo>
                      <a:pt x="105" y="3"/>
                    </a:lnTo>
                    <a:lnTo>
                      <a:pt x="101" y="4"/>
                    </a:lnTo>
                    <a:lnTo>
                      <a:pt x="95" y="6"/>
                    </a:lnTo>
                    <a:lnTo>
                      <a:pt x="90" y="7"/>
                    </a:lnTo>
                    <a:lnTo>
                      <a:pt x="86" y="8"/>
                    </a:lnTo>
                    <a:lnTo>
                      <a:pt x="81" y="9"/>
                    </a:lnTo>
                    <a:lnTo>
                      <a:pt x="77" y="10"/>
                    </a:lnTo>
                    <a:lnTo>
                      <a:pt x="72" y="11"/>
                    </a:lnTo>
                    <a:lnTo>
                      <a:pt x="67" y="12"/>
                    </a:lnTo>
                    <a:lnTo>
                      <a:pt x="62" y="15"/>
                    </a:lnTo>
                    <a:lnTo>
                      <a:pt x="58" y="16"/>
                    </a:lnTo>
                    <a:lnTo>
                      <a:pt x="53" y="18"/>
                    </a:lnTo>
                    <a:lnTo>
                      <a:pt x="48" y="20"/>
                    </a:lnTo>
                    <a:lnTo>
                      <a:pt x="44" y="23"/>
                    </a:lnTo>
                    <a:lnTo>
                      <a:pt x="41" y="25"/>
                    </a:lnTo>
                    <a:lnTo>
                      <a:pt x="36" y="27"/>
                    </a:lnTo>
                    <a:lnTo>
                      <a:pt x="31" y="30"/>
                    </a:lnTo>
                    <a:lnTo>
                      <a:pt x="28" y="33"/>
                    </a:lnTo>
                    <a:lnTo>
                      <a:pt x="24" y="36"/>
                    </a:lnTo>
                    <a:lnTo>
                      <a:pt x="20" y="40"/>
                    </a:lnTo>
                    <a:lnTo>
                      <a:pt x="17" y="43"/>
                    </a:lnTo>
                    <a:lnTo>
                      <a:pt x="13" y="46"/>
                    </a:lnTo>
                    <a:lnTo>
                      <a:pt x="10" y="51"/>
                    </a:lnTo>
                    <a:lnTo>
                      <a:pt x="7" y="54"/>
                    </a:lnTo>
                    <a:lnTo>
                      <a:pt x="3" y="59"/>
                    </a:lnTo>
                    <a:lnTo>
                      <a:pt x="1" y="63"/>
                    </a:lnTo>
                    <a:lnTo>
                      <a:pt x="0" y="64"/>
                    </a:lnTo>
                    <a:lnTo>
                      <a:pt x="1" y="64"/>
                    </a:lnTo>
                    <a:lnTo>
                      <a:pt x="1" y="66"/>
                    </a:lnTo>
                    <a:lnTo>
                      <a:pt x="2" y="66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25" name="Freeform 934"/>
              <p:cNvSpPr>
                <a:spLocks/>
              </p:cNvSpPr>
              <p:nvPr/>
            </p:nvSpPr>
            <p:spPr bwMode="auto">
              <a:xfrm>
                <a:off x="4211" y="1469"/>
                <a:ext cx="36" cy="43"/>
              </a:xfrm>
              <a:custGeom>
                <a:avLst/>
                <a:gdLst>
                  <a:gd name="T0" fmla="*/ 3 w 109"/>
                  <a:gd name="T1" fmla="*/ 133 h 134"/>
                  <a:gd name="T2" fmla="*/ 7 w 109"/>
                  <a:gd name="T3" fmla="*/ 122 h 134"/>
                  <a:gd name="T4" fmla="*/ 12 w 109"/>
                  <a:gd name="T5" fmla="*/ 113 h 134"/>
                  <a:gd name="T6" fmla="*/ 17 w 109"/>
                  <a:gd name="T7" fmla="*/ 104 h 134"/>
                  <a:gd name="T8" fmla="*/ 24 w 109"/>
                  <a:gd name="T9" fmla="*/ 96 h 134"/>
                  <a:gd name="T10" fmla="*/ 30 w 109"/>
                  <a:gd name="T11" fmla="*/ 88 h 134"/>
                  <a:gd name="T12" fmla="*/ 37 w 109"/>
                  <a:gd name="T13" fmla="*/ 80 h 134"/>
                  <a:gd name="T14" fmla="*/ 45 w 109"/>
                  <a:gd name="T15" fmla="*/ 73 h 134"/>
                  <a:gd name="T16" fmla="*/ 51 w 109"/>
                  <a:gd name="T17" fmla="*/ 66 h 134"/>
                  <a:gd name="T18" fmla="*/ 59 w 109"/>
                  <a:gd name="T19" fmla="*/ 59 h 134"/>
                  <a:gd name="T20" fmla="*/ 66 w 109"/>
                  <a:gd name="T21" fmla="*/ 52 h 134"/>
                  <a:gd name="T22" fmla="*/ 74 w 109"/>
                  <a:gd name="T23" fmla="*/ 46 h 134"/>
                  <a:gd name="T24" fmla="*/ 82 w 109"/>
                  <a:gd name="T25" fmla="*/ 38 h 134"/>
                  <a:gd name="T26" fmla="*/ 89 w 109"/>
                  <a:gd name="T27" fmla="*/ 31 h 134"/>
                  <a:gd name="T28" fmla="*/ 96 w 109"/>
                  <a:gd name="T29" fmla="*/ 22 h 134"/>
                  <a:gd name="T30" fmla="*/ 102 w 109"/>
                  <a:gd name="T31" fmla="*/ 13 h 134"/>
                  <a:gd name="T32" fmla="*/ 109 w 109"/>
                  <a:gd name="T33" fmla="*/ 3 h 134"/>
                  <a:gd name="T34" fmla="*/ 105 w 109"/>
                  <a:gd name="T35" fmla="*/ 6 h 134"/>
                  <a:gd name="T36" fmla="*/ 98 w 109"/>
                  <a:gd name="T37" fmla="*/ 15 h 134"/>
                  <a:gd name="T38" fmla="*/ 91 w 109"/>
                  <a:gd name="T39" fmla="*/ 24 h 134"/>
                  <a:gd name="T40" fmla="*/ 84 w 109"/>
                  <a:gd name="T41" fmla="*/ 32 h 134"/>
                  <a:gd name="T42" fmla="*/ 76 w 109"/>
                  <a:gd name="T43" fmla="*/ 40 h 134"/>
                  <a:gd name="T44" fmla="*/ 68 w 109"/>
                  <a:gd name="T45" fmla="*/ 47 h 134"/>
                  <a:gd name="T46" fmla="*/ 62 w 109"/>
                  <a:gd name="T47" fmla="*/ 54 h 134"/>
                  <a:gd name="T48" fmla="*/ 54 w 109"/>
                  <a:gd name="T49" fmla="*/ 60 h 134"/>
                  <a:gd name="T50" fmla="*/ 47 w 109"/>
                  <a:gd name="T51" fmla="*/ 67 h 134"/>
                  <a:gd name="T52" fmla="*/ 39 w 109"/>
                  <a:gd name="T53" fmla="*/ 74 h 134"/>
                  <a:gd name="T54" fmla="*/ 32 w 109"/>
                  <a:gd name="T55" fmla="*/ 82 h 134"/>
                  <a:gd name="T56" fmla="*/ 25 w 109"/>
                  <a:gd name="T57" fmla="*/ 89 h 134"/>
                  <a:gd name="T58" fmla="*/ 18 w 109"/>
                  <a:gd name="T59" fmla="*/ 97 h 134"/>
                  <a:gd name="T60" fmla="*/ 13 w 109"/>
                  <a:gd name="T61" fmla="*/ 106 h 134"/>
                  <a:gd name="T62" fmla="*/ 7 w 109"/>
                  <a:gd name="T63" fmla="*/ 116 h 134"/>
                  <a:gd name="T64" fmla="*/ 3 w 109"/>
                  <a:gd name="T65" fmla="*/ 126 h 134"/>
                  <a:gd name="T66" fmla="*/ 1 w 109"/>
                  <a:gd name="T67" fmla="*/ 131 h 134"/>
                  <a:gd name="T68" fmla="*/ 0 w 109"/>
                  <a:gd name="T69" fmla="*/ 132 h 134"/>
                  <a:gd name="T70" fmla="*/ 0 w 109"/>
                  <a:gd name="T71" fmla="*/ 133 h 134"/>
                  <a:gd name="T72" fmla="*/ 0 w 109"/>
                  <a:gd name="T73" fmla="*/ 133 h 134"/>
                  <a:gd name="T74" fmla="*/ 0 w 109"/>
                  <a:gd name="T75" fmla="*/ 133 h 134"/>
                  <a:gd name="T76" fmla="*/ 0 w 109"/>
                  <a:gd name="T77" fmla="*/ 133 h 134"/>
                  <a:gd name="T78" fmla="*/ 0 w 109"/>
                  <a:gd name="T79" fmla="*/ 134 h 134"/>
                  <a:gd name="T80" fmla="*/ 1 w 109"/>
                  <a:gd name="T81" fmla="*/ 134 h 134"/>
                  <a:gd name="T82" fmla="*/ 1 w 109"/>
                  <a:gd name="T83" fmla="*/ 134 h 134"/>
                  <a:gd name="T84" fmla="*/ 1 w 109"/>
                  <a:gd name="T85" fmla="*/ 134 h 134"/>
                  <a:gd name="T86" fmla="*/ 1 w 109"/>
                  <a:gd name="T87" fmla="*/ 134 h 134"/>
                  <a:gd name="T88" fmla="*/ 3 w 109"/>
                  <a:gd name="T89" fmla="*/ 134 h 134"/>
                  <a:gd name="T90" fmla="*/ 3 w 109"/>
                  <a:gd name="T91" fmla="*/ 133 h 134"/>
                  <a:gd name="T92" fmla="*/ 1 w 109"/>
                  <a:gd name="T93" fmla="*/ 134 h 1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9"/>
                  <a:gd name="T142" fmla="*/ 0 h 134"/>
                  <a:gd name="T143" fmla="*/ 109 w 109"/>
                  <a:gd name="T144" fmla="*/ 134 h 1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9" h="134">
                    <a:moveTo>
                      <a:pt x="1" y="134"/>
                    </a:moveTo>
                    <a:lnTo>
                      <a:pt x="3" y="133"/>
                    </a:lnTo>
                    <a:lnTo>
                      <a:pt x="5" y="127"/>
                    </a:lnTo>
                    <a:lnTo>
                      <a:pt x="7" y="122"/>
                    </a:lnTo>
                    <a:lnTo>
                      <a:pt x="9" y="117"/>
                    </a:lnTo>
                    <a:lnTo>
                      <a:pt x="12" y="113"/>
                    </a:lnTo>
                    <a:lnTo>
                      <a:pt x="15" y="108"/>
                    </a:lnTo>
                    <a:lnTo>
                      <a:pt x="17" y="104"/>
                    </a:lnTo>
                    <a:lnTo>
                      <a:pt x="21" y="99"/>
                    </a:lnTo>
                    <a:lnTo>
                      <a:pt x="24" y="96"/>
                    </a:lnTo>
                    <a:lnTo>
                      <a:pt x="26" y="91"/>
                    </a:lnTo>
                    <a:lnTo>
                      <a:pt x="30" y="88"/>
                    </a:lnTo>
                    <a:lnTo>
                      <a:pt x="33" y="83"/>
                    </a:lnTo>
                    <a:lnTo>
                      <a:pt x="37" y="80"/>
                    </a:lnTo>
                    <a:lnTo>
                      <a:pt x="40" y="76"/>
                    </a:lnTo>
                    <a:lnTo>
                      <a:pt x="45" y="73"/>
                    </a:lnTo>
                    <a:lnTo>
                      <a:pt x="48" y="69"/>
                    </a:lnTo>
                    <a:lnTo>
                      <a:pt x="51" y="66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3" y="56"/>
                    </a:lnTo>
                    <a:lnTo>
                      <a:pt x="66" y="52"/>
                    </a:lnTo>
                    <a:lnTo>
                      <a:pt x="71" y="49"/>
                    </a:lnTo>
                    <a:lnTo>
                      <a:pt x="74" y="46"/>
                    </a:lnTo>
                    <a:lnTo>
                      <a:pt x="77" y="42"/>
                    </a:lnTo>
                    <a:lnTo>
                      <a:pt x="82" y="38"/>
                    </a:lnTo>
                    <a:lnTo>
                      <a:pt x="85" y="34"/>
                    </a:lnTo>
                    <a:lnTo>
                      <a:pt x="89" y="31"/>
                    </a:lnTo>
                    <a:lnTo>
                      <a:pt x="92" y="26"/>
                    </a:lnTo>
                    <a:lnTo>
                      <a:pt x="96" y="22"/>
                    </a:lnTo>
                    <a:lnTo>
                      <a:pt x="99" y="17"/>
                    </a:lnTo>
                    <a:lnTo>
                      <a:pt x="102" y="13"/>
                    </a:lnTo>
                    <a:lnTo>
                      <a:pt x="106" y="7"/>
                    </a:lnTo>
                    <a:lnTo>
                      <a:pt x="109" y="3"/>
                    </a:lnTo>
                    <a:lnTo>
                      <a:pt x="107" y="0"/>
                    </a:lnTo>
                    <a:lnTo>
                      <a:pt x="105" y="6"/>
                    </a:lnTo>
                    <a:lnTo>
                      <a:pt x="101" y="11"/>
                    </a:lnTo>
                    <a:lnTo>
                      <a:pt x="98" y="15"/>
                    </a:lnTo>
                    <a:lnTo>
                      <a:pt x="94" y="20"/>
                    </a:lnTo>
                    <a:lnTo>
                      <a:pt x="91" y="24"/>
                    </a:lnTo>
                    <a:lnTo>
                      <a:pt x="88" y="29"/>
                    </a:lnTo>
                    <a:lnTo>
                      <a:pt x="84" y="32"/>
                    </a:lnTo>
                    <a:lnTo>
                      <a:pt x="80" y="35"/>
                    </a:lnTo>
                    <a:lnTo>
                      <a:pt x="76" y="40"/>
                    </a:lnTo>
                    <a:lnTo>
                      <a:pt x="73" y="43"/>
                    </a:lnTo>
                    <a:lnTo>
                      <a:pt x="68" y="47"/>
                    </a:lnTo>
                    <a:lnTo>
                      <a:pt x="65" y="50"/>
                    </a:lnTo>
                    <a:lnTo>
                      <a:pt x="62" y="54"/>
                    </a:lnTo>
                    <a:lnTo>
                      <a:pt x="57" y="57"/>
                    </a:lnTo>
                    <a:lnTo>
                      <a:pt x="54" y="60"/>
                    </a:lnTo>
                    <a:lnTo>
                      <a:pt x="50" y="64"/>
                    </a:lnTo>
                    <a:lnTo>
                      <a:pt x="47" y="67"/>
                    </a:lnTo>
                    <a:lnTo>
                      <a:pt x="42" y="71"/>
                    </a:lnTo>
                    <a:lnTo>
                      <a:pt x="39" y="74"/>
                    </a:lnTo>
                    <a:lnTo>
                      <a:pt x="35" y="77"/>
                    </a:lnTo>
                    <a:lnTo>
                      <a:pt x="32" y="82"/>
                    </a:lnTo>
                    <a:lnTo>
                      <a:pt x="29" y="85"/>
                    </a:lnTo>
                    <a:lnTo>
                      <a:pt x="25" y="89"/>
                    </a:lnTo>
                    <a:lnTo>
                      <a:pt x="22" y="93"/>
                    </a:lnTo>
                    <a:lnTo>
                      <a:pt x="18" y="97"/>
                    </a:lnTo>
                    <a:lnTo>
                      <a:pt x="15" y="101"/>
                    </a:lnTo>
                    <a:lnTo>
                      <a:pt x="13" y="106"/>
                    </a:lnTo>
                    <a:lnTo>
                      <a:pt x="11" y="110"/>
                    </a:lnTo>
                    <a:lnTo>
                      <a:pt x="7" y="116"/>
                    </a:lnTo>
                    <a:lnTo>
                      <a:pt x="5" y="121"/>
                    </a:lnTo>
                    <a:lnTo>
                      <a:pt x="3" y="126"/>
                    </a:lnTo>
                    <a:lnTo>
                      <a:pt x="0" y="132"/>
                    </a:lnTo>
                    <a:lnTo>
                      <a:pt x="1" y="131"/>
                    </a:lnTo>
                    <a:lnTo>
                      <a:pt x="0" y="132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1" y="134"/>
                    </a:lnTo>
                    <a:lnTo>
                      <a:pt x="3" y="134"/>
                    </a:lnTo>
                    <a:lnTo>
                      <a:pt x="3" y="133"/>
                    </a:lnTo>
                    <a:lnTo>
                      <a:pt x="1" y="134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26" name="Freeform 935"/>
              <p:cNvSpPr>
                <a:spLocks/>
              </p:cNvSpPr>
              <p:nvPr/>
            </p:nvSpPr>
            <p:spPr bwMode="auto">
              <a:xfrm>
                <a:off x="4169" y="1497"/>
                <a:ext cx="43" cy="21"/>
              </a:xfrm>
              <a:custGeom>
                <a:avLst/>
                <a:gdLst>
                  <a:gd name="T0" fmla="*/ 2 w 131"/>
                  <a:gd name="T1" fmla="*/ 8 h 66"/>
                  <a:gd name="T2" fmla="*/ 7 w 131"/>
                  <a:gd name="T3" fmla="*/ 17 h 66"/>
                  <a:gd name="T4" fmla="*/ 11 w 131"/>
                  <a:gd name="T5" fmla="*/ 26 h 66"/>
                  <a:gd name="T6" fmla="*/ 17 w 131"/>
                  <a:gd name="T7" fmla="*/ 35 h 66"/>
                  <a:gd name="T8" fmla="*/ 24 w 131"/>
                  <a:gd name="T9" fmla="*/ 42 h 66"/>
                  <a:gd name="T10" fmla="*/ 31 w 131"/>
                  <a:gd name="T11" fmla="*/ 49 h 66"/>
                  <a:gd name="T12" fmla="*/ 37 w 131"/>
                  <a:gd name="T13" fmla="*/ 54 h 66"/>
                  <a:gd name="T14" fmla="*/ 45 w 131"/>
                  <a:gd name="T15" fmla="*/ 59 h 66"/>
                  <a:gd name="T16" fmla="*/ 54 w 131"/>
                  <a:gd name="T17" fmla="*/ 62 h 66"/>
                  <a:gd name="T18" fmla="*/ 62 w 131"/>
                  <a:gd name="T19" fmla="*/ 64 h 66"/>
                  <a:gd name="T20" fmla="*/ 72 w 131"/>
                  <a:gd name="T21" fmla="*/ 66 h 66"/>
                  <a:gd name="T22" fmla="*/ 82 w 131"/>
                  <a:gd name="T23" fmla="*/ 66 h 66"/>
                  <a:gd name="T24" fmla="*/ 92 w 131"/>
                  <a:gd name="T25" fmla="*/ 64 h 66"/>
                  <a:gd name="T26" fmla="*/ 103 w 131"/>
                  <a:gd name="T27" fmla="*/ 63 h 66"/>
                  <a:gd name="T28" fmla="*/ 114 w 131"/>
                  <a:gd name="T29" fmla="*/ 60 h 66"/>
                  <a:gd name="T30" fmla="*/ 126 w 131"/>
                  <a:gd name="T31" fmla="*/ 55 h 66"/>
                  <a:gd name="T32" fmla="*/ 130 w 131"/>
                  <a:gd name="T33" fmla="*/ 50 h 66"/>
                  <a:gd name="T34" fmla="*/ 119 w 131"/>
                  <a:gd name="T35" fmla="*/ 54 h 66"/>
                  <a:gd name="T36" fmla="*/ 108 w 131"/>
                  <a:gd name="T37" fmla="*/ 59 h 66"/>
                  <a:gd name="T38" fmla="*/ 97 w 131"/>
                  <a:gd name="T39" fmla="*/ 61 h 66"/>
                  <a:gd name="T40" fmla="*/ 87 w 131"/>
                  <a:gd name="T41" fmla="*/ 62 h 66"/>
                  <a:gd name="T42" fmla="*/ 77 w 131"/>
                  <a:gd name="T43" fmla="*/ 62 h 66"/>
                  <a:gd name="T44" fmla="*/ 68 w 131"/>
                  <a:gd name="T45" fmla="*/ 62 h 66"/>
                  <a:gd name="T46" fmla="*/ 59 w 131"/>
                  <a:gd name="T47" fmla="*/ 60 h 66"/>
                  <a:gd name="T48" fmla="*/ 50 w 131"/>
                  <a:gd name="T49" fmla="*/ 58 h 66"/>
                  <a:gd name="T50" fmla="*/ 43 w 131"/>
                  <a:gd name="T51" fmla="*/ 53 h 66"/>
                  <a:gd name="T52" fmla="*/ 35 w 131"/>
                  <a:gd name="T53" fmla="*/ 49 h 66"/>
                  <a:gd name="T54" fmla="*/ 28 w 131"/>
                  <a:gd name="T55" fmla="*/ 43 h 66"/>
                  <a:gd name="T56" fmla="*/ 21 w 131"/>
                  <a:gd name="T57" fmla="*/ 36 h 66"/>
                  <a:gd name="T58" fmla="*/ 16 w 131"/>
                  <a:gd name="T59" fmla="*/ 28 h 66"/>
                  <a:gd name="T60" fmla="*/ 11 w 131"/>
                  <a:gd name="T61" fmla="*/ 20 h 66"/>
                  <a:gd name="T62" fmla="*/ 7 w 131"/>
                  <a:gd name="T63" fmla="*/ 11 h 66"/>
                  <a:gd name="T64" fmla="*/ 2 w 131"/>
                  <a:gd name="T65" fmla="*/ 1 h 66"/>
                  <a:gd name="T66" fmla="*/ 2 w 131"/>
                  <a:gd name="T67" fmla="*/ 1 h 66"/>
                  <a:gd name="T68" fmla="*/ 2 w 131"/>
                  <a:gd name="T69" fmla="*/ 0 h 66"/>
                  <a:gd name="T70" fmla="*/ 2 w 131"/>
                  <a:gd name="T71" fmla="*/ 0 h 66"/>
                  <a:gd name="T72" fmla="*/ 1 w 131"/>
                  <a:gd name="T73" fmla="*/ 0 h 66"/>
                  <a:gd name="T74" fmla="*/ 1 w 131"/>
                  <a:gd name="T75" fmla="*/ 0 h 66"/>
                  <a:gd name="T76" fmla="*/ 1 w 131"/>
                  <a:gd name="T77" fmla="*/ 0 h 66"/>
                  <a:gd name="T78" fmla="*/ 1 w 131"/>
                  <a:gd name="T79" fmla="*/ 0 h 66"/>
                  <a:gd name="T80" fmla="*/ 0 w 131"/>
                  <a:gd name="T81" fmla="*/ 1 h 66"/>
                  <a:gd name="T82" fmla="*/ 0 w 131"/>
                  <a:gd name="T83" fmla="*/ 1 h 66"/>
                  <a:gd name="T84" fmla="*/ 0 w 131"/>
                  <a:gd name="T85" fmla="*/ 1 h 66"/>
                  <a:gd name="T86" fmla="*/ 0 w 131"/>
                  <a:gd name="T87" fmla="*/ 2 h 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1"/>
                  <a:gd name="T133" fmla="*/ 0 h 66"/>
                  <a:gd name="T134" fmla="*/ 131 w 131"/>
                  <a:gd name="T135" fmla="*/ 66 h 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1" h="66">
                    <a:moveTo>
                      <a:pt x="0" y="2"/>
                    </a:moveTo>
                    <a:lnTo>
                      <a:pt x="2" y="8"/>
                    </a:lnTo>
                    <a:lnTo>
                      <a:pt x="4" y="12"/>
                    </a:lnTo>
                    <a:lnTo>
                      <a:pt x="7" y="17"/>
                    </a:lnTo>
                    <a:lnTo>
                      <a:pt x="9" y="21"/>
                    </a:lnTo>
                    <a:lnTo>
                      <a:pt x="11" y="26"/>
                    </a:lnTo>
                    <a:lnTo>
                      <a:pt x="15" y="30"/>
                    </a:lnTo>
                    <a:lnTo>
                      <a:pt x="17" y="35"/>
                    </a:lnTo>
                    <a:lnTo>
                      <a:pt x="20" y="38"/>
                    </a:lnTo>
                    <a:lnTo>
                      <a:pt x="24" y="42"/>
                    </a:lnTo>
                    <a:lnTo>
                      <a:pt x="27" y="45"/>
                    </a:lnTo>
                    <a:lnTo>
                      <a:pt x="31" y="49"/>
                    </a:lnTo>
                    <a:lnTo>
                      <a:pt x="34" y="51"/>
                    </a:lnTo>
                    <a:lnTo>
                      <a:pt x="37" y="54"/>
                    </a:lnTo>
                    <a:lnTo>
                      <a:pt x="42" y="57"/>
                    </a:lnTo>
                    <a:lnTo>
                      <a:pt x="45" y="59"/>
                    </a:lnTo>
                    <a:lnTo>
                      <a:pt x="50" y="60"/>
                    </a:lnTo>
                    <a:lnTo>
                      <a:pt x="54" y="62"/>
                    </a:lnTo>
                    <a:lnTo>
                      <a:pt x="58" y="63"/>
                    </a:lnTo>
                    <a:lnTo>
                      <a:pt x="62" y="64"/>
                    </a:lnTo>
                    <a:lnTo>
                      <a:pt x="68" y="66"/>
                    </a:lnTo>
                    <a:lnTo>
                      <a:pt x="72" y="66"/>
                    </a:lnTo>
                    <a:lnTo>
                      <a:pt x="77" y="66"/>
                    </a:lnTo>
                    <a:lnTo>
                      <a:pt x="82" y="66"/>
                    </a:lnTo>
                    <a:lnTo>
                      <a:pt x="87" y="66"/>
                    </a:lnTo>
                    <a:lnTo>
                      <a:pt x="92" y="64"/>
                    </a:lnTo>
                    <a:lnTo>
                      <a:pt x="97" y="64"/>
                    </a:lnTo>
                    <a:lnTo>
                      <a:pt x="103" y="63"/>
                    </a:lnTo>
                    <a:lnTo>
                      <a:pt x="109" y="61"/>
                    </a:lnTo>
                    <a:lnTo>
                      <a:pt x="114" y="60"/>
                    </a:lnTo>
                    <a:lnTo>
                      <a:pt x="120" y="58"/>
                    </a:lnTo>
                    <a:lnTo>
                      <a:pt x="126" y="55"/>
                    </a:lnTo>
                    <a:lnTo>
                      <a:pt x="131" y="52"/>
                    </a:lnTo>
                    <a:lnTo>
                      <a:pt x="130" y="50"/>
                    </a:lnTo>
                    <a:lnTo>
                      <a:pt x="125" y="52"/>
                    </a:lnTo>
                    <a:lnTo>
                      <a:pt x="119" y="54"/>
                    </a:lnTo>
                    <a:lnTo>
                      <a:pt x="113" y="57"/>
                    </a:lnTo>
                    <a:lnTo>
                      <a:pt x="108" y="59"/>
                    </a:lnTo>
                    <a:lnTo>
                      <a:pt x="102" y="60"/>
                    </a:lnTo>
                    <a:lnTo>
                      <a:pt x="97" y="61"/>
                    </a:lnTo>
                    <a:lnTo>
                      <a:pt x="92" y="62"/>
                    </a:lnTo>
                    <a:lnTo>
                      <a:pt x="87" y="62"/>
                    </a:lnTo>
                    <a:lnTo>
                      <a:pt x="82" y="62"/>
                    </a:lnTo>
                    <a:lnTo>
                      <a:pt x="77" y="62"/>
                    </a:lnTo>
                    <a:lnTo>
                      <a:pt x="72" y="62"/>
                    </a:lnTo>
                    <a:lnTo>
                      <a:pt x="68" y="62"/>
                    </a:lnTo>
                    <a:lnTo>
                      <a:pt x="63" y="61"/>
                    </a:lnTo>
                    <a:lnTo>
                      <a:pt x="59" y="60"/>
                    </a:lnTo>
                    <a:lnTo>
                      <a:pt x="54" y="59"/>
                    </a:lnTo>
                    <a:lnTo>
                      <a:pt x="50" y="58"/>
                    </a:lnTo>
                    <a:lnTo>
                      <a:pt x="46" y="55"/>
                    </a:lnTo>
                    <a:lnTo>
                      <a:pt x="43" y="53"/>
                    </a:lnTo>
                    <a:lnTo>
                      <a:pt x="38" y="51"/>
                    </a:lnTo>
                    <a:lnTo>
                      <a:pt x="35" y="49"/>
                    </a:lnTo>
                    <a:lnTo>
                      <a:pt x="32" y="45"/>
                    </a:lnTo>
                    <a:lnTo>
                      <a:pt x="28" y="43"/>
                    </a:lnTo>
                    <a:lnTo>
                      <a:pt x="25" y="40"/>
                    </a:lnTo>
                    <a:lnTo>
                      <a:pt x="21" y="36"/>
                    </a:lnTo>
                    <a:lnTo>
                      <a:pt x="19" y="33"/>
                    </a:lnTo>
                    <a:lnTo>
                      <a:pt x="16" y="28"/>
                    </a:lnTo>
                    <a:lnTo>
                      <a:pt x="14" y="25"/>
                    </a:lnTo>
                    <a:lnTo>
                      <a:pt x="11" y="20"/>
                    </a:lnTo>
                    <a:lnTo>
                      <a:pt x="9" y="16"/>
                    </a:lnTo>
                    <a:lnTo>
                      <a:pt x="7" y="11"/>
                    </a:lnTo>
                    <a:lnTo>
                      <a:pt x="4" y="5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27" name="Freeform 936"/>
              <p:cNvSpPr>
                <a:spLocks/>
              </p:cNvSpPr>
              <p:nvPr/>
            </p:nvSpPr>
            <p:spPr bwMode="auto">
              <a:xfrm>
                <a:off x="4167" y="1471"/>
                <a:ext cx="5" cy="25"/>
              </a:xfrm>
              <a:custGeom>
                <a:avLst/>
                <a:gdLst>
                  <a:gd name="T0" fmla="*/ 1 w 9"/>
                  <a:gd name="T1" fmla="*/ 5 h 82"/>
                  <a:gd name="T2" fmla="*/ 1 w 9"/>
                  <a:gd name="T3" fmla="*/ 10 h 82"/>
                  <a:gd name="T4" fmla="*/ 2 w 9"/>
                  <a:gd name="T5" fmla="*/ 14 h 82"/>
                  <a:gd name="T6" fmla="*/ 2 w 9"/>
                  <a:gd name="T7" fmla="*/ 19 h 82"/>
                  <a:gd name="T8" fmla="*/ 2 w 9"/>
                  <a:gd name="T9" fmla="*/ 23 h 82"/>
                  <a:gd name="T10" fmla="*/ 2 w 9"/>
                  <a:gd name="T11" fmla="*/ 29 h 82"/>
                  <a:gd name="T12" fmla="*/ 2 w 9"/>
                  <a:gd name="T13" fmla="*/ 33 h 82"/>
                  <a:gd name="T14" fmla="*/ 2 w 9"/>
                  <a:gd name="T15" fmla="*/ 38 h 82"/>
                  <a:gd name="T16" fmla="*/ 2 w 9"/>
                  <a:gd name="T17" fmla="*/ 42 h 82"/>
                  <a:gd name="T18" fmla="*/ 2 w 9"/>
                  <a:gd name="T19" fmla="*/ 48 h 82"/>
                  <a:gd name="T20" fmla="*/ 2 w 9"/>
                  <a:gd name="T21" fmla="*/ 53 h 82"/>
                  <a:gd name="T22" fmla="*/ 2 w 9"/>
                  <a:gd name="T23" fmla="*/ 58 h 82"/>
                  <a:gd name="T24" fmla="*/ 4 w 9"/>
                  <a:gd name="T25" fmla="*/ 64 h 82"/>
                  <a:gd name="T26" fmla="*/ 4 w 9"/>
                  <a:gd name="T27" fmla="*/ 68 h 82"/>
                  <a:gd name="T28" fmla="*/ 5 w 9"/>
                  <a:gd name="T29" fmla="*/ 74 h 82"/>
                  <a:gd name="T30" fmla="*/ 6 w 9"/>
                  <a:gd name="T31" fmla="*/ 79 h 82"/>
                  <a:gd name="T32" fmla="*/ 9 w 9"/>
                  <a:gd name="T33" fmla="*/ 81 h 82"/>
                  <a:gd name="T34" fmla="*/ 8 w 9"/>
                  <a:gd name="T35" fmla="*/ 75 h 82"/>
                  <a:gd name="T36" fmla="*/ 7 w 9"/>
                  <a:gd name="T37" fmla="*/ 71 h 82"/>
                  <a:gd name="T38" fmla="*/ 6 w 9"/>
                  <a:gd name="T39" fmla="*/ 65 h 82"/>
                  <a:gd name="T40" fmla="*/ 6 w 9"/>
                  <a:gd name="T41" fmla="*/ 61 h 82"/>
                  <a:gd name="T42" fmla="*/ 5 w 9"/>
                  <a:gd name="T43" fmla="*/ 56 h 82"/>
                  <a:gd name="T44" fmla="*/ 5 w 9"/>
                  <a:gd name="T45" fmla="*/ 50 h 82"/>
                  <a:gd name="T46" fmla="*/ 5 w 9"/>
                  <a:gd name="T47" fmla="*/ 46 h 82"/>
                  <a:gd name="T48" fmla="*/ 5 w 9"/>
                  <a:gd name="T49" fmla="*/ 40 h 82"/>
                  <a:gd name="T50" fmla="*/ 5 w 9"/>
                  <a:gd name="T51" fmla="*/ 36 h 82"/>
                  <a:gd name="T52" fmla="*/ 5 w 9"/>
                  <a:gd name="T53" fmla="*/ 31 h 82"/>
                  <a:gd name="T54" fmla="*/ 6 w 9"/>
                  <a:gd name="T55" fmla="*/ 25 h 82"/>
                  <a:gd name="T56" fmla="*/ 5 w 9"/>
                  <a:gd name="T57" fmla="*/ 21 h 82"/>
                  <a:gd name="T58" fmla="*/ 5 w 9"/>
                  <a:gd name="T59" fmla="*/ 16 h 82"/>
                  <a:gd name="T60" fmla="*/ 5 w 9"/>
                  <a:gd name="T61" fmla="*/ 12 h 82"/>
                  <a:gd name="T62" fmla="*/ 4 w 9"/>
                  <a:gd name="T63" fmla="*/ 6 h 82"/>
                  <a:gd name="T64" fmla="*/ 2 w 9"/>
                  <a:gd name="T65" fmla="*/ 2 h 82"/>
                  <a:gd name="T66" fmla="*/ 2 w 9"/>
                  <a:gd name="T67" fmla="*/ 2 h 82"/>
                  <a:gd name="T68" fmla="*/ 2 w 9"/>
                  <a:gd name="T69" fmla="*/ 2 h 82"/>
                  <a:gd name="T70" fmla="*/ 2 w 9"/>
                  <a:gd name="T71" fmla="*/ 2 h 82"/>
                  <a:gd name="T72" fmla="*/ 1 w 9"/>
                  <a:gd name="T73" fmla="*/ 2 h 82"/>
                  <a:gd name="T74" fmla="*/ 1 w 9"/>
                  <a:gd name="T75" fmla="*/ 0 h 82"/>
                  <a:gd name="T76" fmla="*/ 1 w 9"/>
                  <a:gd name="T77" fmla="*/ 2 h 82"/>
                  <a:gd name="T78" fmla="*/ 1 w 9"/>
                  <a:gd name="T79" fmla="*/ 2 h 82"/>
                  <a:gd name="T80" fmla="*/ 0 w 9"/>
                  <a:gd name="T81" fmla="*/ 2 h 82"/>
                  <a:gd name="T82" fmla="*/ 0 w 9"/>
                  <a:gd name="T83" fmla="*/ 2 h 82"/>
                  <a:gd name="T84" fmla="*/ 0 w 9"/>
                  <a:gd name="T85" fmla="*/ 3 h 82"/>
                  <a:gd name="T86" fmla="*/ 0 w 9"/>
                  <a:gd name="T87" fmla="*/ 3 h 82"/>
                  <a:gd name="T88" fmla="*/ 0 w 9"/>
                  <a:gd name="T89" fmla="*/ 3 h 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"/>
                  <a:gd name="T136" fmla="*/ 0 h 82"/>
                  <a:gd name="T137" fmla="*/ 9 w 9"/>
                  <a:gd name="T138" fmla="*/ 82 h 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" h="82">
                    <a:moveTo>
                      <a:pt x="0" y="3"/>
                    </a:moveTo>
                    <a:lnTo>
                      <a:pt x="1" y="5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9"/>
                    </a:lnTo>
                    <a:lnTo>
                      <a:pt x="2" y="21"/>
                    </a:lnTo>
                    <a:lnTo>
                      <a:pt x="2" y="23"/>
                    </a:lnTo>
                    <a:lnTo>
                      <a:pt x="2" y="25"/>
                    </a:lnTo>
                    <a:lnTo>
                      <a:pt x="2" y="29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2" y="36"/>
                    </a:lnTo>
                    <a:lnTo>
                      <a:pt x="2" y="38"/>
                    </a:lnTo>
                    <a:lnTo>
                      <a:pt x="2" y="40"/>
                    </a:lnTo>
                    <a:lnTo>
                      <a:pt x="2" y="42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2" y="50"/>
                    </a:lnTo>
                    <a:lnTo>
                      <a:pt x="2" y="53"/>
                    </a:lnTo>
                    <a:lnTo>
                      <a:pt x="2" y="56"/>
                    </a:lnTo>
                    <a:lnTo>
                      <a:pt x="2" y="58"/>
                    </a:lnTo>
                    <a:lnTo>
                      <a:pt x="2" y="61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4" y="68"/>
                    </a:lnTo>
                    <a:lnTo>
                      <a:pt x="5" y="71"/>
                    </a:lnTo>
                    <a:lnTo>
                      <a:pt x="5" y="74"/>
                    </a:lnTo>
                    <a:lnTo>
                      <a:pt x="6" y="76"/>
                    </a:lnTo>
                    <a:lnTo>
                      <a:pt x="6" y="79"/>
                    </a:lnTo>
                    <a:lnTo>
                      <a:pt x="7" y="82"/>
                    </a:lnTo>
                    <a:lnTo>
                      <a:pt x="9" y="81"/>
                    </a:lnTo>
                    <a:lnTo>
                      <a:pt x="9" y="78"/>
                    </a:lnTo>
                    <a:lnTo>
                      <a:pt x="8" y="75"/>
                    </a:lnTo>
                    <a:lnTo>
                      <a:pt x="7" y="73"/>
                    </a:lnTo>
                    <a:lnTo>
                      <a:pt x="7" y="71"/>
                    </a:lnTo>
                    <a:lnTo>
                      <a:pt x="6" y="68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6" y="61"/>
                    </a:lnTo>
                    <a:lnTo>
                      <a:pt x="5" y="58"/>
                    </a:lnTo>
                    <a:lnTo>
                      <a:pt x="5" y="56"/>
                    </a:lnTo>
                    <a:lnTo>
                      <a:pt x="5" y="53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5" y="46"/>
                    </a:lnTo>
                    <a:lnTo>
                      <a:pt x="5" y="42"/>
                    </a:lnTo>
                    <a:lnTo>
                      <a:pt x="5" y="40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6" y="29"/>
                    </a:lnTo>
                    <a:lnTo>
                      <a:pt x="6" y="25"/>
                    </a:lnTo>
                    <a:lnTo>
                      <a:pt x="6" y="23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28" name="Freeform 937"/>
              <p:cNvSpPr>
                <a:spLocks/>
              </p:cNvSpPr>
              <p:nvPr/>
            </p:nvSpPr>
            <p:spPr bwMode="auto">
              <a:xfrm>
                <a:off x="4158" y="1452"/>
                <a:ext cx="9" cy="19"/>
              </a:xfrm>
              <a:custGeom>
                <a:avLst/>
                <a:gdLst>
                  <a:gd name="T0" fmla="*/ 2 w 34"/>
                  <a:gd name="T1" fmla="*/ 3 h 64"/>
                  <a:gd name="T2" fmla="*/ 3 w 34"/>
                  <a:gd name="T3" fmla="*/ 6 h 64"/>
                  <a:gd name="T4" fmla="*/ 5 w 34"/>
                  <a:gd name="T5" fmla="*/ 11 h 64"/>
                  <a:gd name="T6" fmla="*/ 7 w 34"/>
                  <a:gd name="T7" fmla="*/ 14 h 64"/>
                  <a:gd name="T8" fmla="*/ 9 w 34"/>
                  <a:gd name="T9" fmla="*/ 17 h 64"/>
                  <a:gd name="T10" fmla="*/ 12 w 34"/>
                  <a:gd name="T11" fmla="*/ 21 h 64"/>
                  <a:gd name="T12" fmla="*/ 14 w 34"/>
                  <a:gd name="T13" fmla="*/ 24 h 64"/>
                  <a:gd name="T14" fmla="*/ 15 w 34"/>
                  <a:gd name="T15" fmla="*/ 28 h 64"/>
                  <a:gd name="T16" fmla="*/ 17 w 34"/>
                  <a:gd name="T17" fmla="*/ 31 h 64"/>
                  <a:gd name="T18" fmla="*/ 20 w 34"/>
                  <a:gd name="T19" fmla="*/ 34 h 64"/>
                  <a:gd name="T20" fmla="*/ 22 w 34"/>
                  <a:gd name="T21" fmla="*/ 38 h 64"/>
                  <a:gd name="T22" fmla="*/ 23 w 34"/>
                  <a:gd name="T23" fmla="*/ 42 h 64"/>
                  <a:gd name="T24" fmla="*/ 25 w 34"/>
                  <a:gd name="T25" fmla="*/ 46 h 64"/>
                  <a:gd name="T26" fmla="*/ 28 w 34"/>
                  <a:gd name="T27" fmla="*/ 50 h 64"/>
                  <a:gd name="T28" fmla="*/ 29 w 34"/>
                  <a:gd name="T29" fmla="*/ 55 h 64"/>
                  <a:gd name="T30" fmla="*/ 30 w 34"/>
                  <a:gd name="T31" fmla="*/ 58 h 64"/>
                  <a:gd name="T32" fmla="*/ 32 w 34"/>
                  <a:gd name="T33" fmla="*/ 64 h 64"/>
                  <a:gd name="T34" fmla="*/ 33 w 34"/>
                  <a:gd name="T35" fmla="*/ 60 h 64"/>
                  <a:gd name="T36" fmla="*/ 32 w 34"/>
                  <a:gd name="T37" fmla="*/ 56 h 64"/>
                  <a:gd name="T38" fmla="*/ 30 w 34"/>
                  <a:gd name="T39" fmla="*/ 50 h 64"/>
                  <a:gd name="T40" fmla="*/ 29 w 34"/>
                  <a:gd name="T41" fmla="*/ 47 h 64"/>
                  <a:gd name="T42" fmla="*/ 26 w 34"/>
                  <a:gd name="T43" fmla="*/ 42 h 64"/>
                  <a:gd name="T44" fmla="*/ 25 w 34"/>
                  <a:gd name="T45" fmla="*/ 39 h 64"/>
                  <a:gd name="T46" fmla="*/ 23 w 34"/>
                  <a:gd name="T47" fmla="*/ 34 h 64"/>
                  <a:gd name="T48" fmla="*/ 21 w 34"/>
                  <a:gd name="T49" fmla="*/ 31 h 64"/>
                  <a:gd name="T50" fmla="*/ 19 w 34"/>
                  <a:gd name="T51" fmla="*/ 28 h 64"/>
                  <a:gd name="T52" fmla="*/ 16 w 34"/>
                  <a:gd name="T53" fmla="*/ 24 h 64"/>
                  <a:gd name="T54" fmla="*/ 14 w 34"/>
                  <a:gd name="T55" fmla="*/ 21 h 64"/>
                  <a:gd name="T56" fmla="*/ 13 w 34"/>
                  <a:gd name="T57" fmla="*/ 17 h 64"/>
                  <a:gd name="T58" fmla="*/ 11 w 34"/>
                  <a:gd name="T59" fmla="*/ 14 h 64"/>
                  <a:gd name="T60" fmla="*/ 8 w 34"/>
                  <a:gd name="T61" fmla="*/ 11 h 64"/>
                  <a:gd name="T62" fmla="*/ 6 w 34"/>
                  <a:gd name="T63" fmla="*/ 7 h 64"/>
                  <a:gd name="T64" fmla="*/ 4 w 34"/>
                  <a:gd name="T65" fmla="*/ 3 h 64"/>
                  <a:gd name="T66" fmla="*/ 4 w 34"/>
                  <a:gd name="T67" fmla="*/ 3 h 64"/>
                  <a:gd name="T68" fmla="*/ 3 w 34"/>
                  <a:gd name="T69" fmla="*/ 2 h 64"/>
                  <a:gd name="T70" fmla="*/ 3 w 34"/>
                  <a:gd name="T71" fmla="*/ 0 h 64"/>
                  <a:gd name="T72" fmla="*/ 3 w 34"/>
                  <a:gd name="T73" fmla="*/ 0 h 64"/>
                  <a:gd name="T74" fmla="*/ 3 w 34"/>
                  <a:gd name="T75" fmla="*/ 0 h 64"/>
                  <a:gd name="T76" fmla="*/ 2 w 34"/>
                  <a:gd name="T77" fmla="*/ 0 h 64"/>
                  <a:gd name="T78" fmla="*/ 2 w 34"/>
                  <a:gd name="T79" fmla="*/ 0 h 64"/>
                  <a:gd name="T80" fmla="*/ 2 w 34"/>
                  <a:gd name="T81" fmla="*/ 0 h 64"/>
                  <a:gd name="T82" fmla="*/ 2 w 34"/>
                  <a:gd name="T83" fmla="*/ 2 h 64"/>
                  <a:gd name="T84" fmla="*/ 0 w 34"/>
                  <a:gd name="T85" fmla="*/ 2 h 64"/>
                  <a:gd name="T86" fmla="*/ 0 w 34"/>
                  <a:gd name="T87" fmla="*/ 2 h 64"/>
                  <a:gd name="T88" fmla="*/ 0 w 34"/>
                  <a:gd name="T89" fmla="*/ 3 h 64"/>
                  <a:gd name="T90" fmla="*/ 0 w 34"/>
                  <a:gd name="T91" fmla="*/ 3 h 64"/>
                  <a:gd name="T92" fmla="*/ 0 w 34"/>
                  <a:gd name="T93" fmla="*/ 2 h 6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"/>
                  <a:gd name="T142" fmla="*/ 0 h 64"/>
                  <a:gd name="T143" fmla="*/ 34 w 34"/>
                  <a:gd name="T144" fmla="*/ 64 h 6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" h="64">
                    <a:moveTo>
                      <a:pt x="0" y="2"/>
                    </a:moveTo>
                    <a:lnTo>
                      <a:pt x="2" y="3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4" y="8"/>
                    </a:lnTo>
                    <a:lnTo>
                      <a:pt x="5" y="11"/>
                    </a:lnTo>
                    <a:lnTo>
                      <a:pt x="6" y="12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9" y="17"/>
                    </a:lnTo>
                    <a:lnTo>
                      <a:pt x="11" y="19"/>
                    </a:lnTo>
                    <a:lnTo>
                      <a:pt x="12" y="21"/>
                    </a:lnTo>
                    <a:lnTo>
                      <a:pt x="13" y="22"/>
                    </a:lnTo>
                    <a:lnTo>
                      <a:pt x="14" y="24"/>
                    </a:lnTo>
                    <a:lnTo>
                      <a:pt x="14" y="25"/>
                    </a:lnTo>
                    <a:lnTo>
                      <a:pt x="15" y="28"/>
                    </a:lnTo>
                    <a:lnTo>
                      <a:pt x="16" y="29"/>
                    </a:lnTo>
                    <a:lnTo>
                      <a:pt x="17" y="31"/>
                    </a:lnTo>
                    <a:lnTo>
                      <a:pt x="19" y="32"/>
                    </a:lnTo>
                    <a:lnTo>
                      <a:pt x="20" y="34"/>
                    </a:lnTo>
                    <a:lnTo>
                      <a:pt x="21" y="37"/>
                    </a:lnTo>
                    <a:lnTo>
                      <a:pt x="22" y="38"/>
                    </a:lnTo>
                    <a:lnTo>
                      <a:pt x="23" y="40"/>
                    </a:lnTo>
                    <a:lnTo>
                      <a:pt x="23" y="42"/>
                    </a:lnTo>
                    <a:lnTo>
                      <a:pt x="24" y="43"/>
                    </a:lnTo>
                    <a:lnTo>
                      <a:pt x="25" y="46"/>
                    </a:lnTo>
                    <a:lnTo>
                      <a:pt x="26" y="48"/>
                    </a:lnTo>
                    <a:lnTo>
                      <a:pt x="28" y="50"/>
                    </a:lnTo>
                    <a:lnTo>
                      <a:pt x="28" y="53"/>
                    </a:lnTo>
                    <a:lnTo>
                      <a:pt x="29" y="55"/>
                    </a:lnTo>
                    <a:lnTo>
                      <a:pt x="30" y="57"/>
                    </a:lnTo>
                    <a:lnTo>
                      <a:pt x="30" y="58"/>
                    </a:lnTo>
                    <a:lnTo>
                      <a:pt x="31" y="62"/>
                    </a:lnTo>
                    <a:lnTo>
                      <a:pt x="32" y="64"/>
                    </a:lnTo>
                    <a:lnTo>
                      <a:pt x="34" y="63"/>
                    </a:lnTo>
                    <a:lnTo>
                      <a:pt x="33" y="60"/>
                    </a:lnTo>
                    <a:lnTo>
                      <a:pt x="32" y="58"/>
                    </a:lnTo>
                    <a:lnTo>
                      <a:pt x="32" y="56"/>
                    </a:lnTo>
                    <a:lnTo>
                      <a:pt x="31" y="53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29" y="47"/>
                    </a:lnTo>
                    <a:lnTo>
                      <a:pt x="28" y="45"/>
                    </a:lnTo>
                    <a:lnTo>
                      <a:pt x="26" y="42"/>
                    </a:lnTo>
                    <a:lnTo>
                      <a:pt x="25" y="40"/>
                    </a:lnTo>
                    <a:lnTo>
                      <a:pt x="25" y="39"/>
                    </a:lnTo>
                    <a:lnTo>
                      <a:pt x="24" y="37"/>
                    </a:lnTo>
                    <a:lnTo>
                      <a:pt x="23" y="34"/>
                    </a:lnTo>
                    <a:lnTo>
                      <a:pt x="22" y="32"/>
                    </a:lnTo>
                    <a:lnTo>
                      <a:pt x="21" y="31"/>
                    </a:lnTo>
                    <a:lnTo>
                      <a:pt x="20" y="29"/>
                    </a:lnTo>
                    <a:lnTo>
                      <a:pt x="19" y="28"/>
                    </a:lnTo>
                    <a:lnTo>
                      <a:pt x="17" y="25"/>
                    </a:lnTo>
                    <a:lnTo>
                      <a:pt x="16" y="24"/>
                    </a:lnTo>
                    <a:lnTo>
                      <a:pt x="15" y="22"/>
                    </a:lnTo>
                    <a:lnTo>
                      <a:pt x="14" y="21"/>
                    </a:lnTo>
                    <a:lnTo>
                      <a:pt x="13" y="19"/>
                    </a:lnTo>
                    <a:lnTo>
                      <a:pt x="13" y="17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9" y="12"/>
                    </a:lnTo>
                    <a:lnTo>
                      <a:pt x="8" y="11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5" y="5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29" name="Freeform 938"/>
              <p:cNvSpPr>
                <a:spLocks/>
              </p:cNvSpPr>
              <p:nvPr/>
            </p:nvSpPr>
            <p:spPr bwMode="auto">
              <a:xfrm>
                <a:off x="4149" y="1422"/>
                <a:ext cx="10" cy="30"/>
              </a:xfrm>
              <a:custGeom>
                <a:avLst/>
                <a:gdLst>
                  <a:gd name="T0" fmla="*/ 0 w 32"/>
                  <a:gd name="T1" fmla="*/ 3 h 93"/>
                  <a:gd name="T2" fmla="*/ 3 w 32"/>
                  <a:gd name="T3" fmla="*/ 6 h 93"/>
                  <a:gd name="T4" fmla="*/ 6 w 32"/>
                  <a:gd name="T5" fmla="*/ 11 h 93"/>
                  <a:gd name="T6" fmla="*/ 9 w 32"/>
                  <a:gd name="T7" fmla="*/ 15 h 93"/>
                  <a:gd name="T8" fmla="*/ 11 w 32"/>
                  <a:gd name="T9" fmla="*/ 20 h 93"/>
                  <a:gd name="T10" fmla="*/ 14 w 32"/>
                  <a:gd name="T11" fmla="*/ 24 h 93"/>
                  <a:gd name="T12" fmla="*/ 17 w 32"/>
                  <a:gd name="T13" fmla="*/ 29 h 93"/>
                  <a:gd name="T14" fmla="*/ 19 w 32"/>
                  <a:gd name="T15" fmla="*/ 35 h 93"/>
                  <a:gd name="T16" fmla="*/ 22 w 32"/>
                  <a:gd name="T17" fmla="*/ 39 h 93"/>
                  <a:gd name="T18" fmla="*/ 23 w 32"/>
                  <a:gd name="T19" fmla="*/ 45 h 93"/>
                  <a:gd name="T20" fmla="*/ 25 w 32"/>
                  <a:gd name="T21" fmla="*/ 51 h 93"/>
                  <a:gd name="T22" fmla="*/ 26 w 32"/>
                  <a:gd name="T23" fmla="*/ 57 h 93"/>
                  <a:gd name="T24" fmla="*/ 27 w 32"/>
                  <a:gd name="T25" fmla="*/ 63 h 93"/>
                  <a:gd name="T26" fmla="*/ 28 w 32"/>
                  <a:gd name="T27" fmla="*/ 70 h 93"/>
                  <a:gd name="T28" fmla="*/ 30 w 32"/>
                  <a:gd name="T29" fmla="*/ 77 h 93"/>
                  <a:gd name="T30" fmla="*/ 30 w 32"/>
                  <a:gd name="T31" fmla="*/ 85 h 93"/>
                  <a:gd name="T32" fmla="*/ 30 w 32"/>
                  <a:gd name="T33" fmla="*/ 91 h 93"/>
                  <a:gd name="T34" fmla="*/ 32 w 32"/>
                  <a:gd name="T35" fmla="*/ 88 h 93"/>
                  <a:gd name="T36" fmla="*/ 32 w 32"/>
                  <a:gd name="T37" fmla="*/ 80 h 93"/>
                  <a:gd name="T38" fmla="*/ 31 w 32"/>
                  <a:gd name="T39" fmla="*/ 73 h 93"/>
                  <a:gd name="T40" fmla="*/ 31 w 32"/>
                  <a:gd name="T41" fmla="*/ 66 h 93"/>
                  <a:gd name="T42" fmla="*/ 30 w 32"/>
                  <a:gd name="T43" fmla="*/ 60 h 93"/>
                  <a:gd name="T44" fmla="*/ 28 w 32"/>
                  <a:gd name="T45" fmla="*/ 53 h 93"/>
                  <a:gd name="T46" fmla="*/ 26 w 32"/>
                  <a:gd name="T47" fmla="*/ 47 h 93"/>
                  <a:gd name="T48" fmla="*/ 24 w 32"/>
                  <a:gd name="T49" fmla="*/ 41 h 93"/>
                  <a:gd name="T50" fmla="*/ 23 w 32"/>
                  <a:gd name="T51" fmla="*/ 36 h 93"/>
                  <a:gd name="T52" fmla="*/ 19 w 32"/>
                  <a:gd name="T53" fmla="*/ 30 h 93"/>
                  <a:gd name="T54" fmla="*/ 17 w 32"/>
                  <a:gd name="T55" fmla="*/ 26 h 93"/>
                  <a:gd name="T56" fmla="*/ 15 w 32"/>
                  <a:gd name="T57" fmla="*/ 20 h 93"/>
                  <a:gd name="T58" fmla="*/ 13 w 32"/>
                  <a:gd name="T59" fmla="*/ 15 h 93"/>
                  <a:gd name="T60" fmla="*/ 9 w 32"/>
                  <a:gd name="T61" fmla="*/ 11 h 93"/>
                  <a:gd name="T62" fmla="*/ 7 w 32"/>
                  <a:gd name="T63" fmla="*/ 6 h 93"/>
                  <a:gd name="T64" fmla="*/ 3 w 32"/>
                  <a:gd name="T65" fmla="*/ 3 h 93"/>
                  <a:gd name="T66" fmla="*/ 2 w 32"/>
                  <a:gd name="T67" fmla="*/ 2 h 93"/>
                  <a:gd name="T68" fmla="*/ 2 w 32"/>
                  <a:gd name="T69" fmla="*/ 1 h 93"/>
                  <a:gd name="T70" fmla="*/ 1 w 32"/>
                  <a:gd name="T71" fmla="*/ 0 h 93"/>
                  <a:gd name="T72" fmla="*/ 1 w 32"/>
                  <a:gd name="T73" fmla="*/ 0 h 93"/>
                  <a:gd name="T74" fmla="*/ 1 w 32"/>
                  <a:gd name="T75" fmla="*/ 0 h 93"/>
                  <a:gd name="T76" fmla="*/ 1 w 32"/>
                  <a:gd name="T77" fmla="*/ 0 h 93"/>
                  <a:gd name="T78" fmla="*/ 0 w 32"/>
                  <a:gd name="T79" fmla="*/ 1 h 93"/>
                  <a:gd name="T80" fmla="*/ 0 w 32"/>
                  <a:gd name="T81" fmla="*/ 1 h 93"/>
                  <a:gd name="T82" fmla="*/ 0 w 32"/>
                  <a:gd name="T83" fmla="*/ 1 h 93"/>
                  <a:gd name="T84" fmla="*/ 0 w 32"/>
                  <a:gd name="T85" fmla="*/ 1 h 93"/>
                  <a:gd name="T86" fmla="*/ 0 w 32"/>
                  <a:gd name="T87" fmla="*/ 2 h 93"/>
                  <a:gd name="T88" fmla="*/ 0 w 32"/>
                  <a:gd name="T89" fmla="*/ 2 h 93"/>
                  <a:gd name="T90" fmla="*/ 0 w 32"/>
                  <a:gd name="T91" fmla="*/ 2 h 93"/>
                  <a:gd name="T92" fmla="*/ 0 w 32"/>
                  <a:gd name="T93" fmla="*/ 1 h 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2"/>
                  <a:gd name="T142" fmla="*/ 0 h 93"/>
                  <a:gd name="T143" fmla="*/ 32 w 32"/>
                  <a:gd name="T144" fmla="*/ 93 h 9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2" h="93">
                    <a:moveTo>
                      <a:pt x="0" y="1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3" y="6"/>
                    </a:lnTo>
                    <a:lnTo>
                      <a:pt x="5" y="9"/>
                    </a:lnTo>
                    <a:lnTo>
                      <a:pt x="6" y="11"/>
                    </a:lnTo>
                    <a:lnTo>
                      <a:pt x="8" y="13"/>
                    </a:lnTo>
                    <a:lnTo>
                      <a:pt x="9" y="15"/>
                    </a:lnTo>
                    <a:lnTo>
                      <a:pt x="10" y="18"/>
                    </a:lnTo>
                    <a:lnTo>
                      <a:pt x="11" y="20"/>
                    </a:lnTo>
                    <a:lnTo>
                      <a:pt x="13" y="22"/>
                    </a:lnTo>
                    <a:lnTo>
                      <a:pt x="14" y="24"/>
                    </a:lnTo>
                    <a:lnTo>
                      <a:pt x="15" y="27"/>
                    </a:lnTo>
                    <a:lnTo>
                      <a:pt x="17" y="29"/>
                    </a:lnTo>
                    <a:lnTo>
                      <a:pt x="18" y="32"/>
                    </a:lnTo>
                    <a:lnTo>
                      <a:pt x="19" y="35"/>
                    </a:lnTo>
                    <a:lnTo>
                      <a:pt x="20" y="37"/>
                    </a:lnTo>
                    <a:lnTo>
                      <a:pt x="22" y="39"/>
                    </a:lnTo>
                    <a:lnTo>
                      <a:pt x="22" y="43"/>
                    </a:lnTo>
                    <a:lnTo>
                      <a:pt x="23" y="45"/>
                    </a:lnTo>
                    <a:lnTo>
                      <a:pt x="24" y="48"/>
                    </a:lnTo>
                    <a:lnTo>
                      <a:pt x="25" y="51"/>
                    </a:lnTo>
                    <a:lnTo>
                      <a:pt x="25" y="54"/>
                    </a:lnTo>
                    <a:lnTo>
                      <a:pt x="26" y="57"/>
                    </a:lnTo>
                    <a:lnTo>
                      <a:pt x="27" y="60"/>
                    </a:lnTo>
                    <a:lnTo>
                      <a:pt x="27" y="63"/>
                    </a:lnTo>
                    <a:lnTo>
                      <a:pt x="28" y="66"/>
                    </a:lnTo>
                    <a:lnTo>
                      <a:pt x="28" y="70"/>
                    </a:lnTo>
                    <a:lnTo>
                      <a:pt x="28" y="73"/>
                    </a:lnTo>
                    <a:lnTo>
                      <a:pt x="30" y="77"/>
                    </a:lnTo>
                    <a:lnTo>
                      <a:pt x="30" y="80"/>
                    </a:lnTo>
                    <a:lnTo>
                      <a:pt x="30" y="85"/>
                    </a:lnTo>
                    <a:lnTo>
                      <a:pt x="30" y="88"/>
                    </a:lnTo>
                    <a:lnTo>
                      <a:pt x="30" y="91"/>
                    </a:lnTo>
                    <a:lnTo>
                      <a:pt x="32" y="93"/>
                    </a:lnTo>
                    <a:lnTo>
                      <a:pt x="32" y="88"/>
                    </a:lnTo>
                    <a:lnTo>
                      <a:pt x="32" y="85"/>
                    </a:lnTo>
                    <a:lnTo>
                      <a:pt x="32" y="80"/>
                    </a:lnTo>
                    <a:lnTo>
                      <a:pt x="32" y="77"/>
                    </a:lnTo>
                    <a:lnTo>
                      <a:pt x="31" y="73"/>
                    </a:lnTo>
                    <a:lnTo>
                      <a:pt x="31" y="70"/>
                    </a:lnTo>
                    <a:lnTo>
                      <a:pt x="31" y="66"/>
                    </a:lnTo>
                    <a:lnTo>
                      <a:pt x="30" y="63"/>
                    </a:lnTo>
                    <a:lnTo>
                      <a:pt x="30" y="60"/>
                    </a:lnTo>
                    <a:lnTo>
                      <a:pt x="28" y="56"/>
                    </a:lnTo>
                    <a:lnTo>
                      <a:pt x="28" y="53"/>
                    </a:lnTo>
                    <a:lnTo>
                      <a:pt x="27" y="49"/>
                    </a:lnTo>
                    <a:lnTo>
                      <a:pt x="26" y="47"/>
                    </a:lnTo>
                    <a:lnTo>
                      <a:pt x="25" y="44"/>
                    </a:lnTo>
                    <a:lnTo>
                      <a:pt x="24" y="41"/>
                    </a:lnTo>
                    <a:lnTo>
                      <a:pt x="23" y="38"/>
                    </a:lnTo>
                    <a:lnTo>
                      <a:pt x="23" y="36"/>
                    </a:lnTo>
                    <a:lnTo>
                      <a:pt x="22" y="34"/>
                    </a:lnTo>
                    <a:lnTo>
                      <a:pt x="19" y="30"/>
                    </a:lnTo>
                    <a:lnTo>
                      <a:pt x="19" y="28"/>
                    </a:lnTo>
                    <a:lnTo>
                      <a:pt x="17" y="26"/>
                    </a:lnTo>
                    <a:lnTo>
                      <a:pt x="16" y="23"/>
                    </a:lnTo>
                    <a:lnTo>
                      <a:pt x="15" y="20"/>
                    </a:lnTo>
                    <a:lnTo>
                      <a:pt x="14" y="18"/>
                    </a:lnTo>
                    <a:lnTo>
                      <a:pt x="13" y="15"/>
                    </a:lnTo>
                    <a:lnTo>
                      <a:pt x="11" y="13"/>
                    </a:lnTo>
                    <a:lnTo>
                      <a:pt x="9" y="11"/>
                    </a:lnTo>
                    <a:lnTo>
                      <a:pt x="8" y="9"/>
                    </a:lnTo>
                    <a:lnTo>
                      <a:pt x="7" y="6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30" name="Freeform 939"/>
              <p:cNvSpPr>
                <a:spLocks/>
              </p:cNvSpPr>
              <p:nvPr/>
            </p:nvSpPr>
            <p:spPr bwMode="auto">
              <a:xfrm>
                <a:off x="4149" y="1403"/>
                <a:ext cx="2" cy="20"/>
              </a:xfrm>
              <a:custGeom>
                <a:avLst/>
                <a:gdLst>
                  <a:gd name="T0" fmla="*/ 1 w 11"/>
                  <a:gd name="T1" fmla="*/ 3 h 64"/>
                  <a:gd name="T2" fmla="*/ 2 w 11"/>
                  <a:gd name="T3" fmla="*/ 6 h 64"/>
                  <a:gd name="T4" fmla="*/ 5 w 11"/>
                  <a:gd name="T5" fmla="*/ 8 h 64"/>
                  <a:gd name="T6" fmla="*/ 6 w 11"/>
                  <a:gd name="T7" fmla="*/ 12 h 64"/>
                  <a:gd name="T8" fmla="*/ 7 w 11"/>
                  <a:gd name="T9" fmla="*/ 14 h 64"/>
                  <a:gd name="T10" fmla="*/ 8 w 11"/>
                  <a:gd name="T11" fmla="*/ 17 h 64"/>
                  <a:gd name="T12" fmla="*/ 8 w 11"/>
                  <a:gd name="T13" fmla="*/ 21 h 64"/>
                  <a:gd name="T14" fmla="*/ 9 w 11"/>
                  <a:gd name="T15" fmla="*/ 24 h 64"/>
                  <a:gd name="T16" fmla="*/ 9 w 11"/>
                  <a:gd name="T17" fmla="*/ 28 h 64"/>
                  <a:gd name="T18" fmla="*/ 8 w 11"/>
                  <a:gd name="T19" fmla="*/ 32 h 64"/>
                  <a:gd name="T20" fmla="*/ 8 w 11"/>
                  <a:gd name="T21" fmla="*/ 35 h 64"/>
                  <a:gd name="T22" fmla="*/ 7 w 11"/>
                  <a:gd name="T23" fmla="*/ 40 h 64"/>
                  <a:gd name="T24" fmla="*/ 6 w 11"/>
                  <a:gd name="T25" fmla="*/ 45 h 64"/>
                  <a:gd name="T26" fmla="*/ 5 w 11"/>
                  <a:gd name="T27" fmla="*/ 49 h 64"/>
                  <a:gd name="T28" fmla="*/ 3 w 11"/>
                  <a:gd name="T29" fmla="*/ 54 h 64"/>
                  <a:gd name="T30" fmla="*/ 2 w 11"/>
                  <a:gd name="T31" fmla="*/ 58 h 64"/>
                  <a:gd name="T32" fmla="*/ 0 w 11"/>
                  <a:gd name="T33" fmla="*/ 63 h 64"/>
                  <a:gd name="T34" fmla="*/ 3 w 11"/>
                  <a:gd name="T35" fmla="*/ 62 h 64"/>
                  <a:gd name="T36" fmla="*/ 6 w 11"/>
                  <a:gd name="T37" fmla="*/ 57 h 64"/>
                  <a:gd name="T38" fmla="*/ 7 w 11"/>
                  <a:gd name="T39" fmla="*/ 52 h 64"/>
                  <a:gd name="T40" fmla="*/ 8 w 11"/>
                  <a:gd name="T41" fmla="*/ 48 h 64"/>
                  <a:gd name="T42" fmla="*/ 9 w 11"/>
                  <a:gd name="T43" fmla="*/ 43 h 64"/>
                  <a:gd name="T44" fmla="*/ 10 w 11"/>
                  <a:gd name="T45" fmla="*/ 39 h 64"/>
                  <a:gd name="T46" fmla="*/ 10 w 11"/>
                  <a:gd name="T47" fmla="*/ 34 h 64"/>
                  <a:gd name="T48" fmla="*/ 11 w 11"/>
                  <a:gd name="T49" fmla="*/ 30 h 64"/>
                  <a:gd name="T50" fmla="*/ 11 w 11"/>
                  <a:gd name="T51" fmla="*/ 26 h 64"/>
                  <a:gd name="T52" fmla="*/ 11 w 11"/>
                  <a:gd name="T53" fmla="*/ 22 h 64"/>
                  <a:gd name="T54" fmla="*/ 10 w 11"/>
                  <a:gd name="T55" fmla="*/ 18 h 64"/>
                  <a:gd name="T56" fmla="*/ 10 w 11"/>
                  <a:gd name="T57" fmla="*/ 15 h 64"/>
                  <a:gd name="T58" fmla="*/ 9 w 11"/>
                  <a:gd name="T59" fmla="*/ 12 h 64"/>
                  <a:gd name="T60" fmla="*/ 7 w 11"/>
                  <a:gd name="T61" fmla="*/ 8 h 64"/>
                  <a:gd name="T62" fmla="*/ 6 w 11"/>
                  <a:gd name="T63" fmla="*/ 5 h 64"/>
                  <a:gd name="T64" fmla="*/ 3 w 11"/>
                  <a:gd name="T65" fmla="*/ 1 h 64"/>
                  <a:gd name="T66" fmla="*/ 1 w 11"/>
                  <a:gd name="T67" fmla="*/ 0 h 64"/>
                  <a:gd name="T68" fmla="*/ 2 w 11"/>
                  <a:gd name="T69" fmla="*/ 0 h 64"/>
                  <a:gd name="T70" fmla="*/ 2 w 11"/>
                  <a:gd name="T71" fmla="*/ 0 h 64"/>
                  <a:gd name="T72" fmla="*/ 1 w 11"/>
                  <a:gd name="T73" fmla="*/ 0 h 64"/>
                  <a:gd name="T74" fmla="*/ 1 w 11"/>
                  <a:gd name="T75" fmla="*/ 0 h 64"/>
                  <a:gd name="T76" fmla="*/ 1 w 11"/>
                  <a:gd name="T77" fmla="*/ 0 h 64"/>
                  <a:gd name="T78" fmla="*/ 1 w 11"/>
                  <a:gd name="T79" fmla="*/ 0 h 64"/>
                  <a:gd name="T80" fmla="*/ 0 w 11"/>
                  <a:gd name="T81" fmla="*/ 1 h 64"/>
                  <a:gd name="T82" fmla="*/ 0 w 11"/>
                  <a:gd name="T83" fmla="*/ 1 h 64"/>
                  <a:gd name="T84" fmla="*/ 0 w 11"/>
                  <a:gd name="T85" fmla="*/ 1 h 64"/>
                  <a:gd name="T86" fmla="*/ 0 w 11"/>
                  <a:gd name="T87" fmla="*/ 3 h 64"/>
                  <a:gd name="T88" fmla="*/ 0 w 11"/>
                  <a:gd name="T89" fmla="*/ 3 h 64"/>
                  <a:gd name="T90" fmla="*/ 2 w 11"/>
                  <a:gd name="T91" fmla="*/ 4 h 6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"/>
                  <a:gd name="T139" fmla="*/ 0 h 64"/>
                  <a:gd name="T140" fmla="*/ 11 w 11"/>
                  <a:gd name="T141" fmla="*/ 64 h 6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" h="64"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8" y="17"/>
                    </a:lnTo>
                    <a:lnTo>
                      <a:pt x="8" y="18"/>
                    </a:lnTo>
                    <a:lnTo>
                      <a:pt x="8" y="21"/>
                    </a:lnTo>
                    <a:lnTo>
                      <a:pt x="9" y="23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9" y="28"/>
                    </a:lnTo>
                    <a:lnTo>
                      <a:pt x="9" y="30"/>
                    </a:lnTo>
                    <a:lnTo>
                      <a:pt x="8" y="32"/>
                    </a:lnTo>
                    <a:lnTo>
                      <a:pt x="8" y="34"/>
                    </a:lnTo>
                    <a:lnTo>
                      <a:pt x="8" y="35"/>
                    </a:lnTo>
                    <a:lnTo>
                      <a:pt x="7" y="38"/>
                    </a:lnTo>
                    <a:lnTo>
                      <a:pt x="7" y="40"/>
                    </a:lnTo>
                    <a:lnTo>
                      <a:pt x="7" y="42"/>
                    </a:lnTo>
                    <a:lnTo>
                      <a:pt x="6" y="45"/>
                    </a:lnTo>
                    <a:lnTo>
                      <a:pt x="6" y="47"/>
                    </a:lnTo>
                    <a:lnTo>
                      <a:pt x="5" y="49"/>
                    </a:lnTo>
                    <a:lnTo>
                      <a:pt x="5" y="51"/>
                    </a:lnTo>
                    <a:lnTo>
                      <a:pt x="3" y="54"/>
                    </a:lnTo>
                    <a:lnTo>
                      <a:pt x="2" y="56"/>
                    </a:lnTo>
                    <a:lnTo>
                      <a:pt x="2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2" y="64"/>
                    </a:lnTo>
                    <a:lnTo>
                      <a:pt x="3" y="62"/>
                    </a:lnTo>
                    <a:lnTo>
                      <a:pt x="5" y="59"/>
                    </a:lnTo>
                    <a:lnTo>
                      <a:pt x="6" y="57"/>
                    </a:lnTo>
                    <a:lnTo>
                      <a:pt x="6" y="55"/>
                    </a:lnTo>
                    <a:lnTo>
                      <a:pt x="7" y="52"/>
                    </a:lnTo>
                    <a:lnTo>
                      <a:pt x="7" y="50"/>
                    </a:lnTo>
                    <a:lnTo>
                      <a:pt x="8" y="48"/>
                    </a:lnTo>
                    <a:lnTo>
                      <a:pt x="9" y="46"/>
                    </a:lnTo>
                    <a:lnTo>
                      <a:pt x="9" y="43"/>
                    </a:lnTo>
                    <a:lnTo>
                      <a:pt x="10" y="41"/>
                    </a:lnTo>
                    <a:lnTo>
                      <a:pt x="10" y="39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10" y="32"/>
                    </a:lnTo>
                    <a:lnTo>
                      <a:pt x="11" y="30"/>
                    </a:lnTo>
                    <a:lnTo>
                      <a:pt x="11" y="29"/>
                    </a:lnTo>
                    <a:lnTo>
                      <a:pt x="11" y="26"/>
                    </a:lnTo>
                    <a:lnTo>
                      <a:pt x="11" y="24"/>
                    </a:lnTo>
                    <a:lnTo>
                      <a:pt x="11" y="22"/>
                    </a:lnTo>
                    <a:lnTo>
                      <a:pt x="10" y="21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6" y="5"/>
                    </a:lnTo>
                    <a:lnTo>
                      <a:pt x="5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31" name="Freeform 940"/>
              <p:cNvSpPr>
                <a:spLocks/>
              </p:cNvSpPr>
              <p:nvPr/>
            </p:nvSpPr>
            <p:spPr bwMode="auto">
              <a:xfrm>
                <a:off x="4138" y="1403"/>
                <a:ext cx="11" cy="9"/>
              </a:xfrm>
              <a:custGeom>
                <a:avLst/>
                <a:gdLst>
                  <a:gd name="T0" fmla="*/ 2 w 34"/>
                  <a:gd name="T1" fmla="*/ 30 h 30"/>
                  <a:gd name="T2" fmla="*/ 5 w 34"/>
                  <a:gd name="T3" fmla="*/ 27 h 30"/>
                  <a:gd name="T4" fmla="*/ 6 w 34"/>
                  <a:gd name="T5" fmla="*/ 24 h 30"/>
                  <a:gd name="T6" fmla="*/ 8 w 34"/>
                  <a:gd name="T7" fmla="*/ 22 h 30"/>
                  <a:gd name="T8" fmla="*/ 9 w 34"/>
                  <a:gd name="T9" fmla="*/ 20 h 30"/>
                  <a:gd name="T10" fmla="*/ 10 w 34"/>
                  <a:gd name="T11" fmla="*/ 17 h 30"/>
                  <a:gd name="T12" fmla="*/ 12 w 34"/>
                  <a:gd name="T13" fmla="*/ 15 h 30"/>
                  <a:gd name="T14" fmla="*/ 14 w 34"/>
                  <a:gd name="T15" fmla="*/ 13 h 30"/>
                  <a:gd name="T16" fmla="*/ 15 w 34"/>
                  <a:gd name="T17" fmla="*/ 12 h 30"/>
                  <a:gd name="T18" fmla="*/ 17 w 34"/>
                  <a:gd name="T19" fmla="*/ 10 h 30"/>
                  <a:gd name="T20" fmla="*/ 19 w 34"/>
                  <a:gd name="T21" fmla="*/ 8 h 30"/>
                  <a:gd name="T22" fmla="*/ 20 w 34"/>
                  <a:gd name="T23" fmla="*/ 7 h 30"/>
                  <a:gd name="T24" fmla="*/ 23 w 34"/>
                  <a:gd name="T25" fmla="*/ 6 h 30"/>
                  <a:gd name="T26" fmla="*/ 25 w 34"/>
                  <a:gd name="T27" fmla="*/ 5 h 30"/>
                  <a:gd name="T28" fmla="*/ 28 w 34"/>
                  <a:gd name="T29" fmla="*/ 4 h 30"/>
                  <a:gd name="T30" fmla="*/ 31 w 34"/>
                  <a:gd name="T31" fmla="*/ 4 h 30"/>
                  <a:gd name="T32" fmla="*/ 34 w 34"/>
                  <a:gd name="T33" fmla="*/ 3 h 30"/>
                  <a:gd name="T34" fmla="*/ 32 w 34"/>
                  <a:gd name="T35" fmla="*/ 0 h 30"/>
                  <a:gd name="T36" fmla="*/ 28 w 34"/>
                  <a:gd name="T37" fmla="*/ 2 h 30"/>
                  <a:gd name="T38" fmla="*/ 26 w 34"/>
                  <a:gd name="T39" fmla="*/ 2 h 30"/>
                  <a:gd name="T40" fmla="*/ 23 w 34"/>
                  <a:gd name="T41" fmla="*/ 3 h 30"/>
                  <a:gd name="T42" fmla="*/ 20 w 34"/>
                  <a:gd name="T43" fmla="*/ 4 h 30"/>
                  <a:gd name="T44" fmla="*/ 18 w 34"/>
                  <a:gd name="T45" fmla="*/ 6 h 30"/>
                  <a:gd name="T46" fmla="*/ 17 w 34"/>
                  <a:gd name="T47" fmla="*/ 7 h 30"/>
                  <a:gd name="T48" fmla="*/ 15 w 34"/>
                  <a:gd name="T49" fmla="*/ 8 h 30"/>
                  <a:gd name="T50" fmla="*/ 12 w 34"/>
                  <a:gd name="T51" fmla="*/ 10 h 30"/>
                  <a:gd name="T52" fmla="*/ 11 w 34"/>
                  <a:gd name="T53" fmla="*/ 12 h 30"/>
                  <a:gd name="T54" fmla="*/ 9 w 34"/>
                  <a:gd name="T55" fmla="*/ 14 h 30"/>
                  <a:gd name="T56" fmla="*/ 8 w 34"/>
                  <a:gd name="T57" fmla="*/ 16 h 30"/>
                  <a:gd name="T58" fmla="*/ 7 w 34"/>
                  <a:gd name="T59" fmla="*/ 19 h 30"/>
                  <a:gd name="T60" fmla="*/ 5 w 34"/>
                  <a:gd name="T61" fmla="*/ 21 h 30"/>
                  <a:gd name="T62" fmla="*/ 3 w 34"/>
                  <a:gd name="T63" fmla="*/ 23 h 30"/>
                  <a:gd name="T64" fmla="*/ 1 w 34"/>
                  <a:gd name="T65" fmla="*/ 27 h 30"/>
                  <a:gd name="T66" fmla="*/ 2 w 34"/>
                  <a:gd name="T67" fmla="*/ 28 h 30"/>
                  <a:gd name="T68" fmla="*/ 1 w 34"/>
                  <a:gd name="T69" fmla="*/ 28 h 30"/>
                  <a:gd name="T70" fmla="*/ 0 w 34"/>
                  <a:gd name="T71" fmla="*/ 29 h 30"/>
                  <a:gd name="T72" fmla="*/ 0 w 34"/>
                  <a:gd name="T73" fmla="*/ 29 h 30"/>
                  <a:gd name="T74" fmla="*/ 0 w 34"/>
                  <a:gd name="T75" fmla="*/ 29 h 30"/>
                  <a:gd name="T76" fmla="*/ 0 w 34"/>
                  <a:gd name="T77" fmla="*/ 30 h 30"/>
                  <a:gd name="T78" fmla="*/ 1 w 34"/>
                  <a:gd name="T79" fmla="*/ 30 h 30"/>
                  <a:gd name="T80" fmla="*/ 1 w 34"/>
                  <a:gd name="T81" fmla="*/ 30 h 30"/>
                  <a:gd name="T82" fmla="*/ 1 w 34"/>
                  <a:gd name="T83" fmla="*/ 30 h 30"/>
                  <a:gd name="T84" fmla="*/ 1 w 34"/>
                  <a:gd name="T85" fmla="*/ 30 h 30"/>
                  <a:gd name="T86" fmla="*/ 2 w 34"/>
                  <a:gd name="T87" fmla="*/ 30 h 30"/>
                  <a:gd name="T88" fmla="*/ 2 w 34"/>
                  <a:gd name="T89" fmla="*/ 30 h 30"/>
                  <a:gd name="T90" fmla="*/ 2 w 34"/>
                  <a:gd name="T91" fmla="*/ 30 h 30"/>
                  <a:gd name="T92" fmla="*/ 2 w 34"/>
                  <a:gd name="T93" fmla="*/ 30 h 3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"/>
                  <a:gd name="T142" fmla="*/ 0 h 30"/>
                  <a:gd name="T143" fmla="*/ 34 w 34"/>
                  <a:gd name="T144" fmla="*/ 30 h 3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" h="30">
                    <a:moveTo>
                      <a:pt x="1" y="30"/>
                    </a:moveTo>
                    <a:lnTo>
                      <a:pt x="2" y="30"/>
                    </a:lnTo>
                    <a:lnTo>
                      <a:pt x="3" y="29"/>
                    </a:lnTo>
                    <a:lnTo>
                      <a:pt x="5" y="27"/>
                    </a:lnTo>
                    <a:lnTo>
                      <a:pt x="6" y="25"/>
                    </a:lnTo>
                    <a:lnTo>
                      <a:pt x="6" y="24"/>
                    </a:lnTo>
                    <a:lnTo>
                      <a:pt x="7" y="23"/>
                    </a:lnTo>
                    <a:lnTo>
                      <a:pt x="8" y="22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10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14" y="13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7" y="10"/>
                    </a:lnTo>
                    <a:lnTo>
                      <a:pt x="18" y="10"/>
                    </a:lnTo>
                    <a:lnTo>
                      <a:pt x="19" y="8"/>
                    </a:lnTo>
                    <a:lnTo>
                      <a:pt x="20" y="7"/>
                    </a:lnTo>
                    <a:lnTo>
                      <a:pt x="22" y="7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8" y="4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32" y="4"/>
                    </a:lnTo>
                    <a:lnTo>
                      <a:pt x="34" y="3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8" y="2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5" y="3"/>
                    </a:lnTo>
                    <a:lnTo>
                      <a:pt x="23" y="3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9" y="5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7"/>
                    </a:lnTo>
                    <a:lnTo>
                      <a:pt x="15" y="8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10" y="13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7"/>
                    </a:lnTo>
                    <a:lnTo>
                      <a:pt x="7" y="19"/>
                    </a:lnTo>
                    <a:lnTo>
                      <a:pt x="6" y="20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3" y="23"/>
                    </a:lnTo>
                    <a:lnTo>
                      <a:pt x="2" y="25"/>
                    </a:lnTo>
                    <a:lnTo>
                      <a:pt x="1" y="27"/>
                    </a:lnTo>
                    <a:lnTo>
                      <a:pt x="1" y="28"/>
                    </a:lnTo>
                    <a:lnTo>
                      <a:pt x="2" y="28"/>
                    </a:lnTo>
                    <a:lnTo>
                      <a:pt x="1" y="28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1" y="30"/>
                    </a:lnTo>
                    <a:lnTo>
                      <a:pt x="2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32" name="Freeform 941"/>
              <p:cNvSpPr>
                <a:spLocks/>
              </p:cNvSpPr>
              <p:nvPr/>
            </p:nvSpPr>
            <p:spPr bwMode="auto">
              <a:xfrm>
                <a:off x="4101" y="1404"/>
                <a:ext cx="38" cy="8"/>
              </a:xfrm>
              <a:custGeom>
                <a:avLst/>
                <a:gdLst>
                  <a:gd name="T0" fmla="*/ 2 w 116"/>
                  <a:gd name="T1" fmla="*/ 23 h 25"/>
                  <a:gd name="T2" fmla="*/ 7 w 116"/>
                  <a:gd name="T3" fmla="*/ 19 h 25"/>
                  <a:gd name="T4" fmla="*/ 12 w 116"/>
                  <a:gd name="T5" fmla="*/ 16 h 25"/>
                  <a:gd name="T6" fmla="*/ 18 w 116"/>
                  <a:gd name="T7" fmla="*/ 13 h 25"/>
                  <a:gd name="T8" fmla="*/ 25 w 116"/>
                  <a:gd name="T9" fmla="*/ 10 h 25"/>
                  <a:gd name="T10" fmla="*/ 32 w 116"/>
                  <a:gd name="T11" fmla="*/ 7 h 25"/>
                  <a:gd name="T12" fmla="*/ 40 w 116"/>
                  <a:gd name="T13" fmla="*/ 6 h 25"/>
                  <a:gd name="T14" fmla="*/ 48 w 116"/>
                  <a:gd name="T15" fmla="*/ 5 h 25"/>
                  <a:gd name="T16" fmla="*/ 55 w 116"/>
                  <a:gd name="T17" fmla="*/ 4 h 25"/>
                  <a:gd name="T18" fmla="*/ 63 w 116"/>
                  <a:gd name="T19" fmla="*/ 4 h 25"/>
                  <a:gd name="T20" fmla="*/ 71 w 116"/>
                  <a:gd name="T21" fmla="*/ 5 h 25"/>
                  <a:gd name="T22" fmla="*/ 79 w 116"/>
                  <a:gd name="T23" fmla="*/ 6 h 25"/>
                  <a:gd name="T24" fmla="*/ 87 w 116"/>
                  <a:gd name="T25" fmla="*/ 8 h 25"/>
                  <a:gd name="T26" fmla="*/ 95 w 116"/>
                  <a:gd name="T27" fmla="*/ 11 h 25"/>
                  <a:gd name="T28" fmla="*/ 102 w 116"/>
                  <a:gd name="T29" fmla="*/ 15 h 25"/>
                  <a:gd name="T30" fmla="*/ 108 w 116"/>
                  <a:gd name="T31" fmla="*/ 19 h 25"/>
                  <a:gd name="T32" fmla="*/ 113 w 116"/>
                  <a:gd name="T33" fmla="*/ 25 h 25"/>
                  <a:gd name="T34" fmla="*/ 112 w 116"/>
                  <a:gd name="T35" fmla="*/ 19 h 25"/>
                  <a:gd name="T36" fmla="*/ 106 w 116"/>
                  <a:gd name="T37" fmla="*/ 15 h 25"/>
                  <a:gd name="T38" fmla="*/ 100 w 116"/>
                  <a:gd name="T39" fmla="*/ 10 h 25"/>
                  <a:gd name="T40" fmla="*/ 92 w 116"/>
                  <a:gd name="T41" fmla="*/ 7 h 25"/>
                  <a:gd name="T42" fmla="*/ 84 w 116"/>
                  <a:gd name="T43" fmla="*/ 4 h 25"/>
                  <a:gd name="T44" fmla="*/ 76 w 116"/>
                  <a:gd name="T45" fmla="*/ 2 h 25"/>
                  <a:gd name="T46" fmla="*/ 68 w 116"/>
                  <a:gd name="T47" fmla="*/ 1 h 25"/>
                  <a:gd name="T48" fmla="*/ 60 w 116"/>
                  <a:gd name="T49" fmla="*/ 0 h 25"/>
                  <a:gd name="T50" fmla="*/ 51 w 116"/>
                  <a:gd name="T51" fmla="*/ 1 h 25"/>
                  <a:gd name="T52" fmla="*/ 43 w 116"/>
                  <a:gd name="T53" fmla="*/ 2 h 25"/>
                  <a:gd name="T54" fmla="*/ 35 w 116"/>
                  <a:gd name="T55" fmla="*/ 4 h 25"/>
                  <a:gd name="T56" fmla="*/ 27 w 116"/>
                  <a:gd name="T57" fmla="*/ 6 h 25"/>
                  <a:gd name="T58" fmla="*/ 20 w 116"/>
                  <a:gd name="T59" fmla="*/ 8 h 25"/>
                  <a:gd name="T60" fmla="*/ 14 w 116"/>
                  <a:gd name="T61" fmla="*/ 11 h 25"/>
                  <a:gd name="T62" fmla="*/ 8 w 116"/>
                  <a:gd name="T63" fmla="*/ 15 h 25"/>
                  <a:gd name="T64" fmla="*/ 3 w 116"/>
                  <a:gd name="T65" fmla="*/ 18 h 25"/>
                  <a:gd name="T66" fmla="*/ 2 w 116"/>
                  <a:gd name="T67" fmla="*/ 22 h 25"/>
                  <a:gd name="T68" fmla="*/ 1 w 116"/>
                  <a:gd name="T69" fmla="*/ 22 h 25"/>
                  <a:gd name="T70" fmla="*/ 1 w 116"/>
                  <a:gd name="T71" fmla="*/ 22 h 25"/>
                  <a:gd name="T72" fmla="*/ 0 w 116"/>
                  <a:gd name="T73" fmla="*/ 22 h 25"/>
                  <a:gd name="T74" fmla="*/ 1 w 116"/>
                  <a:gd name="T75" fmla="*/ 23 h 25"/>
                  <a:gd name="T76" fmla="*/ 1 w 116"/>
                  <a:gd name="T77" fmla="*/ 23 h 25"/>
                  <a:gd name="T78" fmla="*/ 1 w 116"/>
                  <a:gd name="T79" fmla="*/ 23 h 25"/>
                  <a:gd name="T80" fmla="*/ 1 w 116"/>
                  <a:gd name="T81" fmla="*/ 24 h 25"/>
                  <a:gd name="T82" fmla="*/ 1 w 116"/>
                  <a:gd name="T83" fmla="*/ 24 h 25"/>
                  <a:gd name="T84" fmla="*/ 2 w 116"/>
                  <a:gd name="T85" fmla="*/ 24 h 25"/>
                  <a:gd name="T86" fmla="*/ 2 w 116"/>
                  <a:gd name="T87" fmla="*/ 24 h 25"/>
                  <a:gd name="T88" fmla="*/ 2 w 116"/>
                  <a:gd name="T89" fmla="*/ 23 h 25"/>
                  <a:gd name="T90" fmla="*/ 1 w 116"/>
                  <a:gd name="T91" fmla="*/ 23 h 2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6"/>
                  <a:gd name="T139" fmla="*/ 0 h 25"/>
                  <a:gd name="T140" fmla="*/ 116 w 116"/>
                  <a:gd name="T141" fmla="*/ 25 h 2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6" h="25">
                    <a:moveTo>
                      <a:pt x="1" y="23"/>
                    </a:moveTo>
                    <a:lnTo>
                      <a:pt x="2" y="23"/>
                    </a:lnTo>
                    <a:lnTo>
                      <a:pt x="4" y="22"/>
                    </a:lnTo>
                    <a:lnTo>
                      <a:pt x="7" y="19"/>
                    </a:lnTo>
                    <a:lnTo>
                      <a:pt x="9" y="17"/>
                    </a:lnTo>
                    <a:lnTo>
                      <a:pt x="12" y="16"/>
                    </a:lnTo>
                    <a:lnTo>
                      <a:pt x="15" y="14"/>
                    </a:lnTo>
                    <a:lnTo>
                      <a:pt x="18" y="13"/>
                    </a:lnTo>
                    <a:lnTo>
                      <a:pt x="21" y="11"/>
                    </a:lnTo>
                    <a:lnTo>
                      <a:pt x="25" y="10"/>
                    </a:lnTo>
                    <a:lnTo>
                      <a:pt x="28" y="8"/>
                    </a:lnTo>
                    <a:lnTo>
                      <a:pt x="32" y="7"/>
                    </a:lnTo>
                    <a:lnTo>
                      <a:pt x="35" y="7"/>
                    </a:lnTo>
                    <a:lnTo>
                      <a:pt x="40" y="6"/>
                    </a:lnTo>
                    <a:lnTo>
                      <a:pt x="43" y="5"/>
                    </a:lnTo>
                    <a:lnTo>
                      <a:pt x="48" y="5"/>
                    </a:lnTo>
                    <a:lnTo>
                      <a:pt x="51" y="5"/>
                    </a:lnTo>
                    <a:lnTo>
                      <a:pt x="55" y="4"/>
                    </a:lnTo>
                    <a:lnTo>
                      <a:pt x="60" y="4"/>
                    </a:lnTo>
                    <a:lnTo>
                      <a:pt x="63" y="4"/>
                    </a:lnTo>
                    <a:lnTo>
                      <a:pt x="68" y="5"/>
                    </a:lnTo>
                    <a:lnTo>
                      <a:pt x="71" y="5"/>
                    </a:lnTo>
                    <a:lnTo>
                      <a:pt x="76" y="5"/>
                    </a:lnTo>
                    <a:lnTo>
                      <a:pt x="79" y="6"/>
                    </a:lnTo>
                    <a:lnTo>
                      <a:pt x="84" y="7"/>
                    </a:lnTo>
                    <a:lnTo>
                      <a:pt x="87" y="8"/>
                    </a:lnTo>
                    <a:lnTo>
                      <a:pt x="92" y="9"/>
                    </a:lnTo>
                    <a:lnTo>
                      <a:pt x="95" y="11"/>
                    </a:lnTo>
                    <a:lnTo>
                      <a:pt x="99" y="13"/>
                    </a:lnTo>
                    <a:lnTo>
                      <a:pt x="102" y="15"/>
                    </a:lnTo>
                    <a:lnTo>
                      <a:pt x="104" y="17"/>
                    </a:lnTo>
                    <a:lnTo>
                      <a:pt x="108" y="19"/>
                    </a:lnTo>
                    <a:lnTo>
                      <a:pt x="111" y="22"/>
                    </a:lnTo>
                    <a:lnTo>
                      <a:pt x="113" y="25"/>
                    </a:lnTo>
                    <a:lnTo>
                      <a:pt x="116" y="23"/>
                    </a:lnTo>
                    <a:lnTo>
                      <a:pt x="112" y="19"/>
                    </a:lnTo>
                    <a:lnTo>
                      <a:pt x="109" y="17"/>
                    </a:lnTo>
                    <a:lnTo>
                      <a:pt x="106" y="15"/>
                    </a:lnTo>
                    <a:lnTo>
                      <a:pt x="103" y="13"/>
                    </a:lnTo>
                    <a:lnTo>
                      <a:pt x="100" y="10"/>
                    </a:lnTo>
                    <a:lnTo>
                      <a:pt x="96" y="8"/>
                    </a:lnTo>
                    <a:lnTo>
                      <a:pt x="92" y="7"/>
                    </a:lnTo>
                    <a:lnTo>
                      <a:pt x="88" y="5"/>
                    </a:lnTo>
                    <a:lnTo>
                      <a:pt x="84" y="4"/>
                    </a:lnTo>
                    <a:lnTo>
                      <a:pt x="80" y="2"/>
                    </a:lnTo>
                    <a:lnTo>
                      <a:pt x="76" y="2"/>
                    </a:lnTo>
                    <a:lnTo>
                      <a:pt x="72" y="1"/>
                    </a:lnTo>
                    <a:lnTo>
                      <a:pt x="68" y="1"/>
                    </a:lnTo>
                    <a:lnTo>
                      <a:pt x="63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51" y="1"/>
                    </a:lnTo>
                    <a:lnTo>
                      <a:pt x="48" y="1"/>
                    </a:lnTo>
                    <a:lnTo>
                      <a:pt x="43" y="2"/>
                    </a:lnTo>
                    <a:lnTo>
                      <a:pt x="38" y="2"/>
                    </a:lnTo>
                    <a:lnTo>
                      <a:pt x="35" y="4"/>
                    </a:lnTo>
                    <a:lnTo>
                      <a:pt x="31" y="5"/>
                    </a:lnTo>
                    <a:lnTo>
                      <a:pt x="27" y="6"/>
                    </a:lnTo>
                    <a:lnTo>
                      <a:pt x="24" y="7"/>
                    </a:lnTo>
                    <a:lnTo>
                      <a:pt x="20" y="8"/>
                    </a:lnTo>
                    <a:lnTo>
                      <a:pt x="17" y="9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8" y="15"/>
                    </a:lnTo>
                    <a:lnTo>
                      <a:pt x="6" y="17"/>
                    </a:lnTo>
                    <a:lnTo>
                      <a:pt x="3" y="18"/>
                    </a:lnTo>
                    <a:lnTo>
                      <a:pt x="1" y="21"/>
                    </a:lnTo>
                    <a:lnTo>
                      <a:pt x="2" y="22"/>
                    </a:lnTo>
                    <a:lnTo>
                      <a:pt x="1" y="21"/>
                    </a:lnTo>
                    <a:lnTo>
                      <a:pt x="1" y="22"/>
                    </a:lnTo>
                    <a:lnTo>
                      <a:pt x="0" y="22"/>
                    </a:lnTo>
                    <a:lnTo>
                      <a:pt x="1" y="23"/>
                    </a:lnTo>
                    <a:lnTo>
                      <a:pt x="1" y="24"/>
                    </a:lnTo>
                    <a:lnTo>
                      <a:pt x="2" y="24"/>
                    </a:lnTo>
                    <a:lnTo>
                      <a:pt x="2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33" name="Freeform 942"/>
              <p:cNvSpPr>
                <a:spLocks/>
              </p:cNvSpPr>
              <p:nvPr/>
            </p:nvSpPr>
            <p:spPr bwMode="auto">
              <a:xfrm>
                <a:off x="4094" y="1406"/>
                <a:ext cx="10" cy="7"/>
              </a:xfrm>
              <a:custGeom>
                <a:avLst/>
                <a:gdLst>
                  <a:gd name="T0" fmla="*/ 2 w 29"/>
                  <a:gd name="T1" fmla="*/ 4 h 18"/>
                  <a:gd name="T2" fmla="*/ 3 w 29"/>
                  <a:gd name="T3" fmla="*/ 4 h 18"/>
                  <a:gd name="T4" fmla="*/ 4 w 29"/>
                  <a:gd name="T5" fmla="*/ 3 h 18"/>
                  <a:gd name="T6" fmla="*/ 7 w 29"/>
                  <a:gd name="T7" fmla="*/ 3 h 18"/>
                  <a:gd name="T8" fmla="*/ 8 w 29"/>
                  <a:gd name="T9" fmla="*/ 3 h 18"/>
                  <a:gd name="T10" fmla="*/ 10 w 29"/>
                  <a:gd name="T11" fmla="*/ 3 h 18"/>
                  <a:gd name="T12" fmla="*/ 11 w 29"/>
                  <a:gd name="T13" fmla="*/ 4 h 18"/>
                  <a:gd name="T14" fmla="*/ 12 w 29"/>
                  <a:gd name="T15" fmla="*/ 4 h 18"/>
                  <a:gd name="T16" fmla="*/ 15 w 29"/>
                  <a:gd name="T17" fmla="*/ 5 h 18"/>
                  <a:gd name="T18" fmla="*/ 16 w 29"/>
                  <a:gd name="T19" fmla="*/ 6 h 18"/>
                  <a:gd name="T20" fmla="*/ 18 w 29"/>
                  <a:gd name="T21" fmla="*/ 8 h 18"/>
                  <a:gd name="T22" fmla="*/ 19 w 29"/>
                  <a:gd name="T23" fmla="*/ 9 h 18"/>
                  <a:gd name="T24" fmla="*/ 20 w 29"/>
                  <a:gd name="T25" fmla="*/ 10 h 18"/>
                  <a:gd name="T26" fmla="*/ 23 w 29"/>
                  <a:gd name="T27" fmla="*/ 11 h 18"/>
                  <a:gd name="T28" fmla="*/ 24 w 29"/>
                  <a:gd name="T29" fmla="*/ 13 h 18"/>
                  <a:gd name="T30" fmla="*/ 26 w 29"/>
                  <a:gd name="T31" fmla="*/ 16 h 18"/>
                  <a:gd name="T32" fmla="*/ 27 w 29"/>
                  <a:gd name="T33" fmla="*/ 18 h 18"/>
                  <a:gd name="T34" fmla="*/ 28 w 29"/>
                  <a:gd name="T35" fmla="*/ 14 h 18"/>
                  <a:gd name="T36" fmla="*/ 27 w 29"/>
                  <a:gd name="T37" fmla="*/ 12 h 18"/>
                  <a:gd name="T38" fmla="*/ 25 w 29"/>
                  <a:gd name="T39" fmla="*/ 10 h 18"/>
                  <a:gd name="T40" fmla="*/ 24 w 29"/>
                  <a:gd name="T41" fmla="*/ 9 h 18"/>
                  <a:gd name="T42" fmla="*/ 21 w 29"/>
                  <a:gd name="T43" fmla="*/ 6 h 18"/>
                  <a:gd name="T44" fmla="*/ 19 w 29"/>
                  <a:gd name="T45" fmla="*/ 5 h 18"/>
                  <a:gd name="T46" fmla="*/ 18 w 29"/>
                  <a:gd name="T47" fmla="*/ 4 h 18"/>
                  <a:gd name="T48" fmla="*/ 16 w 29"/>
                  <a:gd name="T49" fmla="*/ 3 h 18"/>
                  <a:gd name="T50" fmla="*/ 15 w 29"/>
                  <a:gd name="T51" fmla="*/ 2 h 18"/>
                  <a:gd name="T52" fmla="*/ 12 w 29"/>
                  <a:gd name="T53" fmla="*/ 1 h 18"/>
                  <a:gd name="T54" fmla="*/ 11 w 29"/>
                  <a:gd name="T55" fmla="*/ 1 h 18"/>
                  <a:gd name="T56" fmla="*/ 9 w 29"/>
                  <a:gd name="T57" fmla="*/ 1 h 18"/>
                  <a:gd name="T58" fmla="*/ 7 w 29"/>
                  <a:gd name="T59" fmla="*/ 0 h 18"/>
                  <a:gd name="T60" fmla="*/ 6 w 29"/>
                  <a:gd name="T61" fmla="*/ 0 h 18"/>
                  <a:gd name="T62" fmla="*/ 3 w 29"/>
                  <a:gd name="T63" fmla="*/ 1 h 18"/>
                  <a:gd name="T64" fmla="*/ 2 w 29"/>
                  <a:gd name="T65" fmla="*/ 1 h 18"/>
                  <a:gd name="T66" fmla="*/ 1 w 29"/>
                  <a:gd name="T67" fmla="*/ 2 h 18"/>
                  <a:gd name="T68" fmla="*/ 1 w 29"/>
                  <a:gd name="T69" fmla="*/ 1 h 18"/>
                  <a:gd name="T70" fmla="*/ 1 w 29"/>
                  <a:gd name="T71" fmla="*/ 2 h 18"/>
                  <a:gd name="T72" fmla="*/ 1 w 29"/>
                  <a:gd name="T73" fmla="*/ 2 h 18"/>
                  <a:gd name="T74" fmla="*/ 0 w 29"/>
                  <a:gd name="T75" fmla="*/ 2 h 18"/>
                  <a:gd name="T76" fmla="*/ 1 w 29"/>
                  <a:gd name="T77" fmla="*/ 3 h 18"/>
                  <a:gd name="T78" fmla="*/ 1 w 29"/>
                  <a:gd name="T79" fmla="*/ 3 h 18"/>
                  <a:gd name="T80" fmla="*/ 1 w 29"/>
                  <a:gd name="T81" fmla="*/ 3 h 18"/>
                  <a:gd name="T82" fmla="*/ 1 w 29"/>
                  <a:gd name="T83" fmla="*/ 4 h 18"/>
                  <a:gd name="T84" fmla="*/ 1 w 29"/>
                  <a:gd name="T85" fmla="*/ 4 h 18"/>
                  <a:gd name="T86" fmla="*/ 1 w 29"/>
                  <a:gd name="T87" fmla="*/ 4 h 18"/>
                  <a:gd name="T88" fmla="*/ 2 w 29"/>
                  <a:gd name="T89" fmla="*/ 4 h 18"/>
                  <a:gd name="T90" fmla="*/ 2 w 29"/>
                  <a:gd name="T91" fmla="*/ 3 h 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9"/>
                  <a:gd name="T139" fmla="*/ 0 h 18"/>
                  <a:gd name="T140" fmla="*/ 29 w 29"/>
                  <a:gd name="T141" fmla="*/ 18 h 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9" h="18">
                    <a:moveTo>
                      <a:pt x="2" y="3"/>
                    </a:moveTo>
                    <a:lnTo>
                      <a:pt x="2" y="4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0" y="10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4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8"/>
                    </a:lnTo>
                    <a:lnTo>
                      <a:pt x="29" y="16"/>
                    </a:lnTo>
                    <a:lnTo>
                      <a:pt x="28" y="14"/>
                    </a:lnTo>
                    <a:lnTo>
                      <a:pt x="27" y="13"/>
                    </a:lnTo>
                    <a:lnTo>
                      <a:pt x="27" y="12"/>
                    </a:lnTo>
                    <a:lnTo>
                      <a:pt x="26" y="11"/>
                    </a:lnTo>
                    <a:lnTo>
                      <a:pt x="25" y="10"/>
                    </a:lnTo>
                    <a:lnTo>
                      <a:pt x="24" y="9"/>
                    </a:lnTo>
                    <a:lnTo>
                      <a:pt x="23" y="8"/>
                    </a:lnTo>
                    <a:lnTo>
                      <a:pt x="21" y="6"/>
                    </a:lnTo>
                    <a:lnTo>
                      <a:pt x="20" y="6"/>
                    </a:lnTo>
                    <a:lnTo>
                      <a:pt x="19" y="5"/>
                    </a:lnTo>
                    <a:lnTo>
                      <a:pt x="19" y="4"/>
                    </a:lnTo>
                    <a:lnTo>
                      <a:pt x="18" y="4"/>
                    </a:lnTo>
                    <a:lnTo>
                      <a:pt x="17" y="3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34" name="Freeform 943"/>
              <p:cNvSpPr>
                <a:spLocks/>
              </p:cNvSpPr>
              <p:nvPr/>
            </p:nvSpPr>
            <p:spPr bwMode="auto">
              <a:xfrm>
                <a:off x="4091" y="1408"/>
                <a:ext cx="6" cy="14"/>
              </a:xfrm>
              <a:custGeom>
                <a:avLst/>
                <a:gdLst>
                  <a:gd name="T0" fmla="*/ 15 w 16"/>
                  <a:gd name="T1" fmla="*/ 43 h 45"/>
                  <a:gd name="T2" fmla="*/ 13 w 16"/>
                  <a:gd name="T3" fmla="*/ 40 h 45"/>
                  <a:gd name="T4" fmla="*/ 10 w 16"/>
                  <a:gd name="T5" fmla="*/ 37 h 45"/>
                  <a:gd name="T6" fmla="*/ 8 w 16"/>
                  <a:gd name="T7" fmla="*/ 35 h 45"/>
                  <a:gd name="T8" fmla="*/ 6 w 16"/>
                  <a:gd name="T9" fmla="*/ 33 h 45"/>
                  <a:gd name="T10" fmla="*/ 5 w 16"/>
                  <a:gd name="T11" fmla="*/ 31 h 45"/>
                  <a:gd name="T12" fmla="*/ 3 w 16"/>
                  <a:gd name="T13" fmla="*/ 27 h 45"/>
                  <a:gd name="T14" fmla="*/ 3 w 16"/>
                  <a:gd name="T15" fmla="*/ 25 h 45"/>
                  <a:gd name="T16" fmla="*/ 3 w 16"/>
                  <a:gd name="T17" fmla="*/ 23 h 45"/>
                  <a:gd name="T18" fmla="*/ 2 w 16"/>
                  <a:gd name="T19" fmla="*/ 20 h 45"/>
                  <a:gd name="T20" fmla="*/ 3 w 16"/>
                  <a:gd name="T21" fmla="*/ 18 h 45"/>
                  <a:gd name="T22" fmla="*/ 3 w 16"/>
                  <a:gd name="T23" fmla="*/ 16 h 45"/>
                  <a:gd name="T24" fmla="*/ 3 w 16"/>
                  <a:gd name="T25" fmla="*/ 12 h 45"/>
                  <a:gd name="T26" fmla="*/ 5 w 16"/>
                  <a:gd name="T27" fmla="*/ 10 h 45"/>
                  <a:gd name="T28" fmla="*/ 6 w 16"/>
                  <a:gd name="T29" fmla="*/ 8 h 45"/>
                  <a:gd name="T30" fmla="*/ 7 w 16"/>
                  <a:gd name="T31" fmla="*/ 4 h 45"/>
                  <a:gd name="T32" fmla="*/ 8 w 16"/>
                  <a:gd name="T33" fmla="*/ 2 h 45"/>
                  <a:gd name="T34" fmla="*/ 6 w 16"/>
                  <a:gd name="T35" fmla="*/ 2 h 45"/>
                  <a:gd name="T36" fmla="*/ 5 w 16"/>
                  <a:gd name="T37" fmla="*/ 4 h 45"/>
                  <a:gd name="T38" fmla="*/ 3 w 16"/>
                  <a:gd name="T39" fmla="*/ 8 h 45"/>
                  <a:gd name="T40" fmla="*/ 2 w 16"/>
                  <a:gd name="T41" fmla="*/ 10 h 45"/>
                  <a:gd name="T42" fmla="*/ 1 w 16"/>
                  <a:gd name="T43" fmla="*/ 14 h 45"/>
                  <a:gd name="T44" fmla="*/ 1 w 16"/>
                  <a:gd name="T45" fmla="*/ 16 h 45"/>
                  <a:gd name="T46" fmla="*/ 0 w 16"/>
                  <a:gd name="T47" fmla="*/ 19 h 45"/>
                  <a:gd name="T48" fmla="*/ 0 w 16"/>
                  <a:gd name="T49" fmla="*/ 21 h 45"/>
                  <a:gd name="T50" fmla="*/ 0 w 16"/>
                  <a:gd name="T51" fmla="*/ 25 h 45"/>
                  <a:gd name="T52" fmla="*/ 1 w 16"/>
                  <a:gd name="T53" fmla="*/ 27 h 45"/>
                  <a:gd name="T54" fmla="*/ 2 w 16"/>
                  <a:gd name="T55" fmla="*/ 31 h 45"/>
                  <a:gd name="T56" fmla="*/ 3 w 16"/>
                  <a:gd name="T57" fmla="*/ 33 h 45"/>
                  <a:gd name="T58" fmla="*/ 5 w 16"/>
                  <a:gd name="T59" fmla="*/ 36 h 45"/>
                  <a:gd name="T60" fmla="*/ 7 w 16"/>
                  <a:gd name="T61" fmla="*/ 38 h 45"/>
                  <a:gd name="T62" fmla="*/ 9 w 16"/>
                  <a:gd name="T63" fmla="*/ 41 h 45"/>
                  <a:gd name="T64" fmla="*/ 13 w 16"/>
                  <a:gd name="T65" fmla="*/ 43 h 45"/>
                  <a:gd name="T66" fmla="*/ 14 w 16"/>
                  <a:gd name="T67" fmla="*/ 43 h 45"/>
                  <a:gd name="T68" fmla="*/ 14 w 16"/>
                  <a:gd name="T69" fmla="*/ 45 h 45"/>
                  <a:gd name="T70" fmla="*/ 14 w 16"/>
                  <a:gd name="T71" fmla="*/ 45 h 45"/>
                  <a:gd name="T72" fmla="*/ 15 w 16"/>
                  <a:gd name="T73" fmla="*/ 45 h 45"/>
                  <a:gd name="T74" fmla="*/ 15 w 16"/>
                  <a:gd name="T75" fmla="*/ 45 h 45"/>
                  <a:gd name="T76" fmla="*/ 15 w 16"/>
                  <a:gd name="T77" fmla="*/ 45 h 45"/>
                  <a:gd name="T78" fmla="*/ 15 w 16"/>
                  <a:gd name="T79" fmla="*/ 45 h 45"/>
                  <a:gd name="T80" fmla="*/ 16 w 16"/>
                  <a:gd name="T81" fmla="*/ 44 h 45"/>
                  <a:gd name="T82" fmla="*/ 16 w 16"/>
                  <a:gd name="T83" fmla="*/ 44 h 45"/>
                  <a:gd name="T84" fmla="*/ 16 w 16"/>
                  <a:gd name="T85" fmla="*/ 44 h 45"/>
                  <a:gd name="T86" fmla="*/ 16 w 16"/>
                  <a:gd name="T87" fmla="*/ 43 h 45"/>
                  <a:gd name="T88" fmla="*/ 16 w 16"/>
                  <a:gd name="T89" fmla="*/ 43 h 45"/>
                  <a:gd name="T90" fmla="*/ 16 w 16"/>
                  <a:gd name="T91" fmla="*/ 43 h 45"/>
                  <a:gd name="T92" fmla="*/ 15 w 16"/>
                  <a:gd name="T93" fmla="*/ 43 h 4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"/>
                  <a:gd name="T142" fmla="*/ 0 h 45"/>
                  <a:gd name="T143" fmla="*/ 16 w 16"/>
                  <a:gd name="T144" fmla="*/ 45 h 4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" h="45">
                    <a:moveTo>
                      <a:pt x="16" y="44"/>
                    </a:moveTo>
                    <a:lnTo>
                      <a:pt x="15" y="43"/>
                    </a:lnTo>
                    <a:lnTo>
                      <a:pt x="14" y="41"/>
                    </a:lnTo>
                    <a:lnTo>
                      <a:pt x="13" y="40"/>
                    </a:lnTo>
                    <a:lnTo>
                      <a:pt x="11" y="38"/>
                    </a:lnTo>
                    <a:lnTo>
                      <a:pt x="10" y="37"/>
                    </a:lnTo>
                    <a:lnTo>
                      <a:pt x="9" y="36"/>
                    </a:lnTo>
                    <a:lnTo>
                      <a:pt x="8" y="35"/>
                    </a:lnTo>
                    <a:lnTo>
                      <a:pt x="7" y="34"/>
                    </a:lnTo>
                    <a:lnTo>
                      <a:pt x="6" y="33"/>
                    </a:lnTo>
                    <a:lnTo>
                      <a:pt x="6" y="32"/>
                    </a:lnTo>
                    <a:lnTo>
                      <a:pt x="5" y="31"/>
                    </a:lnTo>
                    <a:lnTo>
                      <a:pt x="5" y="28"/>
                    </a:lnTo>
                    <a:lnTo>
                      <a:pt x="3" y="27"/>
                    </a:lnTo>
                    <a:lnTo>
                      <a:pt x="3" y="26"/>
                    </a:lnTo>
                    <a:lnTo>
                      <a:pt x="3" y="25"/>
                    </a:lnTo>
                    <a:lnTo>
                      <a:pt x="3" y="24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2" y="20"/>
                    </a:lnTo>
                    <a:lnTo>
                      <a:pt x="3" y="19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7" y="6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1" y="11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1" y="26"/>
                    </a:lnTo>
                    <a:lnTo>
                      <a:pt x="1" y="27"/>
                    </a:lnTo>
                    <a:lnTo>
                      <a:pt x="1" y="28"/>
                    </a:lnTo>
                    <a:lnTo>
                      <a:pt x="2" y="31"/>
                    </a:lnTo>
                    <a:lnTo>
                      <a:pt x="2" y="32"/>
                    </a:lnTo>
                    <a:lnTo>
                      <a:pt x="3" y="33"/>
                    </a:lnTo>
                    <a:lnTo>
                      <a:pt x="5" y="34"/>
                    </a:lnTo>
                    <a:lnTo>
                      <a:pt x="5" y="36"/>
                    </a:lnTo>
                    <a:lnTo>
                      <a:pt x="6" y="37"/>
                    </a:lnTo>
                    <a:lnTo>
                      <a:pt x="7" y="38"/>
                    </a:lnTo>
                    <a:lnTo>
                      <a:pt x="8" y="40"/>
                    </a:lnTo>
                    <a:lnTo>
                      <a:pt x="9" y="41"/>
                    </a:lnTo>
                    <a:lnTo>
                      <a:pt x="11" y="42"/>
                    </a:lnTo>
                    <a:lnTo>
                      <a:pt x="13" y="43"/>
                    </a:lnTo>
                    <a:lnTo>
                      <a:pt x="14" y="45"/>
                    </a:lnTo>
                    <a:lnTo>
                      <a:pt x="14" y="43"/>
                    </a:lnTo>
                    <a:lnTo>
                      <a:pt x="14" y="45"/>
                    </a:lnTo>
                    <a:lnTo>
                      <a:pt x="15" y="45"/>
                    </a:lnTo>
                    <a:lnTo>
                      <a:pt x="16" y="44"/>
                    </a:lnTo>
                    <a:lnTo>
                      <a:pt x="16" y="43"/>
                    </a:lnTo>
                    <a:lnTo>
                      <a:pt x="15" y="43"/>
                    </a:lnTo>
                    <a:lnTo>
                      <a:pt x="16" y="44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35" name="Freeform 944"/>
              <p:cNvSpPr>
                <a:spLocks/>
              </p:cNvSpPr>
              <p:nvPr/>
            </p:nvSpPr>
            <p:spPr bwMode="auto">
              <a:xfrm>
                <a:off x="4088" y="1420"/>
                <a:ext cx="9" cy="38"/>
              </a:xfrm>
              <a:custGeom>
                <a:avLst/>
                <a:gdLst>
                  <a:gd name="T0" fmla="*/ 19 w 28"/>
                  <a:gd name="T1" fmla="*/ 116 h 118"/>
                  <a:gd name="T2" fmla="*/ 14 w 28"/>
                  <a:gd name="T3" fmla="*/ 112 h 118"/>
                  <a:gd name="T4" fmla="*/ 11 w 28"/>
                  <a:gd name="T5" fmla="*/ 108 h 118"/>
                  <a:gd name="T6" fmla="*/ 8 w 28"/>
                  <a:gd name="T7" fmla="*/ 102 h 118"/>
                  <a:gd name="T8" fmla="*/ 5 w 28"/>
                  <a:gd name="T9" fmla="*/ 96 h 118"/>
                  <a:gd name="T10" fmla="*/ 3 w 28"/>
                  <a:gd name="T11" fmla="*/ 91 h 118"/>
                  <a:gd name="T12" fmla="*/ 2 w 28"/>
                  <a:gd name="T13" fmla="*/ 84 h 118"/>
                  <a:gd name="T14" fmla="*/ 2 w 28"/>
                  <a:gd name="T15" fmla="*/ 77 h 118"/>
                  <a:gd name="T16" fmla="*/ 2 w 28"/>
                  <a:gd name="T17" fmla="*/ 70 h 118"/>
                  <a:gd name="T18" fmla="*/ 3 w 28"/>
                  <a:gd name="T19" fmla="*/ 62 h 118"/>
                  <a:gd name="T20" fmla="*/ 4 w 28"/>
                  <a:gd name="T21" fmla="*/ 53 h 118"/>
                  <a:gd name="T22" fmla="*/ 6 w 28"/>
                  <a:gd name="T23" fmla="*/ 45 h 118"/>
                  <a:gd name="T24" fmla="*/ 9 w 28"/>
                  <a:gd name="T25" fmla="*/ 37 h 118"/>
                  <a:gd name="T26" fmla="*/ 13 w 28"/>
                  <a:gd name="T27" fmla="*/ 28 h 118"/>
                  <a:gd name="T28" fmla="*/ 17 w 28"/>
                  <a:gd name="T29" fmla="*/ 19 h 118"/>
                  <a:gd name="T30" fmla="*/ 22 w 28"/>
                  <a:gd name="T31" fmla="*/ 10 h 118"/>
                  <a:gd name="T32" fmla="*/ 28 w 28"/>
                  <a:gd name="T33" fmla="*/ 2 h 118"/>
                  <a:gd name="T34" fmla="*/ 22 w 28"/>
                  <a:gd name="T35" fmla="*/ 5 h 118"/>
                  <a:gd name="T36" fmla="*/ 18 w 28"/>
                  <a:gd name="T37" fmla="*/ 14 h 118"/>
                  <a:gd name="T38" fmla="*/ 12 w 28"/>
                  <a:gd name="T39" fmla="*/ 23 h 118"/>
                  <a:gd name="T40" fmla="*/ 9 w 28"/>
                  <a:gd name="T41" fmla="*/ 32 h 118"/>
                  <a:gd name="T42" fmla="*/ 5 w 28"/>
                  <a:gd name="T43" fmla="*/ 41 h 118"/>
                  <a:gd name="T44" fmla="*/ 3 w 28"/>
                  <a:gd name="T45" fmla="*/ 49 h 118"/>
                  <a:gd name="T46" fmla="*/ 1 w 28"/>
                  <a:gd name="T47" fmla="*/ 58 h 118"/>
                  <a:gd name="T48" fmla="*/ 0 w 28"/>
                  <a:gd name="T49" fmla="*/ 66 h 118"/>
                  <a:gd name="T50" fmla="*/ 0 w 28"/>
                  <a:gd name="T51" fmla="*/ 74 h 118"/>
                  <a:gd name="T52" fmla="*/ 0 w 28"/>
                  <a:gd name="T53" fmla="*/ 82 h 118"/>
                  <a:gd name="T54" fmla="*/ 1 w 28"/>
                  <a:gd name="T55" fmla="*/ 88 h 118"/>
                  <a:gd name="T56" fmla="*/ 2 w 28"/>
                  <a:gd name="T57" fmla="*/ 95 h 118"/>
                  <a:gd name="T58" fmla="*/ 4 w 28"/>
                  <a:gd name="T59" fmla="*/ 101 h 118"/>
                  <a:gd name="T60" fmla="*/ 6 w 28"/>
                  <a:gd name="T61" fmla="*/ 107 h 118"/>
                  <a:gd name="T62" fmla="*/ 11 w 28"/>
                  <a:gd name="T63" fmla="*/ 112 h 118"/>
                  <a:gd name="T64" fmla="*/ 14 w 28"/>
                  <a:gd name="T65" fmla="*/ 116 h 118"/>
                  <a:gd name="T66" fmla="*/ 17 w 28"/>
                  <a:gd name="T67" fmla="*/ 117 h 118"/>
                  <a:gd name="T68" fmla="*/ 18 w 28"/>
                  <a:gd name="T69" fmla="*/ 118 h 118"/>
                  <a:gd name="T70" fmla="*/ 18 w 28"/>
                  <a:gd name="T71" fmla="*/ 118 h 118"/>
                  <a:gd name="T72" fmla="*/ 19 w 28"/>
                  <a:gd name="T73" fmla="*/ 118 h 118"/>
                  <a:gd name="T74" fmla="*/ 19 w 28"/>
                  <a:gd name="T75" fmla="*/ 118 h 118"/>
                  <a:gd name="T76" fmla="*/ 19 w 28"/>
                  <a:gd name="T77" fmla="*/ 118 h 118"/>
                  <a:gd name="T78" fmla="*/ 19 w 28"/>
                  <a:gd name="T79" fmla="*/ 118 h 118"/>
                  <a:gd name="T80" fmla="*/ 19 w 28"/>
                  <a:gd name="T81" fmla="*/ 117 h 118"/>
                  <a:gd name="T82" fmla="*/ 19 w 28"/>
                  <a:gd name="T83" fmla="*/ 117 h 118"/>
                  <a:gd name="T84" fmla="*/ 19 w 28"/>
                  <a:gd name="T85" fmla="*/ 116 h 118"/>
                  <a:gd name="T86" fmla="*/ 19 w 28"/>
                  <a:gd name="T87" fmla="*/ 116 h 118"/>
                  <a:gd name="T88" fmla="*/ 19 w 28"/>
                  <a:gd name="T89" fmla="*/ 116 h 11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8"/>
                  <a:gd name="T136" fmla="*/ 0 h 118"/>
                  <a:gd name="T137" fmla="*/ 28 w 28"/>
                  <a:gd name="T138" fmla="*/ 118 h 11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8" h="118">
                    <a:moveTo>
                      <a:pt x="19" y="117"/>
                    </a:moveTo>
                    <a:lnTo>
                      <a:pt x="19" y="116"/>
                    </a:lnTo>
                    <a:lnTo>
                      <a:pt x="17" y="113"/>
                    </a:lnTo>
                    <a:lnTo>
                      <a:pt x="14" y="112"/>
                    </a:lnTo>
                    <a:lnTo>
                      <a:pt x="12" y="110"/>
                    </a:lnTo>
                    <a:lnTo>
                      <a:pt x="11" y="108"/>
                    </a:lnTo>
                    <a:lnTo>
                      <a:pt x="9" y="105"/>
                    </a:lnTo>
                    <a:lnTo>
                      <a:pt x="8" y="102"/>
                    </a:lnTo>
                    <a:lnTo>
                      <a:pt x="6" y="100"/>
                    </a:lnTo>
                    <a:lnTo>
                      <a:pt x="5" y="96"/>
                    </a:lnTo>
                    <a:lnTo>
                      <a:pt x="4" y="94"/>
                    </a:lnTo>
                    <a:lnTo>
                      <a:pt x="3" y="91"/>
                    </a:lnTo>
                    <a:lnTo>
                      <a:pt x="2" y="87"/>
                    </a:lnTo>
                    <a:lnTo>
                      <a:pt x="2" y="84"/>
                    </a:lnTo>
                    <a:lnTo>
                      <a:pt x="2" y="80"/>
                    </a:lnTo>
                    <a:lnTo>
                      <a:pt x="2" y="77"/>
                    </a:lnTo>
                    <a:lnTo>
                      <a:pt x="2" y="74"/>
                    </a:lnTo>
                    <a:lnTo>
                      <a:pt x="2" y="70"/>
                    </a:lnTo>
                    <a:lnTo>
                      <a:pt x="2" y="66"/>
                    </a:lnTo>
                    <a:lnTo>
                      <a:pt x="3" y="62"/>
                    </a:lnTo>
                    <a:lnTo>
                      <a:pt x="3" y="58"/>
                    </a:lnTo>
                    <a:lnTo>
                      <a:pt x="4" y="53"/>
                    </a:lnTo>
                    <a:lnTo>
                      <a:pt x="5" y="50"/>
                    </a:lnTo>
                    <a:lnTo>
                      <a:pt x="6" y="45"/>
                    </a:lnTo>
                    <a:lnTo>
                      <a:pt x="8" y="41"/>
                    </a:lnTo>
                    <a:lnTo>
                      <a:pt x="9" y="37"/>
                    </a:lnTo>
                    <a:lnTo>
                      <a:pt x="11" y="33"/>
                    </a:lnTo>
                    <a:lnTo>
                      <a:pt x="13" y="28"/>
                    </a:lnTo>
                    <a:lnTo>
                      <a:pt x="14" y="24"/>
                    </a:lnTo>
                    <a:lnTo>
                      <a:pt x="17" y="19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8" y="2"/>
                    </a:lnTo>
                    <a:lnTo>
                      <a:pt x="26" y="0"/>
                    </a:lnTo>
                    <a:lnTo>
                      <a:pt x="22" y="5"/>
                    </a:lnTo>
                    <a:lnTo>
                      <a:pt x="20" y="9"/>
                    </a:lnTo>
                    <a:lnTo>
                      <a:pt x="18" y="14"/>
                    </a:lnTo>
                    <a:lnTo>
                      <a:pt x="14" y="18"/>
                    </a:lnTo>
                    <a:lnTo>
                      <a:pt x="12" y="23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6" y="36"/>
                    </a:lnTo>
                    <a:lnTo>
                      <a:pt x="5" y="41"/>
                    </a:lnTo>
                    <a:lnTo>
                      <a:pt x="4" y="44"/>
                    </a:lnTo>
                    <a:lnTo>
                      <a:pt x="3" y="49"/>
                    </a:lnTo>
                    <a:lnTo>
                      <a:pt x="2" y="53"/>
                    </a:lnTo>
                    <a:lnTo>
                      <a:pt x="1" y="58"/>
                    </a:lnTo>
                    <a:lnTo>
                      <a:pt x="1" y="61"/>
                    </a:lnTo>
                    <a:lnTo>
                      <a:pt x="0" y="66"/>
                    </a:lnTo>
                    <a:lnTo>
                      <a:pt x="0" y="69"/>
                    </a:lnTo>
                    <a:lnTo>
                      <a:pt x="0" y="74"/>
                    </a:lnTo>
                    <a:lnTo>
                      <a:pt x="0" y="77"/>
                    </a:lnTo>
                    <a:lnTo>
                      <a:pt x="0" y="82"/>
                    </a:lnTo>
                    <a:lnTo>
                      <a:pt x="0" y="85"/>
                    </a:lnTo>
                    <a:lnTo>
                      <a:pt x="1" y="88"/>
                    </a:lnTo>
                    <a:lnTo>
                      <a:pt x="1" y="92"/>
                    </a:lnTo>
                    <a:lnTo>
                      <a:pt x="2" y="95"/>
                    </a:lnTo>
                    <a:lnTo>
                      <a:pt x="3" y="98"/>
                    </a:lnTo>
                    <a:lnTo>
                      <a:pt x="4" y="101"/>
                    </a:lnTo>
                    <a:lnTo>
                      <a:pt x="5" y="104"/>
                    </a:lnTo>
                    <a:lnTo>
                      <a:pt x="6" y="107"/>
                    </a:lnTo>
                    <a:lnTo>
                      <a:pt x="9" y="109"/>
                    </a:lnTo>
                    <a:lnTo>
                      <a:pt x="11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8" y="118"/>
                    </a:lnTo>
                    <a:lnTo>
                      <a:pt x="17" y="117"/>
                    </a:lnTo>
                    <a:lnTo>
                      <a:pt x="18" y="118"/>
                    </a:lnTo>
                    <a:lnTo>
                      <a:pt x="19" y="118"/>
                    </a:lnTo>
                    <a:lnTo>
                      <a:pt x="19" y="117"/>
                    </a:lnTo>
                    <a:lnTo>
                      <a:pt x="19" y="116"/>
                    </a:lnTo>
                    <a:lnTo>
                      <a:pt x="19" y="117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36" name="Freeform 945"/>
              <p:cNvSpPr>
                <a:spLocks/>
              </p:cNvSpPr>
              <p:nvPr/>
            </p:nvSpPr>
            <p:spPr bwMode="auto">
              <a:xfrm>
                <a:off x="4093" y="1457"/>
                <a:ext cx="16" cy="14"/>
              </a:xfrm>
              <a:custGeom>
                <a:avLst/>
                <a:gdLst>
                  <a:gd name="T0" fmla="*/ 46 w 47"/>
                  <a:gd name="T1" fmla="*/ 42 h 45"/>
                  <a:gd name="T2" fmla="*/ 43 w 47"/>
                  <a:gd name="T3" fmla="*/ 42 h 45"/>
                  <a:gd name="T4" fmla="*/ 38 w 47"/>
                  <a:gd name="T5" fmla="*/ 40 h 45"/>
                  <a:gd name="T6" fmla="*/ 35 w 47"/>
                  <a:gd name="T7" fmla="*/ 40 h 45"/>
                  <a:gd name="T8" fmla="*/ 31 w 47"/>
                  <a:gd name="T9" fmla="*/ 39 h 45"/>
                  <a:gd name="T10" fmla="*/ 28 w 47"/>
                  <a:gd name="T11" fmla="*/ 37 h 45"/>
                  <a:gd name="T12" fmla="*/ 23 w 47"/>
                  <a:gd name="T13" fmla="*/ 35 h 45"/>
                  <a:gd name="T14" fmla="*/ 20 w 47"/>
                  <a:gd name="T15" fmla="*/ 34 h 45"/>
                  <a:gd name="T16" fmla="*/ 17 w 47"/>
                  <a:gd name="T17" fmla="*/ 30 h 45"/>
                  <a:gd name="T18" fmla="*/ 14 w 47"/>
                  <a:gd name="T19" fmla="*/ 28 h 45"/>
                  <a:gd name="T20" fmla="*/ 11 w 47"/>
                  <a:gd name="T21" fmla="*/ 25 h 45"/>
                  <a:gd name="T22" fmla="*/ 9 w 47"/>
                  <a:gd name="T23" fmla="*/ 21 h 45"/>
                  <a:gd name="T24" fmla="*/ 6 w 47"/>
                  <a:gd name="T25" fmla="*/ 18 h 45"/>
                  <a:gd name="T26" fmla="*/ 5 w 47"/>
                  <a:gd name="T27" fmla="*/ 13 h 45"/>
                  <a:gd name="T28" fmla="*/ 3 w 47"/>
                  <a:gd name="T29" fmla="*/ 10 h 45"/>
                  <a:gd name="T30" fmla="*/ 3 w 47"/>
                  <a:gd name="T31" fmla="*/ 5 h 45"/>
                  <a:gd name="T32" fmla="*/ 3 w 47"/>
                  <a:gd name="T33" fmla="*/ 0 h 45"/>
                  <a:gd name="T34" fmla="*/ 0 w 47"/>
                  <a:gd name="T35" fmla="*/ 3 h 45"/>
                  <a:gd name="T36" fmla="*/ 1 w 47"/>
                  <a:gd name="T37" fmla="*/ 8 h 45"/>
                  <a:gd name="T38" fmla="*/ 2 w 47"/>
                  <a:gd name="T39" fmla="*/ 13 h 45"/>
                  <a:gd name="T40" fmla="*/ 3 w 47"/>
                  <a:gd name="T41" fmla="*/ 18 h 45"/>
                  <a:gd name="T42" fmla="*/ 5 w 47"/>
                  <a:gd name="T43" fmla="*/ 21 h 45"/>
                  <a:gd name="T44" fmla="*/ 8 w 47"/>
                  <a:gd name="T45" fmla="*/ 26 h 45"/>
                  <a:gd name="T46" fmla="*/ 11 w 47"/>
                  <a:gd name="T47" fmla="*/ 29 h 45"/>
                  <a:gd name="T48" fmla="*/ 14 w 47"/>
                  <a:gd name="T49" fmla="*/ 31 h 45"/>
                  <a:gd name="T50" fmla="*/ 18 w 47"/>
                  <a:gd name="T51" fmla="*/ 35 h 45"/>
                  <a:gd name="T52" fmla="*/ 21 w 47"/>
                  <a:gd name="T53" fmla="*/ 37 h 45"/>
                  <a:gd name="T54" fmla="*/ 25 w 47"/>
                  <a:gd name="T55" fmla="*/ 39 h 45"/>
                  <a:gd name="T56" fmla="*/ 28 w 47"/>
                  <a:gd name="T57" fmla="*/ 40 h 45"/>
                  <a:gd name="T58" fmla="*/ 32 w 47"/>
                  <a:gd name="T59" fmla="*/ 43 h 45"/>
                  <a:gd name="T60" fmla="*/ 36 w 47"/>
                  <a:gd name="T61" fmla="*/ 44 h 45"/>
                  <a:gd name="T62" fmla="*/ 40 w 47"/>
                  <a:gd name="T63" fmla="*/ 44 h 45"/>
                  <a:gd name="T64" fmla="*/ 44 w 47"/>
                  <a:gd name="T65" fmla="*/ 45 h 45"/>
                  <a:gd name="T66" fmla="*/ 45 w 47"/>
                  <a:gd name="T67" fmla="*/ 43 h 45"/>
                  <a:gd name="T68" fmla="*/ 46 w 47"/>
                  <a:gd name="T69" fmla="*/ 45 h 45"/>
                  <a:gd name="T70" fmla="*/ 46 w 47"/>
                  <a:gd name="T71" fmla="*/ 45 h 45"/>
                  <a:gd name="T72" fmla="*/ 47 w 47"/>
                  <a:gd name="T73" fmla="*/ 44 h 45"/>
                  <a:gd name="T74" fmla="*/ 47 w 47"/>
                  <a:gd name="T75" fmla="*/ 44 h 45"/>
                  <a:gd name="T76" fmla="*/ 47 w 47"/>
                  <a:gd name="T77" fmla="*/ 44 h 45"/>
                  <a:gd name="T78" fmla="*/ 47 w 47"/>
                  <a:gd name="T79" fmla="*/ 43 h 45"/>
                  <a:gd name="T80" fmla="*/ 47 w 47"/>
                  <a:gd name="T81" fmla="*/ 43 h 45"/>
                  <a:gd name="T82" fmla="*/ 47 w 47"/>
                  <a:gd name="T83" fmla="*/ 42 h 45"/>
                  <a:gd name="T84" fmla="*/ 46 w 47"/>
                  <a:gd name="T85" fmla="*/ 42 h 45"/>
                  <a:gd name="T86" fmla="*/ 46 w 47"/>
                  <a:gd name="T87" fmla="*/ 42 h 45"/>
                  <a:gd name="T88" fmla="*/ 46 w 47"/>
                  <a:gd name="T89" fmla="*/ 42 h 4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7"/>
                  <a:gd name="T136" fmla="*/ 0 h 45"/>
                  <a:gd name="T137" fmla="*/ 47 w 47"/>
                  <a:gd name="T138" fmla="*/ 45 h 4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7" h="45">
                    <a:moveTo>
                      <a:pt x="47" y="43"/>
                    </a:moveTo>
                    <a:lnTo>
                      <a:pt x="46" y="42"/>
                    </a:lnTo>
                    <a:lnTo>
                      <a:pt x="44" y="42"/>
                    </a:lnTo>
                    <a:lnTo>
                      <a:pt x="43" y="42"/>
                    </a:lnTo>
                    <a:lnTo>
                      <a:pt x="40" y="42"/>
                    </a:lnTo>
                    <a:lnTo>
                      <a:pt x="38" y="40"/>
                    </a:lnTo>
                    <a:lnTo>
                      <a:pt x="37" y="40"/>
                    </a:lnTo>
                    <a:lnTo>
                      <a:pt x="35" y="40"/>
                    </a:lnTo>
                    <a:lnTo>
                      <a:pt x="32" y="39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8" y="37"/>
                    </a:lnTo>
                    <a:lnTo>
                      <a:pt x="26" y="36"/>
                    </a:lnTo>
                    <a:lnTo>
                      <a:pt x="23" y="35"/>
                    </a:lnTo>
                    <a:lnTo>
                      <a:pt x="22" y="35"/>
                    </a:lnTo>
                    <a:lnTo>
                      <a:pt x="20" y="34"/>
                    </a:lnTo>
                    <a:lnTo>
                      <a:pt x="19" y="33"/>
                    </a:lnTo>
                    <a:lnTo>
                      <a:pt x="17" y="30"/>
                    </a:lnTo>
                    <a:lnTo>
                      <a:pt x="15" y="29"/>
                    </a:lnTo>
                    <a:lnTo>
                      <a:pt x="14" y="28"/>
                    </a:lnTo>
                    <a:lnTo>
                      <a:pt x="12" y="27"/>
                    </a:lnTo>
                    <a:lnTo>
                      <a:pt x="11" y="25"/>
                    </a:lnTo>
                    <a:lnTo>
                      <a:pt x="10" y="23"/>
                    </a:lnTo>
                    <a:lnTo>
                      <a:pt x="9" y="21"/>
                    </a:lnTo>
                    <a:lnTo>
                      <a:pt x="8" y="20"/>
                    </a:lnTo>
                    <a:lnTo>
                      <a:pt x="6" y="18"/>
                    </a:lnTo>
                    <a:lnTo>
                      <a:pt x="5" y="16"/>
                    </a:lnTo>
                    <a:lnTo>
                      <a:pt x="5" y="13"/>
                    </a:lnTo>
                    <a:lnTo>
                      <a:pt x="4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2" y="13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6" y="23"/>
                    </a:lnTo>
                    <a:lnTo>
                      <a:pt x="8" y="26"/>
                    </a:lnTo>
                    <a:lnTo>
                      <a:pt x="10" y="27"/>
                    </a:lnTo>
                    <a:lnTo>
                      <a:pt x="11" y="29"/>
                    </a:lnTo>
                    <a:lnTo>
                      <a:pt x="12" y="30"/>
                    </a:lnTo>
                    <a:lnTo>
                      <a:pt x="14" y="31"/>
                    </a:lnTo>
                    <a:lnTo>
                      <a:pt x="15" y="34"/>
                    </a:lnTo>
                    <a:lnTo>
                      <a:pt x="18" y="35"/>
                    </a:lnTo>
                    <a:lnTo>
                      <a:pt x="19" y="36"/>
                    </a:lnTo>
                    <a:lnTo>
                      <a:pt x="21" y="37"/>
                    </a:lnTo>
                    <a:lnTo>
                      <a:pt x="22" y="38"/>
                    </a:lnTo>
                    <a:lnTo>
                      <a:pt x="25" y="39"/>
                    </a:lnTo>
                    <a:lnTo>
                      <a:pt x="27" y="40"/>
                    </a:lnTo>
                    <a:lnTo>
                      <a:pt x="28" y="40"/>
                    </a:lnTo>
                    <a:lnTo>
                      <a:pt x="30" y="42"/>
                    </a:lnTo>
                    <a:lnTo>
                      <a:pt x="32" y="43"/>
                    </a:lnTo>
                    <a:lnTo>
                      <a:pt x="35" y="43"/>
                    </a:lnTo>
                    <a:lnTo>
                      <a:pt x="36" y="44"/>
                    </a:lnTo>
                    <a:lnTo>
                      <a:pt x="38" y="44"/>
                    </a:lnTo>
                    <a:lnTo>
                      <a:pt x="40" y="44"/>
                    </a:lnTo>
                    <a:lnTo>
                      <a:pt x="42" y="45"/>
                    </a:lnTo>
                    <a:lnTo>
                      <a:pt x="44" y="45"/>
                    </a:lnTo>
                    <a:lnTo>
                      <a:pt x="46" y="45"/>
                    </a:lnTo>
                    <a:lnTo>
                      <a:pt x="45" y="43"/>
                    </a:lnTo>
                    <a:lnTo>
                      <a:pt x="46" y="45"/>
                    </a:lnTo>
                    <a:lnTo>
                      <a:pt x="47" y="44"/>
                    </a:lnTo>
                    <a:lnTo>
                      <a:pt x="47" y="43"/>
                    </a:lnTo>
                    <a:lnTo>
                      <a:pt x="47" y="42"/>
                    </a:lnTo>
                    <a:lnTo>
                      <a:pt x="46" y="42"/>
                    </a:lnTo>
                    <a:lnTo>
                      <a:pt x="47" y="43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37" name="Freeform 946"/>
              <p:cNvSpPr>
                <a:spLocks/>
              </p:cNvSpPr>
              <p:nvPr/>
            </p:nvSpPr>
            <p:spPr bwMode="auto">
              <a:xfrm>
                <a:off x="4108" y="1470"/>
                <a:ext cx="16" cy="38"/>
              </a:xfrm>
              <a:custGeom>
                <a:avLst/>
                <a:gdLst>
                  <a:gd name="T0" fmla="*/ 51 w 52"/>
                  <a:gd name="T1" fmla="*/ 112 h 118"/>
                  <a:gd name="T2" fmla="*/ 47 w 52"/>
                  <a:gd name="T3" fmla="*/ 113 h 118"/>
                  <a:gd name="T4" fmla="*/ 42 w 52"/>
                  <a:gd name="T5" fmla="*/ 114 h 118"/>
                  <a:gd name="T6" fmla="*/ 39 w 52"/>
                  <a:gd name="T7" fmla="*/ 115 h 118"/>
                  <a:gd name="T8" fmla="*/ 35 w 52"/>
                  <a:gd name="T9" fmla="*/ 115 h 118"/>
                  <a:gd name="T10" fmla="*/ 32 w 52"/>
                  <a:gd name="T11" fmla="*/ 114 h 118"/>
                  <a:gd name="T12" fmla="*/ 28 w 52"/>
                  <a:gd name="T13" fmla="*/ 113 h 118"/>
                  <a:gd name="T14" fmla="*/ 26 w 52"/>
                  <a:gd name="T15" fmla="*/ 111 h 118"/>
                  <a:gd name="T16" fmla="*/ 23 w 52"/>
                  <a:gd name="T17" fmla="*/ 106 h 118"/>
                  <a:gd name="T18" fmla="*/ 20 w 52"/>
                  <a:gd name="T19" fmla="*/ 101 h 118"/>
                  <a:gd name="T20" fmla="*/ 17 w 52"/>
                  <a:gd name="T21" fmla="*/ 94 h 118"/>
                  <a:gd name="T22" fmla="*/ 15 w 52"/>
                  <a:gd name="T23" fmla="*/ 84 h 118"/>
                  <a:gd name="T24" fmla="*/ 13 w 52"/>
                  <a:gd name="T25" fmla="*/ 72 h 118"/>
                  <a:gd name="T26" fmla="*/ 9 w 52"/>
                  <a:gd name="T27" fmla="*/ 59 h 118"/>
                  <a:gd name="T28" fmla="*/ 7 w 52"/>
                  <a:gd name="T29" fmla="*/ 42 h 118"/>
                  <a:gd name="T30" fmla="*/ 5 w 52"/>
                  <a:gd name="T31" fmla="*/ 22 h 118"/>
                  <a:gd name="T32" fmla="*/ 2 w 52"/>
                  <a:gd name="T33" fmla="*/ 0 h 118"/>
                  <a:gd name="T34" fmla="*/ 1 w 52"/>
                  <a:gd name="T35" fmla="*/ 11 h 118"/>
                  <a:gd name="T36" fmla="*/ 3 w 52"/>
                  <a:gd name="T37" fmla="*/ 33 h 118"/>
                  <a:gd name="T38" fmla="*/ 6 w 52"/>
                  <a:gd name="T39" fmla="*/ 51 h 118"/>
                  <a:gd name="T40" fmla="*/ 8 w 52"/>
                  <a:gd name="T41" fmla="*/ 67 h 118"/>
                  <a:gd name="T42" fmla="*/ 11 w 52"/>
                  <a:gd name="T43" fmla="*/ 79 h 118"/>
                  <a:gd name="T44" fmla="*/ 14 w 52"/>
                  <a:gd name="T45" fmla="*/ 90 h 118"/>
                  <a:gd name="T46" fmla="*/ 16 w 52"/>
                  <a:gd name="T47" fmla="*/ 98 h 118"/>
                  <a:gd name="T48" fmla="*/ 19 w 52"/>
                  <a:gd name="T49" fmla="*/ 105 h 118"/>
                  <a:gd name="T50" fmla="*/ 23 w 52"/>
                  <a:gd name="T51" fmla="*/ 111 h 118"/>
                  <a:gd name="T52" fmla="*/ 26 w 52"/>
                  <a:gd name="T53" fmla="*/ 114 h 118"/>
                  <a:gd name="T54" fmla="*/ 30 w 52"/>
                  <a:gd name="T55" fmla="*/ 117 h 118"/>
                  <a:gd name="T56" fmla="*/ 33 w 52"/>
                  <a:gd name="T57" fmla="*/ 118 h 118"/>
                  <a:gd name="T58" fmla="*/ 37 w 52"/>
                  <a:gd name="T59" fmla="*/ 118 h 118"/>
                  <a:gd name="T60" fmla="*/ 41 w 52"/>
                  <a:gd name="T61" fmla="*/ 118 h 118"/>
                  <a:gd name="T62" fmla="*/ 45 w 52"/>
                  <a:gd name="T63" fmla="*/ 117 h 118"/>
                  <a:gd name="T64" fmla="*/ 49 w 52"/>
                  <a:gd name="T65" fmla="*/ 117 h 118"/>
                  <a:gd name="T66" fmla="*/ 50 w 52"/>
                  <a:gd name="T67" fmla="*/ 114 h 118"/>
                  <a:gd name="T68" fmla="*/ 51 w 52"/>
                  <a:gd name="T69" fmla="*/ 115 h 118"/>
                  <a:gd name="T70" fmla="*/ 52 w 52"/>
                  <a:gd name="T71" fmla="*/ 115 h 118"/>
                  <a:gd name="T72" fmla="*/ 52 w 52"/>
                  <a:gd name="T73" fmla="*/ 114 h 118"/>
                  <a:gd name="T74" fmla="*/ 52 w 52"/>
                  <a:gd name="T75" fmla="*/ 114 h 118"/>
                  <a:gd name="T76" fmla="*/ 52 w 52"/>
                  <a:gd name="T77" fmla="*/ 114 h 118"/>
                  <a:gd name="T78" fmla="*/ 52 w 52"/>
                  <a:gd name="T79" fmla="*/ 114 h 118"/>
                  <a:gd name="T80" fmla="*/ 52 w 52"/>
                  <a:gd name="T81" fmla="*/ 113 h 118"/>
                  <a:gd name="T82" fmla="*/ 52 w 52"/>
                  <a:gd name="T83" fmla="*/ 113 h 118"/>
                  <a:gd name="T84" fmla="*/ 51 w 52"/>
                  <a:gd name="T85" fmla="*/ 112 h 118"/>
                  <a:gd name="T86" fmla="*/ 51 w 52"/>
                  <a:gd name="T87" fmla="*/ 112 h 118"/>
                  <a:gd name="T88" fmla="*/ 51 w 52"/>
                  <a:gd name="T89" fmla="*/ 112 h 118"/>
                  <a:gd name="T90" fmla="*/ 52 w 52"/>
                  <a:gd name="T91" fmla="*/ 113 h 1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2"/>
                  <a:gd name="T139" fmla="*/ 0 h 118"/>
                  <a:gd name="T140" fmla="*/ 52 w 52"/>
                  <a:gd name="T141" fmla="*/ 118 h 1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2" h="118">
                    <a:moveTo>
                      <a:pt x="52" y="113"/>
                    </a:moveTo>
                    <a:lnTo>
                      <a:pt x="51" y="112"/>
                    </a:lnTo>
                    <a:lnTo>
                      <a:pt x="49" y="113"/>
                    </a:lnTo>
                    <a:lnTo>
                      <a:pt x="47" y="113"/>
                    </a:lnTo>
                    <a:lnTo>
                      <a:pt x="44" y="114"/>
                    </a:lnTo>
                    <a:lnTo>
                      <a:pt x="42" y="114"/>
                    </a:lnTo>
                    <a:lnTo>
                      <a:pt x="41" y="114"/>
                    </a:lnTo>
                    <a:lnTo>
                      <a:pt x="39" y="115"/>
                    </a:lnTo>
                    <a:lnTo>
                      <a:pt x="37" y="115"/>
                    </a:lnTo>
                    <a:lnTo>
                      <a:pt x="35" y="115"/>
                    </a:lnTo>
                    <a:lnTo>
                      <a:pt x="34" y="114"/>
                    </a:lnTo>
                    <a:lnTo>
                      <a:pt x="32" y="114"/>
                    </a:lnTo>
                    <a:lnTo>
                      <a:pt x="31" y="113"/>
                    </a:lnTo>
                    <a:lnTo>
                      <a:pt x="28" y="113"/>
                    </a:lnTo>
                    <a:lnTo>
                      <a:pt x="27" y="112"/>
                    </a:lnTo>
                    <a:lnTo>
                      <a:pt x="26" y="111"/>
                    </a:lnTo>
                    <a:lnTo>
                      <a:pt x="24" y="109"/>
                    </a:lnTo>
                    <a:lnTo>
                      <a:pt x="23" y="106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8" y="97"/>
                    </a:lnTo>
                    <a:lnTo>
                      <a:pt x="17" y="94"/>
                    </a:lnTo>
                    <a:lnTo>
                      <a:pt x="16" y="89"/>
                    </a:lnTo>
                    <a:lnTo>
                      <a:pt x="15" y="84"/>
                    </a:lnTo>
                    <a:lnTo>
                      <a:pt x="14" y="79"/>
                    </a:lnTo>
                    <a:lnTo>
                      <a:pt x="13" y="72"/>
                    </a:lnTo>
                    <a:lnTo>
                      <a:pt x="10" y="65"/>
                    </a:lnTo>
                    <a:lnTo>
                      <a:pt x="9" y="59"/>
                    </a:lnTo>
                    <a:lnTo>
                      <a:pt x="8" y="51"/>
                    </a:lnTo>
                    <a:lnTo>
                      <a:pt x="7" y="42"/>
                    </a:lnTo>
                    <a:lnTo>
                      <a:pt x="6" y="33"/>
                    </a:lnTo>
                    <a:lnTo>
                      <a:pt x="5" y="22"/>
                    </a:lnTo>
                    <a:lnTo>
                      <a:pt x="3" y="1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11"/>
                    </a:lnTo>
                    <a:lnTo>
                      <a:pt x="2" y="22"/>
                    </a:lnTo>
                    <a:lnTo>
                      <a:pt x="3" y="33"/>
                    </a:lnTo>
                    <a:lnTo>
                      <a:pt x="5" y="42"/>
                    </a:lnTo>
                    <a:lnTo>
                      <a:pt x="6" y="51"/>
                    </a:lnTo>
                    <a:lnTo>
                      <a:pt x="7" y="59"/>
                    </a:lnTo>
                    <a:lnTo>
                      <a:pt x="8" y="67"/>
                    </a:lnTo>
                    <a:lnTo>
                      <a:pt x="9" y="73"/>
                    </a:lnTo>
                    <a:lnTo>
                      <a:pt x="11" y="79"/>
                    </a:lnTo>
                    <a:lnTo>
                      <a:pt x="13" y="85"/>
                    </a:lnTo>
                    <a:lnTo>
                      <a:pt x="14" y="90"/>
                    </a:lnTo>
                    <a:lnTo>
                      <a:pt x="15" y="95"/>
                    </a:lnTo>
                    <a:lnTo>
                      <a:pt x="16" y="98"/>
                    </a:lnTo>
                    <a:lnTo>
                      <a:pt x="18" y="103"/>
                    </a:lnTo>
                    <a:lnTo>
                      <a:pt x="19" y="105"/>
                    </a:lnTo>
                    <a:lnTo>
                      <a:pt x="20" y="109"/>
                    </a:lnTo>
                    <a:lnTo>
                      <a:pt x="23" y="111"/>
                    </a:lnTo>
                    <a:lnTo>
                      <a:pt x="24" y="112"/>
                    </a:lnTo>
                    <a:lnTo>
                      <a:pt x="26" y="114"/>
                    </a:lnTo>
                    <a:lnTo>
                      <a:pt x="27" y="115"/>
                    </a:lnTo>
                    <a:lnTo>
                      <a:pt x="30" y="117"/>
                    </a:lnTo>
                    <a:lnTo>
                      <a:pt x="32" y="118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7" y="118"/>
                    </a:lnTo>
                    <a:lnTo>
                      <a:pt x="39" y="118"/>
                    </a:lnTo>
                    <a:lnTo>
                      <a:pt x="41" y="118"/>
                    </a:lnTo>
                    <a:lnTo>
                      <a:pt x="43" y="118"/>
                    </a:lnTo>
                    <a:lnTo>
                      <a:pt x="45" y="117"/>
                    </a:lnTo>
                    <a:lnTo>
                      <a:pt x="47" y="117"/>
                    </a:lnTo>
                    <a:lnTo>
                      <a:pt x="49" y="117"/>
                    </a:lnTo>
                    <a:lnTo>
                      <a:pt x="51" y="115"/>
                    </a:lnTo>
                    <a:lnTo>
                      <a:pt x="50" y="114"/>
                    </a:lnTo>
                    <a:lnTo>
                      <a:pt x="51" y="115"/>
                    </a:lnTo>
                    <a:lnTo>
                      <a:pt x="52" y="115"/>
                    </a:lnTo>
                    <a:lnTo>
                      <a:pt x="52" y="114"/>
                    </a:lnTo>
                    <a:lnTo>
                      <a:pt x="52" y="113"/>
                    </a:lnTo>
                    <a:lnTo>
                      <a:pt x="51" y="112"/>
                    </a:lnTo>
                    <a:lnTo>
                      <a:pt x="52" y="113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38" name="Freeform 947"/>
              <p:cNvSpPr>
                <a:spLocks/>
              </p:cNvSpPr>
              <p:nvPr/>
            </p:nvSpPr>
            <p:spPr bwMode="auto">
              <a:xfrm>
                <a:off x="4124" y="1506"/>
                <a:ext cx="31" cy="43"/>
              </a:xfrm>
              <a:custGeom>
                <a:avLst/>
                <a:gdLst>
                  <a:gd name="T0" fmla="*/ 94 w 95"/>
                  <a:gd name="T1" fmla="*/ 131 h 134"/>
                  <a:gd name="T2" fmla="*/ 87 w 95"/>
                  <a:gd name="T3" fmla="*/ 125 h 134"/>
                  <a:gd name="T4" fmla="*/ 80 w 95"/>
                  <a:gd name="T5" fmla="*/ 118 h 134"/>
                  <a:gd name="T6" fmla="*/ 73 w 95"/>
                  <a:gd name="T7" fmla="*/ 111 h 134"/>
                  <a:gd name="T8" fmla="*/ 67 w 95"/>
                  <a:gd name="T9" fmla="*/ 105 h 134"/>
                  <a:gd name="T10" fmla="*/ 60 w 95"/>
                  <a:gd name="T11" fmla="*/ 98 h 134"/>
                  <a:gd name="T12" fmla="*/ 53 w 95"/>
                  <a:gd name="T13" fmla="*/ 90 h 134"/>
                  <a:gd name="T14" fmla="*/ 47 w 95"/>
                  <a:gd name="T15" fmla="*/ 82 h 134"/>
                  <a:gd name="T16" fmla="*/ 42 w 95"/>
                  <a:gd name="T17" fmla="*/ 73 h 134"/>
                  <a:gd name="T18" fmla="*/ 36 w 95"/>
                  <a:gd name="T19" fmla="*/ 65 h 134"/>
                  <a:gd name="T20" fmla="*/ 30 w 95"/>
                  <a:gd name="T21" fmla="*/ 56 h 134"/>
                  <a:gd name="T22" fmla="*/ 25 w 95"/>
                  <a:gd name="T23" fmla="*/ 47 h 134"/>
                  <a:gd name="T24" fmla="*/ 20 w 95"/>
                  <a:gd name="T25" fmla="*/ 38 h 134"/>
                  <a:gd name="T26" fmla="*/ 16 w 95"/>
                  <a:gd name="T27" fmla="*/ 29 h 134"/>
                  <a:gd name="T28" fmla="*/ 11 w 95"/>
                  <a:gd name="T29" fmla="*/ 20 h 134"/>
                  <a:gd name="T30" fmla="*/ 7 w 95"/>
                  <a:gd name="T31" fmla="*/ 9 h 134"/>
                  <a:gd name="T32" fmla="*/ 2 w 95"/>
                  <a:gd name="T33" fmla="*/ 0 h 134"/>
                  <a:gd name="T34" fmla="*/ 2 w 95"/>
                  <a:gd name="T35" fmla="*/ 6 h 134"/>
                  <a:gd name="T36" fmla="*/ 7 w 95"/>
                  <a:gd name="T37" fmla="*/ 16 h 134"/>
                  <a:gd name="T38" fmla="*/ 11 w 95"/>
                  <a:gd name="T39" fmla="*/ 25 h 134"/>
                  <a:gd name="T40" fmla="*/ 16 w 95"/>
                  <a:gd name="T41" fmla="*/ 35 h 134"/>
                  <a:gd name="T42" fmla="*/ 20 w 95"/>
                  <a:gd name="T43" fmla="*/ 44 h 134"/>
                  <a:gd name="T44" fmla="*/ 26 w 95"/>
                  <a:gd name="T45" fmla="*/ 54 h 134"/>
                  <a:gd name="T46" fmla="*/ 30 w 95"/>
                  <a:gd name="T47" fmla="*/ 63 h 134"/>
                  <a:gd name="T48" fmla="*/ 37 w 95"/>
                  <a:gd name="T49" fmla="*/ 71 h 134"/>
                  <a:gd name="T50" fmla="*/ 43 w 95"/>
                  <a:gd name="T51" fmla="*/ 80 h 134"/>
                  <a:gd name="T52" fmla="*/ 49 w 95"/>
                  <a:gd name="T53" fmla="*/ 88 h 134"/>
                  <a:gd name="T54" fmla="*/ 55 w 95"/>
                  <a:gd name="T55" fmla="*/ 95 h 134"/>
                  <a:gd name="T56" fmla="*/ 61 w 95"/>
                  <a:gd name="T57" fmla="*/ 103 h 134"/>
                  <a:gd name="T58" fmla="*/ 68 w 95"/>
                  <a:gd name="T59" fmla="*/ 111 h 134"/>
                  <a:gd name="T60" fmla="*/ 75 w 95"/>
                  <a:gd name="T61" fmla="*/ 117 h 134"/>
                  <a:gd name="T62" fmla="*/ 81 w 95"/>
                  <a:gd name="T63" fmla="*/ 125 h 134"/>
                  <a:gd name="T64" fmla="*/ 89 w 95"/>
                  <a:gd name="T65" fmla="*/ 131 h 134"/>
                  <a:gd name="T66" fmla="*/ 93 w 95"/>
                  <a:gd name="T67" fmla="*/ 134 h 134"/>
                  <a:gd name="T68" fmla="*/ 93 w 95"/>
                  <a:gd name="T69" fmla="*/ 134 h 134"/>
                  <a:gd name="T70" fmla="*/ 93 w 95"/>
                  <a:gd name="T71" fmla="*/ 134 h 134"/>
                  <a:gd name="T72" fmla="*/ 94 w 95"/>
                  <a:gd name="T73" fmla="*/ 134 h 134"/>
                  <a:gd name="T74" fmla="*/ 94 w 95"/>
                  <a:gd name="T75" fmla="*/ 134 h 134"/>
                  <a:gd name="T76" fmla="*/ 94 w 95"/>
                  <a:gd name="T77" fmla="*/ 134 h 134"/>
                  <a:gd name="T78" fmla="*/ 94 w 95"/>
                  <a:gd name="T79" fmla="*/ 133 h 134"/>
                  <a:gd name="T80" fmla="*/ 95 w 95"/>
                  <a:gd name="T81" fmla="*/ 133 h 134"/>
                  <a:gd name="T82" fmla="*/ 95 w 95"/>
                  <a:gd name="T83" fmla="*/ 133 h 134"/>
                  <a:gd name="T84" fmla="*/ 95 w 95"/>
                  <a:gd name="T85" fmla="*/ 132 h 134"/>
                  <a:gd name="T86" fmla="*/ 95 w 95"/>
                  <a:gd name="T87" fmla="*/ 132 h 134"/>
                  <a:gd name="T88" fmla="*/ 94 w 95"/>
                  <a:gd name="T89" fmla="*/ 132 h 134"/>
                  <a:gd name="T90" fmla="*/ 94 w 95"/>
                  <a:gd name="T91" fmla="*/ 131 h 1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5"/>
                  <a:gd name="T139" fmla="*/ 0 h 134"/>
                  <a:gd name="T140" fmla="*/ 95 w 95"/>
                  <a:gd name="T141" fmla="*/ 134 h 1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5" h="134">
                    <a:moveTo>
                      <a:pt x="94" y="131"/>
                    </a:moveTo>
                    <a:lnTo>
                      <a:pt x="94" y="131"/>
                    </a:lnTo>
                    <a:lnTo>
                      <a:pt x="91" y="128"/>
                    </a:lnTo>
                    <a:lnTo>
                      <a:pt x="87" y="125"/>
                    </a:lnTo>
                    <a:lnTo>
                      <a:pt x="84" y="122"/>
                    </a:lnTo>
                    <a:lnTo>
                      <a:pt x="80" y="118"/>
                    </a:lnTo>
                    <a:lnTo>
                      <a:pt x="77" y="116"/>
                    </a:lnTo>
                    <a:lnTo>
                      <a:pt x="73" y="111"/>
                    </a:lnTo>
                    <a:lnTo>
                      <a:pt x="70" y="108"/>
                    </a:lnTo>
                    <a:lnTo>
                      <a:pt x="67" y="105"/>
                    </a:lnTo>
                    <a:lnTo>
                      <a:pt x="63" y="101"/>
                    </a:lnTo>
                    <a:lnTo>
                      <a:pt x="60" y="98"/>
                    </a:lnTo>
                    <a:lnTo>
                      <a:pt x="56" y="93"/>
                    </a:lnTo>
                    <a:lnTo>
                      <a:pt x="53" y="90"/>
                    </a:lnTo>
                    <a:lnTo>
                      <a:pt x="51" y="85"/>
                    </a:lnTo>
                    <a:lnTo>
                      <a:pt x="47" y="82"/>
                    </a:lnTo>
                    <a:lnTo>
                      <a:pt x="44" y="77"/>
                    </a:lnTo>
                    <a:lnTo>
                      <a:pt x="42" y="73"/>
                    </a:lnTo>
                    <a:lnTo>
                      <a:pt x="38" y="69"/>
                    </a:lnTo>
                    <a:lnTo>
                      <a:pt x="36" y="65"/>
                    </a:lnTo>
                    <a:lnTo>
                      <a:pt x="33" y="60"/>
                    </a:lnTo>
                    <a:lnTo>
                      <a:pt x="30" y="56"/>
                    </a:lnTo>
                    <a:lnTo>
                      <a:pt x="28" y="51"/>
                    </a:lnTo>
                    <a:lnTo>
                      <a:pt x="25" y="47"/>
                    </a:lnTo>
                    <a:lnTo>
                      <a:pt x="22" y="42"/>
                    </a:lnTo>
                    <a:lnTo>
                      <a:pt x="20" y="38"/>
                    </a:lnTo>
                    <a:lnTo>
                      <a:pt x="18" y="33"/>
                    </a:lnTo>
                    <a:lnTo>
                      <a:pt x="16" y="29"/>
                    </a:lnTo>
                    <a:lnTo>
                      <a:pt x="13" y="24"/>
                    </a:lnTo>
                    <a:lnTo>
                      <a:pt x="11" y="20"/>
                    </a:lnTo>
                    <a:lnTo>
                      <a:pt x="9" y="15"/>
                    </a:lnTo>
                    <a:lnTo>
                      <a:pt x="7" y="9"/>
                    </a:lnTo>
                    <a:lnTo>
                      <a:pt x="4" y="5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6"/>
                    </a:lnTo>
                    <a:lnTo>
                      <a:pt x="4" y="12"/>
                    </a:lnTo>
                    <a:lnTo>
                      <a:pt x="7" y="16"/>
                    </a:lnTo>
                    <a:lnTo>
                      <a:pt x="9" y="21"/>
                    </a:lnTo>
                    <a:lnTo>
                      <a:pt x="11" y="25"/>
                    </a:lnTo>
                    <a:lnTo>
                      <a:pt x="13" y="30"/>
                    </a:lnTo>
                    <a:lnTo>
                      <a:pt x="16" y="35"/>
                    </a:lnTo>
                    <a:lnTo>
                      <a:pt x="18" y="40"/>
                    </a:lnTo>
                    <a:lnTo>
                      <a:pt x="20" y="44"/>
                    </a:lnTo>
                    <a:lnTo>
                      <a:pt x="22" y="49"/>
                    </a:lnTo>
                    <a:lnTo>
                      <a:pt x="26" y="54"/>
                    </a:lnTo>
                    <a:lnTo>
                      <a:pt x="28" y="58"/>
                    </a:lnTo>
                    <a:lnTo>
                      <a:pt x="30" y="63"/>
                    </a:lnTo>
                    <a:lnTo>
                      <a:pt x="34" y="67"/>
                    </a:lnTo>
                    <a:lnTo>
                      <a:pt x="37" y="71"/>
                    </a:lnTo>
                    <a:lnTo>
                      <a:pt x="39" y="75"/>
                    </a:lnTo>
                    <a:lnTo>
                      <a:pt x="43" y="80"/>
                    </a:lnTo>
                    <a:lnTo>
                      <a:pt x="45" y="83"/>
                    </a:lnTo>
                    <a:lnTo>
                      <a:pt x="49" y="88"/>
                    </a:lnTo>
                    <a:lnTo>
                      <a:pt x="52" y="92"/>
                    </a:lnTo>
                    <a:lnTo>
                      <a:pt x="55" y="95"/>
                    </a:lnTo>
                    <a:lnTo>
                      <a:pt x="58" y="100"/>
                    </a:lnTo>
                    <a:lnTo>
                      <a:pt x="61" y="103"/>
                    </a:lnTo>
                    <a:lnTo>
                      <a:pt x="64" y="107"/>
                    </a:lnTo>
                    <a:lnTo>
                      <a:pt x="68" y="111"/>
                    </a:lnTo>
                    <a:lnTo>
                      <a:pt x="71" y="115"/>
                    </a:lnTo>
                    <a:lnTo>
                      <a:pt x="75" y="117"/>
                    </a:lnTo>
                    <a:lnTo>
                      <a:pt x="78" y="122"/>
                    </a:lnTo>
                    <a:lnTo>
                      <a:pt x="81" y="125"/>
                    </a:lnTo>
                    <a:lnTo>
                      <a:pt x="85" y="127"/>
                    </a:lnTo>
                    <a:lnTo>
                      <a:pt x="89" y="131"/>
                    </a:lnTo>
                    <a:lnTo>
                      <a:pt x="93" y="134"/>
                    </a:lnTo>
                    <a:lnTo>
                      <a:pt x="94" y="134"/>
                    </a:lnTo>
                    <a:lnTo>
                      <a:pt x="94" y="133"/>
                    </a:lnTo>
                    <a:lnTo>
                      <a:pt x="95" y="133"/>
                    </a:lnTo>
                    <a:lnTo>
                      <a:pt x="95" y="132"/>
                    </a:lnTo>
                    <a:lnTo>
                      <a:pt x="94" y="132"/>
                    </a:lnTo>
                    <a:lnTo>
                      <a:pt x="94" y="13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39" name="Freeform 948"/>
              <p:cNvSpPr>
                <a:spLocks/>
              </p:cNvSpPr>
              <p:nvPr/>
            </p:nvSpPr>
            <p:spPr bwMode="auto">
              <a:xfrm>
                <a:off x="4154" y="1548"/>
                <a:ext cx="61" cy="29"/>
              </a:xfrm>
              <a:custGeom>
                <a:avLst/>
                <a:gdLst>
                  <a:gd name="T0" fmla="*/ 189 w 191"/>
                  <a:gd name="T1" fmla="*/ 89 h 95"/>
                  <a:gd name="T2" fmla="*/ 169 w 191"/>
                  <a:gd name="T3" fmla="*/ 91 h 95"/>
                  <a:gd name="T4" fmla="*/ 151 w 191"/>
                  <a:gd name="T5" fmla="*/ 93 h 95"/>
                  <a:gd name="T6" fmla="*/ 134 w 191"/>
                  <a:gd name="T7" fmla="*/ 91 h 95"/>
                  <a:gd name="T8" fmla="*/ 118 w 191"/>
                  <a:gd name="T9" fmla="*/ 90 h 95"/>
                  <a:gd name="T10" fmla="*/ 104 w 191"/>
                  <a:gd name="T11" fmla="*/ 87 h 95"/>
                  <a:gd name="T12" fmla="*/ 93 w 191"/>
                  <a:gd name="T13" fmla="*/ 84 h 95"/>
                  <a:gd name="T14" fmla="*/ 81 w 191"/>
                  <a:gd name="T15" fmla="*/ 79 h 95"/>
                  <a:gd name="T16" fmla="*/ 71 w 191"/>
                  <a:gd name="T17" fmla="*/ 73 h 95"/>
                  <a:gd name="T18" fmla="*/ 61 w 191"/>
                  <a:gd name="T19" fmla="*/ 67 h 95"/>
                  <a:gd name="T20" fmla="*/ 53 w 191"/>
                  <a:gd name="T21" fmla="*/ 59 h 95"/>
                  <a:gd name="T22" fmla="*/ 44 w 191"/>
                  <a:gd name="T23" fmla="*/ 51 h 95"/>
                  <a:gd name="T24" fmla="*/ 36 w 191"/>
                  <a:gd name="T25" fmla="*/ 42 h 95"/>
                  <a:gd name="T26" fmla="*/ 28 w 191"/>
                  <a:gd name="T27" fmla="*/ 31 h 95"/>
                  <a:gd name="T28" fmla="*/ 19 w 191"/>
                  <a:gd name="T29" fmla="*/ 21 h 95"/>
                  <a:gd name="T30" fmla="*/ 10 w 191"/>
                  <a:gd name="T31" fmla="*/ 11 h 95"/>
                  <a:gd name="T32" fmla="*/ 1 w 191"/>
                  <a:gd name="T33" fmla="*/ 0 h 95"/>
                  <a:gd name="T34" fmla="*/ 4 w 191"/>
                  <a:gd name="T35" fmla="*/ 8 h 95"/>
                  <a:gd name="T36" fmla="*/ 13 w 191"/>
                  <a:gd name="T37" fmla="*/ 18 h 95"/>
                  <a:gd name="T38" fmla="*/ 21 w 191"/>
                  <a:gd name="T39" fmla="*/ 29 h 95"/>
                  <a:gd name="T40" fmla="*/ 30 w 191"/>
                  <a:gd name="T41" fmla="*/ 39 h 95"/>
                  <a:gd name="T42" fmla="*/ 38 w 191"/>
                  <a:gd name="T43" fmla="*/ 48 h 95"/>
                  <a:gd name="T44" fmla="*/ 46 w 191"/>
                  <a:gd name="T45" fmla="*/ 56 h 95"/>
                  <a:gd name="T46" fmla="*/ 55 w 191"/>
                  <a:gd name="T47" fmla="*/ 65 h 95"/>
                  <a:gd name="T48" fmla="*/ 64 w 191"/>
                  <a:gd name="T49" fmla="*/ 72 h 95"/>
                  <a:gd name="T50" fmla="*/ 75 w 191"/>
                  <a:gd name="T51" fmla="*/ 79 h 95"/>
                  <a:gd name="T52" fmla="*/ 86 w 191"/>
                  <a:gd name="T53" fmla="*/ 85 h 95"/>
                  <a:gd name="T54" fmla="*/ 97 w 191"/>
                  <a:gd name="T55" fmla="*/ 88 h 95"/>
                  <a:gd name="T56" fmla="*/ 111 w 191"/>
                  <a:gd name="T57" fmla="*/ 91 h 95"/>
                  <a:gd name="T58" fmla="*/ 126 w 191"/>
                  <a:gd name="T59" fmla="*/ 95 h 95"/>
                  <a:gd name="T60" fmla="*/ 141 w 191"/>
                  <a:gd name="T61" fmla="*/ 95 h 95"/>
                  <a:gd name="T62" fmla="*/ 160 w 191"/>
                  <a:gd name="T63" fmla="*/ 95 h 95"/>
                  <a:gd name="T64" fmla="*/ 179 w 191"/>
                  <a:gd name="T65" fmla="*/ 94 h 95"/>
                  <a:gd name="T66" fmla="*/ 188 w 191"/>
                  <a:gd name="T67" fmla="*/ 91 h 95"/>
                  <a:gd name="T68" fmla="*/ 190 w 191"/>
                  <a:gd name="T69" fmla="*/ 93 h 95"/>
                  <a:gd name="T70" fmla="*/ 190 w 191"/>
                  <a:gd name="T71" fmla="*/ 93 h 95"/>
                  <a:gd name="T72" fmla="*/ 190 w 191"/>
                  <a:gd name="T73" fmla="*/ 91 h 95"/>
                  <a:gd name="T74" fmla="*/ 191 w 191"/>
                  <a:gd name="T75" fmla="*/ 91 h 95"/>
                  <a:gd name="T76" fmla="*/ 191 w 191"/>
                  <a:gd name="T77" fmla="*/ 91 h 95"/>
                  <a:gd name="T78" fmla="*/ 191 w 191"/>
                  <a:gd name="T79" fmla="*/ 90 h 95"/>
                  <a:gd name="T80" fmla="*/ 191 w 191"/>
                  <a:gd name="T81" fmla="*/ 90 h 95"/>
                  <a:gd name="T82" fmla="*/ 190 w 191"/>
                  <a:gd name="T83" fmla="*/ 90 h 95"/>
                  <a:gd name="T84" fmla="*/ 190 w 191"/>
                  <a:gd name="T85" fmla="*/ 89 h 95"/>
                  <a:gd name="T86" fmla="*/ 190 w 191"/>
                  <a:gd name="T87" fmla="*/ 89 h 95"/>
                  <a:gd name="T88" fmla="*/ 189 w 191"/>
                  <a:gd name="T89" fmla="*/ 89 h 9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1"/>
                  <a:gd name="T136" fmla="*/ 0 h 95"/>
                  <a:gd name="T137" fmla="*/ 191 w 191"/>
                  <a:gd name="T138" fmla="*/ 95 h 9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1" h="95">
                    <a:moveTo>
                      <a:pt x="191" y="90"/>
                    </a:moveTo>
                    <a:lnTo>
                      <a:pt x="189" y="89"/>
                    </a:lnTo>
                    <a:lnTo>
                      <a:pt x="179" y="90"/>
                    </a:lnTo>
                    <a:lnTo>
                      <a:pt x="169" y="91"/>
                    </a:lnTo>
                    <a:lnTo>
                      <a:pt x="158" y="91"/>
                    </a:lnTo>
                    <a:lnTo>
                      <a:pt x="151" y="93"/>
                    </a:lnTo>
                    <a:lnTo>
                      <a:pt x="141" y="93"/>
                    </a:lnTo>
                    <a:lnTo>
                      <a:pt x="134" y="91"/>
                    </a:lnTo>
                    <a:lnTo>
                      <a:pt x="126" y="91"/>
                    </a:lnTo>
                    <a:lnTo>
                      <a:pt x="118" y="90"/>
                    </a:lnTo>
                    <a:lnTo>
                      <a:pt x="111" y="89"/>
                    </a:lnTo>
                    <a:lnTo>
                      <a:pt x="104" y="87"/>
                    </a:lnTo>
                    <a:lnTo>
                      <a:pt x="98" y="86"/>
                    </a:lnTo>
                    <a:lnTo>
                      <a:pt x="93" y="84"/>
                    </a:lnTo>
                    <a:lnTo>
                      <a:pt x="86" y="81"/>
                    </a:lnTo>
                    <a:lnTo>
                      <a:pt x="81" y="79"/>
                    </a:lnTo>
                    <a:lnTo>
                      <a:pt x="76" y="76"/>
                    </a:lnTo>
                    <a:lnTo>
                      <a:pt x="71" y="73"/>
                    </a:lnTo>
                    <a:lnTo>
                      <a:pt x="67" y="70"/>
                    </a:lnTo>
                    <a:lnTo>
                      <a:pt x="61" y="67"/>
                    </a:lnTo>
                    <a:lnTo>
                      <a:pt x="58" y="62"/>
                    </a:lnTo>
                    <a:lnTo>
                      <a:pt x="53" y="59"/>
                    </a:lnTo>
                    <a:lnTo>
                      <a:pt x="49" y="55"/>
                    </a:lnTo>
                    <a:lnTo>
                      <a:pt x="44" y="51"/>
                    </a:lnTo>
                    <a:lnTo>
                      <a:pt x="39" y="46"/>
                    </a:lnTo>
                    <a:lnTo>
                      <a:pt x="36" y="42"/>
                    </a:lnTo>
                    <a:lnTo>
                      <a:pt x="32" y="37"/>
                    </a:lnTo>
                    <a:lnTo>
                      <a:pt x="28" y="31"/>
                    </a:lnTo>
                    <a:lnTo>
                      <a:pt x="24" y="27"/>
                    </a:lnTo>
                    <a:lnTo>
                      <a:pt x="19" y="21"/>
                    </a:lnTo>
                    <a:lnTo>
                      <a:pt x="15" y="16"/>
                    </a:lnTo>
                    <a:lnTo>
                      <a:pt x="10" y="11"/>
                    </a:lnTo>
                    <a:lnTo>
                      <a:pt x="5" y="5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4" y="8"/>
                    </a:lnTo>
                    <a:lnTo>
                      <a:pt x="9" y="13"/>
                    </a:lnTo>
                    <a:lnTo>
                      <a:pt x="13" y="18"/>
                    </a:lnTo>
                    <a:lnTo>
                      <a:pt x="18" y="23"/>
                    </a:lnTo>
                    <a:lnTo>
                      <a:pt x="21" y="29"/>
                    </a:lnTo>
                    <a:lnTo>
                      <a:pt x="26" y="34"/>
                    </a:lnTo>
                    <a:lnTo>
                      <a:pt x="30" y="39"/>
                    </a:lnTo>
                    <a:lnTo>
                      <a:pt x="34" y="44"/>
                    </a:lnTo>
                    <a:lnTo>
                      <a:pt x="38" y="48"/>
                    </a:lnTo>
                    <a:lnTo>
                      <a:pt x="43" y="53"/>
                    </a:lnTo>
                    <a:lnTo>
                      <a:pt x="46" y="56"/>
                    </a:lnTo>
                    <a:lnTo>
                      <a:pt x="51" y="61"/>
                    </a:lnTo>
                    <a:lnTo>
                      <a:pt x="55" y="65"/>
                    </a:lnTo>
                    <a:lnTo>
                      <a:pt x="60" y="69"/>
                    </a:lnTo>
                    <a:lnTo>
                      <a:pt x="64" y="72"/>
                    </a:lnTo>
                    <a:lnTo>
                      <a:pt x="70" y="76"/>
                    </a:lnTo>
                    <a:lnTo>
                      <a:pt x="75" y="79"/>
                    </a:lnTo>
                    <a:lnTo>
                      <a:pt x="80" y="81"/>
                    </a:lnTo>
                    <a:lnTo>
                      <a:pt x="86" y="85"/>
                    </a:lnTo>
                    <a:lnTo>
                      <a:pt x="92" y="87"/>
                    </a:lnTo>
                    <a:lnTo>
                      <a:pt x="97" y="88"/>
                    </a:lnTo>
                    <a:lnTo>
                      <a:pt x="104" y="90"/>
                    </a:lnTo>
                    <a:lnTo>
                      <a:pt x="111" y="91"/>
                    </a:lnTo>
                    <a:lnTo>
                      <a:pt x="118" y="94"/>
                    </a:lnTo>
                    <a:lnTo>
                      <a:pt x="126" y="95"/>
                    </a:lnTo>
                    <a:lnTo>
                      <a:pt x="134" y="95"/>
                    </a:lnTo>
                    <a:lnTo>
                      <a:pt x="141" y="95"/>
                    </a:lnTo>
                    <a:lnTo>
                      <a:pt x="151" y="95"/>
                    </a:lnTo>
                    <a:lnTo>
                      <a:pt x="160" y="95"/>
                    </a:lnTo>
                    <a:lnTo>
                      <a:pt x="169" y="95"/>
                    </a:lnTo>
                    <a:lnTo>
                      <a:pt x="179" y="94"/>
                    </a:lnTo>
                    <a:lnTo>
                      <a:pt x="189" y="93"/>
                    </a:lnTo>
                    <a:lnTo>
                      <a:pt x="188" y="91"/>
                    </a:lnTo>
                    <a:lnTo>
                      <a:pt x="189" y="93"/>
                    </a:lnTo>
                    <a:lnTo>
                      <a:pt x="190" y="93"/>
                    </a:lnTo>
                    <a:lnTo>
                      <a:pt x="190" y="91"/>
                    </a:lnTo>
                    <a:lnTo>
                      <a:pt x="191" y="91"/>
                    </a:lnTo>
                    <a:lnTo>
                      <a:pt x="191" y="90"/>
                    </a:lnTo>
                    <a:lnTo>
                      <a:pt x="190" y="90"/>
                    </a:lnTo>
                    <a:lnTo>
                      <a:pt x="190" y="89"/>
                    </a:lnTo>
                    <a:lnTo>
                      <a:pt x="189" y="89"/>
                    </a:lnTo>
                    <a:lnTo>
                      <a:pt x="191" y="9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40" name="Freeform 949"/>
              <p:cNvSpPr>
                <a:spLocks/>
              </p:cNvSpPr>
              <p:nvPr/>
            </p:nvSpPr>
            <p:spPr bwMode="auto">
              <a:xfrm>
                <a:off x="4216" y="1577"/>
                <a:ext cx="32" cy="24"/>
              </a:xfrm>
              <a:custGeom>
                <a:avLst/>
                <a:gdLst>
                  <a:gd name="T0" fmla="*/ 99 w 100"/>
                  <a:gd name="T1" fmla="*/ 73 h 75"/>
                  <a:gd name="T2" fmla="*/ 92 w 100"/>
                  <a:gd name="T3" fmla="*/ 72 h 75"/>
                  <a:gd name="T4" fmla="*/ 84 w 100"/>
                  <a:gd name="T5" fmla="*/ 71 h 75"/>
                  <a:gd name="T6" fmla="*/ 77 w 100"/>
                  <a:gd name="T7" fmla="*/ 68 h 75"/>
                  <a:gd name="T8" fmla="*/ 69 w 100"/>
                  <a:gd name="T9" fmla="*/ 65 h 75"/>
                  <a:gd name="T10" fmla="*/ 62 w 100"/>
                  <a:gd name="T11" fmla="*/ 63 h 75"/>
                  <a:gd name="T12" fmla="*/ 56 w 100"/>
                  <a:gd name="T13" fmla="*/ 58 h 75"/>
                  <a:gd name="T14" fmla="*/ 49 w 100"/>
                  <a:gd name="T15" fmla="*/ 55 h 75"/>
                  <a:gd name="T16" fmla="*/ 42 w 100"/>
                  <a:gd name="T17" fmla="*/ 49 h 75"/>
                  <a:gd name="T18" fmla="*/ 35 w 100"/>
                  <a:gd name="T19" fmla="*/ 45 h 75"/>
                  <a:gd name="T20" fmla="*/ 29 w 100"/>
                  <a:gd name="T21" fmla="*/ 39 h 75"/>
                  <a:gd name="T22" fmla="*/ 24 w 100"/>
                  <a:gd name="T23" fmla="*/ 33 h 75"/>
                  <a:gd name="T24" fmla="*/ 18 w 100"/>
                  <a:gd name="T25" fmla="*/ 28 h 75"/>
                  <a:gd name="T26" fmla="*/ 14 w 100"/>
                  <a:gd name="T27" fmla="*/ 21 h 75"/>
                  <a:gd name="T28" fmla="*/ 9 w 100"/>
                  <a:gd name="T29" fmla="*/ 14 h 75"/>
                  <a:gd name="T30" fmla="*/ 6 w 100"/>
                  <a:gd name="T31" fmla="*/ 7 h 75"/>
                  <a:gd name="T32" fmla="*/ 2 w 100"/>
                  <a:gd name="T33" fmla="*/ 0 h 75"/>
                  <a:gd name="T34" fmla="*/ 1 w 100"/>
                  <a:gd name="T35" fmla="*/ 5 h 75"/>
                  <a:gd name="T36" fmla="*/ 6 w 100"/>
                  <a:gd name="T37" fmla="*/ 13 h 75"/>
                  <a:gd name="T38" fmla="*/ 9 w 100"/>
                  <a:gd name="T39" fmla="*/ 20 h 75"/>
                  <a:gd name="T40" fmla="*/ 14 w 100"/>
                  <a:gd name="T41" fmla="*/ 26 h 75"/>
                  <a:gd name="T42" fmla="*/ 19 w 100"/>
                  <a:gd name="T43" fmla="*/ 33 h 75"/>
                  <a:gd name="T44" fmla="*/ 25 w 100"/>
                  <a:gd name="T45" fmla="*/ 39 h 75"/>
                  <a:gd name="T46" fmla="*/ 31 w 100"/>
                  <a:gd name="T47" fmla="*/ 45 h 75"/>
                  <a:gd name="T48" fmla="*/ 37 w 100"/>
                  <a:gd name="T49" fmla="*/ 49 h 75"/>
                  <a:gd name="T50" fmla="*/ 44 w 100"/>
                  <a:gd name="T51" fmla="*/ 55 h 75"/>
                  <a:gd name="T52" fmla="*/ 51 w 100"/>
                  <a:gd name="T53" fmla="*/ 59 h 75"/>
                  <a:gd name="T54" fmla="*/ 58 w 100"/>
                  <a:gd name="T55" fmla="*/ 64 h 75"/>
                  <a:gd name="T56" fmla="*/ 65 w 100"/>
                  <a:gd name="T57" fmla="*/ 67 h 75"/>
                  <a:gd name="T58" fmla="*/ 73 w 100"/>
                  <a:gd name="T59" fmla="*/ 70 h 75"/>
                  <a:gd name="T60" fmla="*/ 79 w 100"/>
                  <a:gd name="T61" fmla="*/ 72 h 75"/>
                  <a:gd name="T62" fmla="*/ 87 w 100"/>
                  <a:gd name="T63" fmla="*/ 74 h 75"/>
                  <a:gd name="T64" fmla="*/ 95 w 100"/>
                  <a:gd name="T65" fmla="*/ 75 h 75"/>
                  <a:gd name="T66" fmla="*/ 97 w 100"/>
                  <a:gd name="T67" fmla="*/ 74 h 75"/>
                  <a:gd name="T68" fmla="*/ 99 w 100"/>
                  <a:gd name="T69" fmla="*/ 75 h 75"/>
                  <a:gd name="T70" fmla="*/ 99 w 100"/>
                  <a:gd name="T71" fmla="*/ 75 h 75"/>
                  <a:gd name="T72" fmla="*/ 100 w 100"/>
                  <a:gd name="T73" fmla="*/ 75 h 75"/>
                  <a:gd name="T74" fmla="*/ 100 w 100"/>
                  <a:gd name="T75" fmla="*/ 75 h 75"/>
                  <a:gd name="T76" fmla="*/ 100 w 100"/>
                  <a:gd name="T77" fmla="*/ 75 h 75"/>
                  <a:gd name="T78" fmla="*/ 100 w 100"/>
                  <a:gd name="T79" fmla="*/ 74 h 75"/>
                  <a:gd name="T80" fmla="*/ 100 w 100"/>
                  <a:gd name="T81" fmla="*/ 74 h 75"/>
                  <a:gd name="T82" fmla="*/ 100 w 100"/>
                  <a:gd name="T83" fmla="*/ 73 h 75"/>
                  <a:gd name="T84" fmla="*/ 100 w 100"/>
                  <a:gd name="T85" fmla="*/ 73 h 75"/>
                  <a:gd name="T86" fmla="*/ 100 w 100"/>
                  <a:gd name="T87" fmla="*/ 73 h 75"/>
                  <a:gd name="T88" fmla="*/ 99 w 100"/>
                  <a:gd name="T89" fmla="*/ 73 h 75"/>
                  <a:gd name="T90" fmla="*/ 100 w 100"/>
                  <a:gd name="T91" fmla="*/ 74 h 7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0"/>
                  <a:gd name="T139" fmla="*/ 0 h 75"/>
                  <a:gd name="T140" fmla="*/ 100 w 100"/>
                  <a:gd name="T141" fmla="*/ 75 h 7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0" h="75">
                    <a:moveTo>
                      <a:pt x="100" y="74"/>
                    </a:moveTo>
                    <a:lnTo>
                      <a:pt x="99" y="73"/>
                    </a:lnTo>
                    <a:lnTo>
                      <a:pt x="95" y="72"/>
                    </a:lnTo>
                    <a:lnTo>
                      <a:pt x="92" y="72"/>
                    </a:lnTo>
                    <a:lnTo>
                      <a:pt x="87" y="71"/>
                    </a:lnTo>
                    <a:lnTo>
                      <a:pt x="84" y="71"/>
                    </a:lnTo>
                    <a:lnTo>
                      <a:pt x="80" y="70"/>
                    </a:lnTo>
                    <a:lnTo>
                      <a:pt x="77" y="68"/>
                    </a:lnTo>
                    <a:lnTo>
                      <a:pt x="74" y="67"/>
                    </a:lnTo>
                    <a:lnTo>
                      <a:pt x="69" y="65"/>
                    </a:lnTo>
                    <a:lnTo>
                      <a:pt x="66" y="64"/>
                    </a:lnTo>
                    <a:lnTo>
                      <a:pt x="62" y="63"/>
                    </a:lnTo>
                    <a:lnTo>
                      <a:pt x="59" y="60"/>
                    </a:lnTo>
                    <a:lnTo>
                      <a:pt x="56" y="58"/>
                    </a:lnTo>
                    <a:lnTo>
                      <a:pt x="52" y="56"/>
                    </a:lnTo>
                    <a:lnTo>
                      <a:pt x="49" y="55"/>
                    </a:lnTo>
                    <a:lnTo>
                      <a:pt x="45" y="52"/>
                    </a:lnTo>
                    <a:lnTo>
                      <a:pt x="42" y="49"/>
                    </a:lnTo>
                    <a:lnTo>
                      <a:pt x="39" y="47"/>
                    </a:lnTo>
                    <a:lnTo>
                      <a:pt x="35" y="45"/>
                    </a:lnTo>
                    <a:lnTo>
                      <a:pt x="32" y="42"/>
                    </a:lnTo>
                    <a:lnTo>
                      <a:pt x="29" y="39"/>
                    </a:lnTo>
                    <a:lnTo>
                      <a:pt x="26" y="37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8" y="28"/>
                    </a:lnTo>
                    <a:lnTo>
                      <a:pt x="16" y="24"/>
                    </a:lnTo>
                    <a:lnTo>
                      <a:pt x="14" y="21"/>
                    </a:lnTo>
                    <a:lnTo>
                      <a:pt x="11" y="17"/>
                    </a:lnTo>
                    <a:lnTo>
                      <a:pt x="9" y="14"/>
                    </a:lnTo>
                    <a:lnTo>
                      <a:pt x="7" y="11"/>
                    </a:lnTo>
                    <a:lnTo>
                      <a:pt x="6" y="7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6" y="13"/>
                    </a:lnTo>
                    <a:lnTo>
                      <a:pt x="7" y="16"/>
                    </a:lnTo>
                    <a:lnTo>
                      <a:pt x="9" y="20"/>
                    </a:lnTo>
                    <a:lnTo>
                      <a:pt x="11" y="23"/>
                    </a:lnTo>
                    <a:lnTo>
                      <a:pt x="14" y="26"/>
                    </a:lnTo>
                    <a:lnTo>
                      <a:pt x="16" y="30"/>
                    </a:lnTo>
                    <a:lnTo>
                      <a:pt x="19" y="33"/>
                    </a:lnTo>
                    <a:lnTo>
                      <a:pt x="22" y="35"/>
                    </a:lnTo>
                    <a:lnTo>
                      <a:pt x="25" y="39"/>
                    </a:lnTo>
                    <a:lnTo>
                      <a:pt x="27" y="41"/>
                    </a:lnTo>
                    <a:lnTo>
                      <a:pt x="31" y="45"/>
                    </a:lnTo>
                    <a:lnTo>
                      <a:pt x="34" y="47"/>
                    </a:lnTo>
                    <a:lnTo>
                      <a:pt x="37" y="49"/>
                    </a:lnTo>
                    <a:lnTo>
                      <a:pt x="41" y="52"/>
                    </a:lnTo>
                    <a:lnTo>
                      <a:pt x="44" y="55"/>
                    </a:lnTo>
                    <a:lnTo>
                      <a:pt x="48" y="57"/>
                    </a:lnTo>
                    <a:lnTo>
                      <a:pt x="51" y="59"/>
                    </a:lnTo>
                    <a:lnTo>
                      <a:pt x="54" y="62"/>
                    </a:lnTo>
                    <a:lnTo>
                      <a:pt x="58" y="64"/>
                    </a:lnTo>
                    <a:lnTo>
                      <a:pt x="61" y="65"/>
                    </a:lnTo>
                    <a:lnTo>
                      <a:pt x="65" y="67"/>
                    </a:lnTo>
                    <a:lnTo>
                      <a:pt x="69" y="68"/>
                    </a:lnTo>
                    <a:lnTo>
                      <a:pt x="73" y="70"/>
                    </a:lnTo>
                    <a:lnTo>
                      <a:pt x="76" y="71"/>
                    </a:lnTo>
                    <a:lnTo>
                      <a:pt x="79" y="72"/>
                    </a:lnTo>
                    <a:lnTo>
                      <a:pt x="84" y="73"/>
                    </a:lnTo>
                    <a:lnTo>
                      <a:pt x="87" y="74"/>
                    </a:lnTo>
                    <a:lnTo>
                      <a:pt x="91" y="75"/>
                    </a:lnTo>
                    <a:lnTo>
                      <a:pt x="95" y="75"/>
                    </a:lnTo>
                    <a:lnTo>
                      <a:pt x="99" y="75"/>
                    </a:lnTo>
                    <a:lnTo>
                      <a:pt x="97" y="74"/>
                    </a:lnTo>
                    <a:lnTo>
                      <a:pt x="99" y="75"/>
                    </a:lnTo>
                    <a:lnTo>
                      <a:pt x="100" y="75"/>
                    </a:lnTo>
                    <a:lnTo>
                      <a:pt x="100" y="74"/>
                    </a:lnTo>
                    <a:lnTo>
                      <a:pt x="100" y="73"/>
                    </a:lnTo>
                    <a:lnTo>
                      <a:pt x="99" y="73"/>
                    </a:lnTo>
                    <a:lnTo>
                      <a:pt x="100" y="74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41" name="Freeform 950"/>
              <p:cNvSpPr>
                <a:spLocks/>
              </p:cNvSpPr>
              <p:nvPr/>
            </p:nvSpPr>
            <p:spPr bwMode="auto">
              <a:xfrm>
                <a:off x="4246" y="1600"/>
                <a:ext cx="9" cy="51"/>
              </a:xfrm>
              <a:custGeom>
                <a:avLst/>
                <a:gdLst>
                  <a:gd name="T0" fmla="*/ 29 w 30"/>
                  <a:gd name="T1" fmla="*/ 159 h 161"/>
                  <a:gd name="T2" fmla="*/ 27 w 30"/>
                  <a:gd name="T3" fmla="*/ 150 h 161"/>
                  <a:gd name="T4" fmla="*/ 24 w 30"/>
                  <a:gd name="T5" fmla="*/ 139 h 161"/>
                  <a:gd name="T6" fmla="*/ 22 w 30"/>
                  <a:gd name="T7" fmla="*/ 130 h 161"/>
                  <a:gd name="T8" fmla="*/ 20 w 30"/>
                  <a:gd name="T9" fmla="*/ 120 h 161"/>
                  <a:gd name="T10" fmla="*/ 19 w 30"/>
                  <a:gd name="T11" fmla="*/ 111 h 161"/>
                  <a:gd name="T12" fmla="*/ 17 w 30"/>
                  <a:gd name="T13" fmla="*/ 101 h 161"/>
                  <a:gd name="T14" fmla="*/ 15 w 30"/>
                  <a:gd name="T15" fmla="*/ 91 h 161"/>
                  <a:gd name="T16" fmla="*/ 14 w 30"/>
                  <a:gd name="T17" fmla="*/ 80 h 161"/>
                  <a:gd name="T18" fmla="*/ 13 w 30"/>
                  <a:gd name="T19" fmla="*/ 70 h 161"/>
                  <a:gd name="T20" fmla="*/ 12 w 30"/>
                  <a:gd name="T21" fmla="*/ 60 h 161"/>
                  <a:gd name="T22" fmla="*/ 11 w 30"/>
                  <a:gd name="T23" fmla="*/ 50 h 161"/>
                  <a:gd name="T24" fmla="*/ 10 w 30"/>
                  <a:gd name="T25" fmla="*/ 40 h 161"/>
                  <a:gd name="T26" fmla="*/ 7 w 30"/>
                  <a:gd name="T27" fmla="*/ 31 h 161"/>
                  <a:gd name="T28" fmla="*/ 6 w 30"/>
                  <a:gd name="T29" fmla="*/ 20 h 161"/>
                  <a:gd name="T30" fmla="*/ 5 w 30"/>
                  <a:gd name="T31" fmla="*/ 10 h 161"/>
                  <a:gd name="T32" fmla="*/ 3 w 30"/>
                  <a:gd name="T33" fmla="*/ 0 h 161"/>
                  <a:gd name="T34" fmla="*/ 2 w 30"/>
                  <a:gd name="T35" fmla="*/ 6 h 161"/>
                  <a:gd name="T36" fmla="*/ 3 w 30"/>
                  <a:gd name="T37" fmla="*/ 16 h 161"/>
                  <a:gd name="T38" fmla="*/ 5 w 30"/>
                  <a:gd name="T39" fmla="*/ 26 h 161"/>
                  <a:gd name="T40" fmla="*/ 6 w 30"/>
                  <a:gd name="T41" fmla="*/ 36 h 161"/>
                  <a:gd name="T42" fmla="*/ 7 w 30"/>
                  <a:gd name="T43" fmla="*/ 45 h 161"/>
                  <a:gd name="T44" fmla="*/ 8 w 30"/>
                  <a:gd name="T45" fmla="*/ 55 h 161"/>
                  <a:gd name="T46" fmla="*/ 10 w 30"/>
                  <a:gd name="T47" fmla="*/ 66 h 161"/>
                  <a:gd name="T48" fmla="*/ 11 w 30"/>
                  <a:gd name="T49" fmla="*/ 76 h 161"/>
                  <a:gd name="T50" fmla="*/ 12 w 30"/>
                  <a:gd name="T51" fmla="*/ 86 h 161"/>
                  <a:gd name="T52" fmla="*/ 14 w 30"/>
                  <a:gd name="T53" fmla="*/ 96 h 161"/>
                  <a:gd name="T54" fmla="*/ 15 w 30"/>
                  <a:gd name="T55" fmla="*/ 106 h 161"/>
                  <a:gd name="T56" fmla="*/ 17 w 30"/>
                  <a:gd name="T57" fmla="*/ 116 h 161"/>
                  <a:gd name="T58" fmla="*/ 19 w 30"/>
                  <a:gd name="T59" fmla="*/ 126 h 161"/>
                  <a:gd name="T60" fmla="*/ 21 w 30"/>
                  <a:gd name="T61" fmla="*/ 136 h 161"/>
                  <a:gd name="T62" fmla="*/ 23 w 30"/>
                  <a:gd name="T63" fmla="*/ 145 h 161"/>
                  <a:gd name="T64" fmla="*/ 25 w 30"/>
                  <a:gd name="T65" fmla="*/ 155 h 161"/>
                  <a:gd name="T66" fmla="*/ 27 w 30"/>
                  <a:gd name="T67" fmla="*/ 160 h 161"/>
                  <a:gd name="T68" fmla="*/ 27 w 30"/>
                  <a:gd name="T69" fmla="*/ 160 h 161"/>
                  <a:gd name="T70" fmla="*/ 28 w 30"/>
                  <a:gd name="T71" fmla="*/ 161 h 161"/>
                  <a:gd name="T72" fmla="*/ 28 w 30"/>
                  <a:gd name="T73" fmla="*/ 161 h 161"/>
                  <a:gd name="T74" fmla="*/ 28 w 30"/>
                  <a:gd name="T75" fmla="*/ 161 h 161"/>
                  <a:gd name="T76" fmla="*/ 28 w 30"/>
                  <a:gd name="T77" fmla="*/ 161 h 161"/>
                  <a:gd name="T78" fmla="*/ 28 w 30"/>
                  <a:gd name="T79" fmla="*/ 161 h 161"/>
                  <a:gd name="T80" fmla="*/ 29 w 30"/>
                  <a:gd name="T81" fmla="*/ 161 h 161"/>
                  <a:gd name="T82" fmla="*/ 29 w 30"/>
                  <a:gd name="T83" fmla="*/ 161 h 161"/>
                  <a:gd name="T84" fmla="*/ 29 w 30"/>
                  <a:gd name="T85" fmla="*/ 160 h 161"/>
                  <a:gd name="T86" fmla="*/ 29 w 30"/>
                  <a:gd name="T87" fmla="*/ 160 h 161"/>
                  <a:gd name="T88" fmla="*/ 30 w 30"/>
                  <a:gd name="T89" fmla="*/ 160 h 161"/>
                  <a:gd name="T90" fmla="*/ 29 w 30"/>
                  <a:gd name="T91" fmla="*/ 159 h 161"/>
                  <a:gd name="T92" fmla="*/ 29 w 30"/>
                  <a:gd name="T93" fmla="*/ 159 h 16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0"/>
                  <a:gd name="T142" fmla="*/ 0 h 161"/>
                  <a:gd name="T143" fmla="*/ 30 w 30"/>
                  <a:gd name="T144" fmla="*/ 161 h 16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0" h="161">
                    <a:moveTo>
                      <a:pt x="29" y="159"/>
                    </a:moveTo>
                    <a:lnTo>
                      <a:pt x="29" y="159"/>
                    </a:lnTo>
                    <a:lnTo>
                      <a:pt x="28" y="154"/>
                    </a:lnTo>
                    <a:lnTo>
                      <a:pt x="27" y="150"/>
                    </a:lnTo>
                    <a:lnTo>
                      <a:pt x="25" y="145"/>
                    </a:lnTo>
                    <a:lnTo>
                      <a:pt x="24" y="139"/>
                    </a:lnTo>
                    <a:lnTo>
                      <a:pt x="23" y="135"/>
                    </a:lnTo>
                    <a:lnTo>
                      <a:pt x="22" y="130"/>
                    </a:lnTo>
                    <a:lnTo>
                      <a:pt x="21" y="125"/>
                    </a:lnTo>
                    <a:lnTo>
                      <a:pt x="20" y="120"/>
                    </a:lnTo>
                    <a:lnTo>
                      <a:pt x="20" y="116"/>
                    </a:lnTo>
                    <a:lnTo>
                      <a:pt x="19" y="111"/>
                    </a:lnTo>
                    <a:lnTo>
                      <a:pt x="17" y="105"/>
                    </a:lnTo>
                    <a:lnTo>
                      <a:pt x="17" y="101"/>
                    </a:lnTo>
                    <a:lnTo>
                      <a:pt x="16" y="95"/>
                    </a:lnTo>
                    <a:lnTo>
                      <a:pt x="15" y="91"/>
                    </a:lnTo>
                    <a:lnTo>
                      <a:pt x="15" y="85"/>
                    </a:lnTo>
                    <a:lnTo>
                      <a:pt x="14" y="80"/>
                    </a:lnTo>
                    <a:lnTo>
                      <a:pt x="14" y="76"/>
                    </a:lnTo>
                    <a:lnTo>
                      <a:pt x="13" y="70"/>
                    </a:lnTo>
                    <a:lnTo>
                      <a:pt x="12" y="66"/>
                    </a:lnTo>
                    <a:lnTo>
                      <a:pt x="12" y="60"/>
                    </a:lnTo>
                    <a:lnTo>
                      <a:pt x="11" y="55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40"/>
                    </a:lnTo>
                    <a:lnTo>
                      <a:pt x="8" y="35"/>
                    </a:lnTo>
                    <a:lnTo>
                      <a:pt x="7" y="31"/>
                    </a:lnTo>
                    <a:lnTo>
                      <a:pt x="7" y="25"/>
                    </a:lnTo>
                    <a:lnTo>
                      <a:pt x="6" y="20"/>
                    </a:lnTo>
                    <a:lnTo>
                      <a:pt x="6" y="15"/>
                    </a:lnTo>
                    <a:lnTo>
                      <a:pt x="5" y="10"/>
                    </a:lnTo>
                    <a:lnTo>
                      <a:pt x="4" y="4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3" y="10"/>
                    </a:lnTo>
                    <a:lnTo>
                      <a:pt x="3" y="16"/>
                    </a:lnTo>
                    <a:lnTo>
                      <a:pt x="4" y="20"/>
                    </a:lnTo>
                    <a:lnTo>
                      <a:pt x="5" y="26"/>
                    </a:lnTo>
                    <a:lnTo>
                      <a:pt x="5" y="31"/>
                    </a:lnTo>
                    <a:lnTo>
                      <a:pt x="6" y="36"/>
                    </a:lnTo>
                    <a:lnTo>
                      <a:pt x="6" y="41"/>
                    </a:lnTo>
                    <a:lnTo>
                      <a:pt x="7" y="45"/>
                    </a:lnTo>
                    <a:lnTo>
                      <a:pt x="7" y="51"/>
                    </a:lnTo>
                    <a:lnTo>
                      <a:pt x="8" y="55"/>
                    </a:lnTo>
                    <a:lnTo>
                      <a:pt x="10" y="61"/>
                    </a:lnTo>
                    <a:lnTo>
                      <a:pt x="10" y="66"/>
                    </a:lnTo>
                    <a:lnTo>
                      <a:pt x="11" y="71"/>
                    </a:lnTo>
                    <a:lnTo>
                      <a:pt x="11" y="76"/>
                    </a:lnTo>
                    <a:lnTo>
                      <a:pt x="12" y="80"/>
                    </a:lnTo>
                    <a:lnTo>
                      <a:pt x="12" y="86"/>
                    </a:lnTo>
                    <a:lnTo>
                      <a:pt x="13" y="91"/>
                    </a:lnTo>
                    <a:lnTo>
                      <a:pt x="14" y="96"/>
                    </a:lnTo>
                    <a:lnTo>
                      <a:pt x="15" y="101"/>
                    </a:lnTo>
                    <a:lnTo>
                      <a:pt x="15" y="106"/>
                    </a:lnTo>
                    <a:lnTo>
                      <a:pt x="16" y="111"/>
                    </a:lnTo>
                    <a:lnTo>
                      <a:pt x="17" y="116"/>
                    </a:lnTo>
                    <a:lnTo>
                      <a:pt x="19" y="121"/>
                    </a:lnTo>
                    <a:lnTo>
                      <a:pt x="19" y="126"/>
                    </a:lnTo>
                    <a:lnTo>
                      <a:pt x="20" y="131"/>
                    </a:lnTo>
                    <a:lnTo>
                      <a:pt x="21" y="136"/>
                    </a:lnTo>
                    <a:lnTo>
                      <a:pt x="22" y="140"/>
                    </a:lnTo>
                    <a:lnTo>
                      <a:pt x="23" y="145"/>
                    </a:lnTo>
                    <a:lnTo>
                      <a:pt x="24" y="151"/>
                    </a:lnTo>
                    <a:lnTo>
                      <a:pt x="25" y="155"/>
                    </a:lnTo>
                    <a:lnTo>
                      <a:pt x="27" y="160"/>
                    </a:lnTo>
                    <a:lnTo>
                      <a:pt x="28" y="160"/>
                    </a:lnTo>
                    <a:lnTo>
                      <a:pt x="28" y="161"/>
                    </a:lnTo>
                    <a:lnTo>
                      <a:pt x="29" y="161"/>
                    </a:lnTo>
                    <a:lnTo>
                      <a:pt x="29" y="160"/>
                    </a:lnTo>
                    <a:lnTo>
                      <a:pt x="30" y="160"/>
                    </a:lnTo>
                    <a:lnTo>
                      <a:pt x="29" y="160"/>
                    </a:lnTo>
                    <a:lnTo>
                      <a:pt x="29" y="159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42" name="Freeform 951"/>
              <p:cNvSpPr>
                <a:spLocks/>
              </p:cNvSpPr>
              <p:nvPr/>
            </p:nvSpPr>
            <p:spPr bwMode="auto">
              <a:xfrm>
                <a:off x="4254" y="1651"/>
                <a:ext cx="9" cy="76"/>
              </a:xfrm>
              <a:custGeom>
                <a:avLst/>
                <a:gdLst>
                  <a:gd name="T0" fmla="*/ 27 w 27"/>
                  <a:gd name="T1" fmla="*/ 247 h 249"/>
                  <a:gd name="T2" fmla="*/ 21 w 27"/>
                  <a:gd name="T3" fmla="*/ 233 h 249"/>
                  <a:gd name="T4" fmla="*/ 16 w 27"/>
                  <a:gd name="T5" fmla="*/ 218 h 249"/>
                  <a:gd name="T6" fmla="*/ 12 w 27"/>
                  <a:gd name="T7" fmla="*/ 204 h 249"/>
                  <a:gd name="T8" fmla="*/ 10 w 27"/>
                  <a:gd name="T9" fmla="*/ 189 h 249"/>
                  <a:gd name="T10" fmla="*/ 8 w 27"/>
                  <a:gd name="T11" fmla="*/ 174 h 249"/>
                  <a:gd name="T12" fmla="*/ 6 w 27"/>
                  <a:gd name="T13" fmla="*/ 158 h 249"/>
                  <a:gd name="T14" fmla="*/ 6 w 27"/>
                  <a:gd name="T15" fmla="*/ 144 h 249"/>
                  <a:gd name="T16" fmla="*/ 6 w 27"/>
                  <a:gd name="T17" fmla="*/ 128 h 249"/>
                  <a:gd name="T18" fmla="*/ 6 w 27"/>
                  <a:gd name="T19" fmla="*/ 112 h 249"/>
                  <a:gd name="T20" fmla="*/ 8 w 27"/>
                  <a:gd name="T21" fmla="*/ 95 h 249"/>
                  <a:gd name="T22" fmla="*/ 8 w 27"/>
                  <a:gd name="T23" fmla="*/ 79 h 249"/>
                  <a:gd name="T24" fmla="*/ 8 w 27"/>
                  <a:gd name="T25" fmla="*/ 63 h 249"/>
                  <a:gd name="T26" fmla="*/ 6 w 27"/>
                  <a:gd name="T27" fmla="*/ 47 h 249"/>
                  <a:gd name="T28" fmla="*/ 6 w 27"/>
                  <a:gd name="T29" fmla="*/ 31 h 249"/>
                  <a:gd name="T30" fmla="*/ 4 w 27"/>
                  <a:gd name="T31" fmla="*/ 16 h 249"/>
                  <a:gd name="T32" fmla="*/ 2 w 27"/>
                  <a:gd name="T33" fmla="*/ 0 h 249"/>
                  <a:gd name="T34" fmla="*/ 1 w 27"/>
                  <a:gd name="T35" fmla="*/ 8 h 249"/>
                  <a:gd name="T36" fmla="*/ 3 w 27"/>
                  <a:gd name="T37" fmla="*/ 23 h 249"/>
                  <a:gd name="T38" fmla="*/ 4 w 27"/>
                  <a:gd name="T39" fmla="*/ 39 h 249"/>
                  <a:gd name="T40" fmla="*/ 5 w 27"/>
                  <a:gd name="T41" fmla="*/ 55 h 249"/>
                  <a:gd name="T42" fmla="*/ 5 w 27"/>
                  <a:gd name="T43" fmla="*/ 71 h 249"/>
                  <a:gd name="T44" fmla="*/ 4 w 27"/>
                  <a:gd name="T45" fmla="*/ 87 h 249"/>
                  <a:gd name="T46" fmla="*/ 4 w 27"/>
                  <a:gd name="T47" fmla="*/ 103 h 249"/>
                  <a:gd name="T48" fmla="*/ 4 w 27"/>
                  <a:gd name="T49" fmla="*/ 119 h 249"/>
                  <a:gd name="T50" fmla="*/ 4 w 27"/>
                  <a:gd name="T51" fmla="*/ 136 h 249"/>
                  <a:gd name="T52" fmla="*/ 4 w 27"/>
                  <a:gd name="T53" fmla="*/ 152 h 249"/>
                  <a:gd name="T54" fmla="*/ 5 w 27"/>
                  <a:gd name="T55" fmla="*/ 166 h 249"/>
                  <a:gd name="T56" fmla="*/ 6 w 27"/>
                  <a:gd name="T57" fmla="*/ 182 h 249"/>
                  <a:gd name="T58" fmla="*/ 9 w 27"/>
                  <a:gd name="T59" fmla="*/ 198 h 249"/>
                  <a:gd name="T60" fmla="*/ 11 w 27"/>
                  <a:gd name="T61" fmla="*/ 213 h 249"/>
                  <a:gd name="T62" fmla="*/ 16 w 27"/>
                  <a:gd name="T63" fmla="*/ 228 h 249"/>
                  <a:gd name="T64" fmla="*/ 21 w 27"/>
                  <a:gd name="T65" fmla="*/ 241 h 249"/>
                  <a:gd name="T66" fmla="*/ 25 w 27"/>
                  <a:gd name="T67" fmla="*/ 248 h 249"/>
                  <a:gd name="T68" fmla="*/ 25 w 27"/>
                  <a:gd name="T69" fmla="*/ 249 h 249"/>
                  <a:gd name="T70" fmla="*/ 25 w 27"/>
                  <a:gd name="T71" fmla="*/ 249 h 249"/>
                  <a:gd name="T72" fmla="*/ 25 w 27"/>
                  <a:gd name="T73" fmla="*/ 249 h 249"/>
                  <a:gd name="T74" fmla="*/ 26 w 27"/>
                  <a:gd name="T75" fmla="*/ 249 h 249"/>
                  <a:gd name="T76" fmla="*/ 26 w 27"/>
                  <a:gd name="T77" fmla="*/ 249 h 249"/>
                  <a:gd name="T78" fmla="*/ 26 w 27"/>
                  <a:gd name="T79" fmla="*/ 249 h 249"/>
                  <a:gd name="T80" fmla="*/ 26 w 27"/>
                  <a:gd name="T81" fmla="*/ 249 h 249"/>
                  <a:gd name="T82" fmla="*/ 27 w 27"/>
                  <a:gd name="T83" fmla="*/ 249 h 249"/>
                  <a:gd name="T84" fmla="*/ 27 w 27"/>
                  <a:gd name="T85" fmla="*/ 248 h 249"/>
                  <a:gd name="T86" fmla="*/ 27 w 27"/>
                  <a:gd name="T87" fmla="*/ 248 h 249"/>
                  <a:gd name="T88" fmla="*/ 27 w 27"/>
                  <a:gd name="T89" fmla="*/ 248 h 249"/>
                  <a:gd name="T90" fmla="*/ 27 w 27"/>
                  <a:gd name="T91" fmla="*/ 247 h 249"/>
                  <a:gd name="T92" fmla="*/ 27 w 27"/>
                  <a:gd name="T93" fmla="*/ 247 h 2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7"/>
                  <a:gd name="T142" fmla="*/ 0 h 249"/>
                  <a:gd name="T143" fmla="*/ 27 w 27"/>
                  <a:gd name="T144" fmla="*/ 249 h 24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7" h="249">
                    <a:moveTo>
                      <a:pt x="27" y="247"/>
                    </a:moveTo>
                    <a:lnTo>
                      <a:pt x="27" y="247"/>
                    </a:lnTo>
                    <a:lnTo>
                      <a:pt x="23" y="240"/>
                    </a:lnTo>
                    <a:lnTo>
                      <a:pt x="21" y="233"/>
                    </a:lnTo>
                    <a:lnTo>
                      <a:pt x="18" y="226"/>
                    </a:lnTo>
                    <a:lnTo>
                      <a:pt x="16" y="218"/>
                    </a:lnTo>
                    <a:lnTo>
                      <a:pt x="14" y="212"/>
                    </a:lnTo>
                    <a:lnTo>
                      <a:pt x="12" y="204"/>
                    </a:lnTo>
                    <a:lnTo>
                      <a:pt x="11" y="197"/>
                    </a:lnTo>
                    <a:lnTo>
                      <a:pt x="10" y="189"/>
                    </a:lnTo>
                    <a:lnTo>
                      <a:pt x="9" y="182"/>
                    </a:lnTo>
                    <a:lnTo>
                      <a:pt x="8" y="174"/>
                    </a:lnTo>
                    <a:lnTo>
                      <a:pt x="8" y="166"/>
                    </a:lnTo>
                    <a:lnTo>
                      <a:pt x="6" y="158"/>
                    </a:lnTo>
                    <a:lnTo>
                      <a:pt x="6" y="152"/>
                    </a:lnTo>
                    <a:lnTo>
                      <a:pt x="6" y="144"/>
                    </a:lnTo>
                    <a:lnTo>
                      <a:pt x="6" y="136"/>
                    </a:lnTo>
                    <a:lnTo>
                      <a:pt x="6" y="128"/>
                    </a:lnTo>
                    <a:lnTo>
                      <a:pt x="6" y="119"/>
                    </a:lnTo>
                    <a:lnTo>
                      <a:pt x="6" y="112"/>
                    </a:lnTo>
                    <a:lnTo>
                      <a:pt x="6" y="104"/>
                    </a:lnTo>
                    <a:lnTo>
                      <a:pt x="8" y="95"/>
                    </a:lnTo>
                    <a:lnTo>
                      <a:pt x="8" y="87"/>
                    </a:lnTo>
                    <a:lnTo>
                      <a:pt x="8" y="79"/>
                    </a:lnTo>
                    <a:lnTo>
                      <a:pt x="8" y="71"/>
                    </a:lnTo>
                    <a:lnTo>
                      <a:pt x="8" y="63"/>
                    </a:lnTo>
                    <a:lnTo>
                      <a:pt x="8" y="55"/>
                    </a:lnTo>
                    <a:lnTo>
                      <a:pt x="6" y="47"/>
                    </a:lnTo>
                    <a:lnTo>
                      <a:pt x="6" y="39"/>
                    </a:lnTo>
                    <a:lnTo>
                      <a:pt x="6" y="31"/>
                    </a:lnTo>
                    <a:lnTo>
                      <a:pt x="5" y="23"/>
                    </a:lnTo>
                    <a:lnTo>
                      <a:pt x="4" y="16"/>
                    </a:lnTo>
                    <a:lnTo>
                      <a:pt x="3" y="8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8"/>
                    </a:lnTo>
                    <a:lnTo>
                      <a:pt x="2" y="16"/>
                    </a:lnTo>
                    <a:lnTo>
                      <a:pt x="3" y="23"/>
                    </a:lnTo>
                    <a:lnTo>
                      <a:pt x="4" y="31"/>
                    </a:lnTo>
                    <a:lnTo>
                      <a:pt x="4" y="39"/>
                    </a:lnTo>
                    <a:lnTo>
                      <a:pt x="4" y="47"/>
                    </a:lnTo>
                    <a:lnTo>
                      <a:pt x="5" y="55"/>
                    </a:lnTo>
                    <a:lnTo>
                      <a:pt x="5" y="63"/>
                    </a:lnTo>
                    <a:lnTo>
                      <a:pt x="5" y="71"/>
                    </a:lnTo>
                    <a:lnTo>
                      <a:pt x="5" y="79"/>
                    </a:lnTo>
                    <a:lnTo>
                      <a:pt x="4" y="87"/>
                    </a:lnTo>
                    <a:lnTo>
                      <a:pt x="4" y="95"/>
                    </a:lnTo>
                    <a:lnTo>
                      <a:pt x="4" y="103"/>
                    </a:lnTo>
                    <a:lnTo>
                      <a:pt x="4" y="112"/>
                    </a:lnTo>
                    <a:lnTo>
                      <a:pt x="4" y="119"/>
                    </a:lnTo>
                    <a:lnTo>
                      <a:pt x="4" y="128"/>
                    </a:lnTo>
                    <a:lnTo>
                      <a:pt x="4" y="136"/>
                    </a:lnTo>
                    <a:lnTo>
                      <a:pt x="4" y="144"/>
                    </a:lnTo>
                    <a:lnTo>
                      <a:pt x="4" y="152"/>
                    </a:lnTo>
                    <a:lnTo>
                      <a:pt x="4" y="160"/>
                    </a:lnTo>
                    <a:lnTo>
                      <a:pt x="5" y="166"/>
                    </a:lnTo>
                    <a:lnTo>
                      <a:pt x="5" y="174"/>
                    </a:lnTo>
                    <a:lnTo>
                      <a:pt x="6" y="182"/>
                    </a:lnTo>
                    <a:lnTo>
                      <a:pt x="8" y="190"/>
                    </a:lnTo>
                    <a:lnTo>
                      <a:pt x="9" y="198"/>
                    </a:lnTo>
                    <a:lnTo>
                      <a:pt x="10" y="205"/>
                    </a:lnTo>
                    <a:lnTo>
                      <a:pt x="11" y="213"/>
                    </a:lnTo>
                    <a:lnTo>
                      <a:pt x="13" y="220"/>
                    </a:lnTo>
                    <a:lnTo>
                      <a:pt x="16" y="228"/>
                    </a:lnTo>
                    <a:lnTo>
                      <a:pt x="18" y="234"/>
                    </a:lnTo>
                    <a:lnTo>
                      <a:pt x="21" y="241"/>
                    </a:lnTo>
                    <a:lnTo>
                      <a:pt x="25" y="248"/>
                    </a:lnTo>
                    <a:lnTo>
                      <a:pt x="25" y="249"/>
                    </a:lnTo>
                    <a:lnTo>
                      <a:pt x="26" y="249"/>
                    </a:lnTo>
                    <a:lnTo>
                      <a:pt x="27" y="249"/>
                    </a:lnTo>
                    <a:lnTo>
                      <a:pt x="27" y="248"/>
                    </a:lnTo>
                    <a:lnTo>
                      <a:pt x="27" y="247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43" name="Freeform 952"/>
              <p:cNvSpPr>
                <a:spLocks/>
              </p:cNvSpPr>
              <p:nvPr/>
            </p:nvSpPr>
            <p:spPr bwMode="auto">
              <a:xfrm>
                <a:off x="4262" y="1728"/>
                <a:ext cx="5" cy="65"/>
              </a:xfrm>
              <a:custGeom>
                <a:avLst/>
                <a:gdLst>
                  <a:gd name="T0" fmla="*/ 3 w 16"/>
                  <a:gd name="T1" fmla="*/ 206 h 206"/>
                  <a:gd name="T2" fmla="*/ 7 w 16"/>
                  <a:gd name="T3" fmla="*/ 193 h 206"/>
                  <a:gd name="T4" fmla="*/ 11 w 16"/>
                  <a:gd name="T5" fmla="*/ 180 h 206"/>
                  <a:gd name="T6" fmla="*/ 13 w 16"/>
                  <a:gd name="T7" fmla="*/ 168 h 206"/>
                  <a:gd name="T8" fmla="*/ 15 w 16"/>
                  <a:gd name="T9" fmla="*/ 154 h 206"/>
                  <a:gd name="T10" fmla="*/ 15 w 16"/>
                  <a:gd name="T11" fmla="*/ 142 h 206"/>
                  <a:gd name="T12" fmla="*/ 16 w 16"/>
                  <a:gd name="T13" fmla="*/ 129 h 206"/>
                  <a:gd name="T14" fmla="*/ 16 w 16"/>
                  <a:gd name="T15" fmla="*/ 116 h 206"/>
                  <a:gd name="T16" fmla="*/ 16 w 16"/>
                  <a:gd name="T17" fmla="*/ 103 h 206"/>
                  <a:gd name="T18" fmla="*/ 15 w 16"/>
                  <a:gd name="T19" fmla="*/ 90 h 206"/>
                  <a:gd name="T20" fmla="*/ 14 w 16"/>
                  <a:gd name="T21" fmla="*/ 77 h 206"/>
                  <a:gd name="T22" fmla="*/ 13 w 16"/>
                  <a:gd name="T23" fmla="*/ 63 h 206"/>
                  <a:gd name="T24" fmla="*/ 12 w 16"/>
                  <a:gd name="T25" fmla="*/ 51 h 206"/>
                  <a:gd name="T26" fmla="*/ 9 w 16"/>
                  <a:gd name="T27" fmla="*/ 37 h 206"/>
                  <a:gd name="T28" fmla="*/ 8 w 16"/>
                  <a:gd name="T29" fmla="*/ 25 h 206"/>
                  <a:gd name="T30" fmla="*/ 6 w 16"/>
                  <a:gd name="T31" fmla="*/ 12 h 206"/>
                  <a:gd name="T32" fmla="*/ 5 w 16"/>
                  <a:gd name="T33" fmla="*/ 0 h 206"/>
                  <a:gd name="T34" fmla="*/ 3 w 16"/>
                  <a:gd name="T35" fmla="*/ 7 h 206"/>
                  <a:gd name="T36" fmla="*/ 5 w 16"/>
                  <a:gd name="T37" fmla="*/ 19 h 206"/>
                  <a:gd name="T38" fmla="*/ 7 w 16"/>
                  <a:gd name="T39" fmla="*/ 32 h 206"/>
                  <a:gd name="T40" fmla="*/ 8 w 16"/>
                  <a:gd name="T41" fmla="*/ 44 h 206"/>
                  <a:gd name="T42" fmla="*/ 9 w 16"/>
                  <a:gd name="T43" fmla="*/ 58 h 206"/>
                  <a:gd name="T44" fmla="*/ 12 w 16"/>
                  <a:gd name="T45" fmla="*/ 70 h 206"/>
                  <a:gd name="T46" fmla="*/ 13 w 16"/>
                  <a:gd name="T47" fmla="*/ 84 h 206"/>
                  <a:gd name="T48" fmla="*/ 13 w 16"/>
                  <a:gd name="T49" fmla="*/ 96 h 206"/>
                  <a:gd name="T50" fmla="*/ 14 w 16"/>
                  <a:gd name="T51" fmla="*/ 109 h 206"/>
                  <a:gd name="T52" fmla="*/ 14 w 16"/>
                  <a:gd name="T53" fmla="*/ 122 h 206"/>
                  <a:gd name="T54" fmla="*/ 14 w 16"/>
                  <a:gd name="T55" fmla="*/ 135 h 206"/>
                  <a:gd name="T56" fmla="*/ 13 w 16"/>
                  <a:gd name="T57" fmla="*/ 147 h 206"/>
                  <a:gd name="T58" fmla="*/ 12 w 16"/>
                  <a:gd name="T59" fmla="*/ 161 h 206"/>
                  <a:gd name="T60" fmla="*/ 9 w 16"/>
                  <a:gd name="T61" fmla="*/ 173 h 206"/>
                  <a:gd name="T62" fmla="*/ 6 w 16"/>
                  <a:gd name="T63" fmla="*/ 186 h 206"/>
                  <a:gd name="T64" fmla="*/ 3 w 16"/>
                  <a:gd name="T65" fmla="*/ 198 h 206"/>
                  <a:gd name="T66" fmla="*/ 1 w 16"/>
                  <a:gd name="T67" fmla="*/ 204 h 206"/>
                  <a:gd name="T68" fmla="*/ 0 w 16"/>
                  <a:gd name="T69" fmla="*/ 205 h 206"/>
                  <a:gd name="T70" fmla="*/ 0 w 16"/>
                  <a:gd name="T71" fmla="*/ 205 h 206"/>
                  <a:gd name="T72" fmla="*/ 0 w 16"/>
                  <a:gd name="T73" fmla="*/ 206 h 206"/>
                  <a:gd name="T74" fmla="*/ 0 w 16"/>
                  <a:gd name="T75" fmla="*/ 206 h 206"/>
                  <a:gd name="T76" fmla="*/ 1 w 16"/>
                  <a:gd name="T77" fmla="*/ 206 h 206"/>
                  <a:gd name="T78" fmla="*/ 1 w 16"/>
                  <a:gd name="T79" fmla="*/ 206 h 206"/>
                  <a:gd name="T80" fmla="*/ 1 w 16"/>
                  <a:gd name="T81" fmla="*/ 206 h 206"/>
                  <a:gd name="T82" fmla="*/ 1 w 16"/>
                  <a:gd name="T83" fmla="*/ 206 h 206"/>
                  <a:gd name="T84" fmla="*/ 3 w 16"/>
                  <a:gd name="T85" fmla="*/ 206 h 206"/>
                  <a:gd name="T86" fmla="*/ 3 w 16"/>
                  <a:gd name="T87" fmla="*/ 206 h 206"/>
                  <a:gd name="T88" fmla="*/ 3 w 16"/>
                  <a:gd name="T89" fmla="*/ 206 h 206"/>
                  <a:gd name="T90" fmla="*/ 3 w 16"/>
                  <a:gd name="T91" fmla="*/ 206 h 20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"/>
                  <a:gd name="T139" fmla="*/ 0 h 206"/>
                  <a:gd name="T140" fmla="*/ 16 w 16"/>
                  <a:gd name="T141" fmla="*/ 206 h 20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" h="206">
                    <a:moveTo>
                      <a:pt x="3" y="206"/>
                    </a:moveTo>
                    <a:lnTo>
                      <a:pt x="3" y="206"/>
                    </a:lnTo>
                    <a:lnTo>
                      <a:pt x="5" y="199"/>
                    </a:lnTo>
                    <a:lnTo>
                      <a:pt x="7" y="193"/>
                    </a:lnTo>
                    <a:lnTo>
                      <a:pt x="8" y="187"/>
                    </a:lnTo>
                    <a:lnTo>
                      <a:pt x="11" y="180"/>
                    </a:lnTo>
                    <a:lnTo>
                      <a:pt x="12" y="175"/>
                    </a:lnTo>
                    <a:lnTo>
                      <a:pt x="13" y="168"/>
                    </a:lnTo>
                    <a:lnTo>
                      <a:pt x="14" y="161"/>
                    </a:lnTo>
                    <a:lnTo>
                      <a:pt x="15" y="154"/>
                    </a:lnTo>
                    <a:lnTo>
                      <a:pt x="15" y="148"/>
                    </a:lnTo>
                    <a:lnTo>
                      <a:pt x="15" y="142"/>
                    </a:lnTo>
                    <a:lnTo>
                      <a:pt x="16" y="135"/>
                    </a:lnTo>
                    <a:lnTo>
                      <a:pt x="16" y="129"/>
                    </a:lnTo>
                    <a:lnTo>
                      <a:pt x="16" y="122"/>
                    </a:lnTo>
                    <a:lnTo>
                      <a:pt x="16" y="116"/>
                    </a:lnTo>
                    <a:lnTo>
                      <a:pt x="16" y="109"/>
                    </a:lnTo>
                    <a:lnTo>
                      <a:pt x="16" y="103"/>
                    </a:lnTo>
                    <a:lnTo>
                      <a:pt x="16" y="96"/>
                    </a:lnTo>
                    <a:lnTo>
                      <a:pt x="15" y="90"/>
                    </a:lnTo>
                    <a:lnTo>
                      <a:pt x="15" y="83"/>
                    </a:lnTo>
                    <a:lnTo>
                      <a:pt x="14" y="77"/>
                    </a:lnTo>
                    <a:lnTo>
                      <a:pt x="14" y="70"/>
                    </a:lnTo>
                    <a:lnTo>
                      <a:pt x="13" y="63"/>
                    </a:lnTo>
                    <a:lnTo>
                      <a:pt x="12" y="58"/>
                    </a:lnTo>
                    <a:lnTo>
                      <a:pt x="12" y="51"/>
                    </a:lnTo>
                    <a:lnTo>
                      <a:pt x="11" y="44"/>
                    </a:lnTo>
                    <a:lnTo>
                      <a:pt x="9" y="37"/>
                    </a:lnTo>
                    <a:lnTo>
                      <a:pt x="9" y="32"/>
                    </a:lnTo>
                    <a:lnTo>
                      <a:pt x="8" y="25"/>
                    </a:lnTo>
                    <a:lnTo>
                      <a:pt x="7" y="19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7"/>
                    </a:lnTo>
                    <a:lnTo>
                      <a:pt x="4" y="12"/>
                    </a:lnTo>
                    <a:lnTo>
                      <a:pt x="5" y="19"/>
                    </a:lnTo>
                    <a:lnTo>
                      <a:pt x="6" y="26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8" y="44"/>
                    </a:lnTo>
                    <a:lnTo>
                      <a:pt x="9" y="51"/>
                    </a:lnTo>
                    <a:lnTo>
                      <a:pt x="9" y="58"/>
                    </a:lnTo>
                    <a:lnTo>
                      <a:pt x="11" y="65"/>
                    </a:lnTo>
                    <a:lnTo>
                      <a:pt x="12" y="70"/>
                    </a:lnTo>
                    <a:lnTo>
                      <a:pt x="12" y="77"/>
                    </a:lnTo>
                    <a:lnTo>
                      <a:pt x="13" y="84"/>
                    </a:lnTo>
                    <a:lnTo>
                      <a:pt x="13" y="91"/>
                    </a:lnTo>
                    <a:lnTo>
                      <a:pt x="13" y="96"/>
                    </a:lnTo>
                    <a:lnTo>
                      <a:pt x="14" y="103"/>
                    </a:lnTo>
                    <a:lnTo>
                      <a:pt x="14" y="109"/>
                    </a:lnTo>
                    <a:lnTo>
                      <a:pt x="14" y="116"/>
                    </a:lnTo>
                    <a:lnTo>
                      <a:pt x="14" y="122"/>
                    </a:lnTo>
                    <a:lnTo>
                      <a:pt x="14" y="129"/>
                    </a:lnTo>
                    <a:lnTo>
                      <a:pt x="14" y="135"/>
                    </a:lnTo>
                    <a:lnTo>
                      <a:pt x="13" y="142"/>
                    </a:lnTo>
                    <a:lnTo>
                      <a:pt x="13" y="147"/>
                    </a:lnTo>
                    <a:lnTo>
                      <a:pt x="12" y="154"/>
                    </a:lnTo>
                    <a:lnTo>
                      <a:pt x="12" y="161"/>
                    </a:lnTo>
                    <a:lnTo>
                      <a:pt x="11" y="167"/>
                    </a:lnTo>
                    <a:lnTo>
                      <a:pt x="9" y="173"/>
                    </a:lnTo>
                    <a:lnTo>
                      <a:pt x="8" y="179"/>
                    </a:lnTo>
                    <a:lnTo>
                      <a:pt x="6" y="186"/>
                    </a:lnTo>
                    <a:lnTo>
                      <a:pt x="5" y="192"/>
                    </a:lnTo>
                    <a:lnTo>
                      <a:pt x="3" y="198"/>
                    </a:lnTo>
                    <a:lnTo>
                      <a:pt x="0" y="205"/>
                    </a:lnTo>
                    <a:lnTo>
                      <a:pt x="1" y="204"/>
                    </a:lnTo>
                    <a:lnTo>
                      <a:pt x="0" y="205"/>
                    </a:lnTo>
                    <a:lnTo>
                      <a:pt x="0" y="206"/>
                    </a:lnTo>
                    <a:lnTo>
                      <a:pt x="1" y="206"/>
                    </a:lnTo>
                    <a:lnTo>
                      <a:pt x="3" y="206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44" name="Freeform 953"/>
              <p:cNvSpPr>
                <a:spLocks/>
              </p:cNvSpPr>
              <p:nvPr/>
            </p:nvSpPr>
            <p:spPr bwMode="auto">
              <a:xfrm>
                <a:off x="4237" y="1792"/>
                <a:ext cx="26" cy="20"/>
              </a:xfrm>
              <a:custGeom>
                <a:avLst/>
                <a:gdLst>
                  <a:gd name="T0" fmla="*/ 2 w 77"/>
                  <a:gd name="T1" fmla="*/ 64 h 66"/>
                  <a:gd name="T2" fmla="*/ 2 w 77"/>
                  <a:gd name="T3" fmla="*/ 59 h 66"/>
                  <a:gd name="T4" fmla="*/ 3 w 77"/>
                  <a:gd name="T5" fmla="*/ 56 h 66"/>
                  <a:gd name="T6" fmla="*/ 5 w 77"/>
                  <a:gd name="T7" fmla="*/ 51 h 66"/>
                  <a:gd name="T8" fmla="*/ 9 w 77"/>
                  <a:gd name="T9" fmla="*/ 48 h 66"/>
                  <a:gd name="T10" fmla="*/ 12 w 77"/>
                  <a:gd name="T11" fmla="*/ 43 h 66"/>
                  <a:gd name="T12" fmla="*/ 18 w 77"/>
                  <a:gd name="T13" fmla="*/ 40 h 66"/>
                  <a:gd name="T14" fmla="*/ 22 w 77"/>
                  <a:gd name="T15" fmla="*/ 36 h 66"/>
                  <a:gd name="T16" fmla="*/ 28 w 77"/>
                  <a:gd name="T17" fmla="*/ 33 h 66"/>
                  <a:gd name="T18" fmla="*/ 35 w 77"/>
                  <a:gd name="T19" fmla="*/ 28 h 66"/>
                  <a:gd name="T20" fmla="*/ 41 w 77"/>
                  <a:gd name="T21" fmla="*/ 25 h 66"/>
                  <a:gd name="T22" fmla="*/ 47 w 77"/>
                  <a:gd name="T23" fmla="*/ 22 h 66"/>
                  <a:gd name="T24" fmla="*/ 54 w 77"/>
                  <a:gd name="T25" fmla="*/ 18 h 66"/>
                  <a:gd name="T26" fmla="*/ 61 w 77"/>
                  <a:gd name="T27" fmla="*/ 15 h 66"/>
                  <a:gd name="T28" fmla="*/ 66 w 77"/>
                  <a:gd name="T29" fmla="*/ 10 h 66"/>
                  <a:gd name="T30" fmla="*/ 72 w 77"/>
                  <a:gd name="T31" fmla="*/ 7 h 66"/>
                  <a:gd name="T32" fmla="*/ 77 w 77"/>
                  <a:gd name="T33" fmla="*/ 3 h 66"/>
                  <a:gd name="T34" fmla="*/ 73 w 77"/>
                  <a:gd name="T35" fmla="*/ 2 h 66"/>
                  <a:gd name="T36" fmla="*/ 68 w 77"/>
                  <a:gd name="T37" fmla="*/ 6 h 66"/>
                  <a:gd name="T38" fmla="*/ 62 w 77"/>
                  <a:gd name="T39" fmla="*/ 10 h 66"/>
                  <a:gd name="T40" fmla="*/ 56 w 77"/>
                  <a:gd name="T41" fmla="*/ 14 h 66"/>
                  <a:gd name="T42" fmla="*/ 49 w 77"/>
                  <a:gd name="T43" fmla="*/ 17 h 66"/>
                  <a:gd name="T44" fmla="*/ 44 w 77"/>
                  <a:gd name="T45" fmla="*/ 20 h 66"/>
                  <a:gd name="T46" fmla="*/ 37 w 77"/>
                  <a:gd name="T47" fmla="*/ 24 h 66"/>
                  <a:gd name="T48" fmla="*/ 30 w 77"/>
                  <a:gd name="T49" fmla="*/ 27 h 66"/>
                  <a:gd name="T50" fmla="*/ 24 w 77"/>
                  <a:gd name="T51" fmla="*/ 32 h 66"/>
                  <a:gd name="T52" fmla="*/ 19 w 77"/>
                  <a:gd name="T53" fmla="*/ 35 h 66"/>
                  <a:gd name="T54" fmla="*/ 13 w 77"/>
                  <a:gd name="T55" fmla="*/ 39 h 66"/>
                  <a:gd name="T56" fmla="*/ 9 w 77"/>
                  <a:gd name="T57" fmla="*/ 43 h 66"/>
                  <a:gd name="T58" fmla="*/ 5 w 77"/>
                  <a:gd name="T59" fmla="*/ 48 h 66"/>
                  <a:gd name="T60" fmla="*/ 2 w 77"/>
                  <a:gd name="T61" fmla="*/ 52 h 66"/>
                  <a:gd name="T62" fmla="*/ 0 w 77"/>
                  <a:gd name="T63" fmla="*/ 57 h 66"/>
                  <a:gd name="T64" fmla="*/ 0 w 77"/>
                  <a:gd name="T65" fmla="*/ 61 h 66"/>
                  <a:gd name="T66" fmla="*/ 0 w 77"/>
                  <a:gd name="T67" fmla="*/ 65 h 66"/>
                  <a:gd name="T68" fmla="*/ 0 w 77"/>
                  <a:gd name="T69" fmla="*/ 65 h 66"/>
                  <a:gd name="T70" fmla="*/ 0 w 77"/>
                  <a:gd name="T71" fmla="*/ 65 h 66"/>
                  <a:gd name="T72" fmla="*/ 0 w 77"/>
                  <a:gd name="T73" fmla="*/ 66 h 66"/>
                  <a:gd name="T74" fmla="*/ 0 w 77"/>
                  <a:gd name="T75" fmla="*/ 66 h 66"/>
                  <a:gd name="T76" fmla="*/ 1 w 77"/>
                  <a:gd name="T77" fmla="*/ 66 h 66"/>
                  <a:gd name="T78" fmla="*/ 1 w 77"/>
                  <a:gd name="T79" fmla="*/ 66 h 66"/>
                  <a:gd name="T80" fmla="*/ 1 w 77"/>
                  <a:gd name="T81" fmla="*/ 66 h 66"/>
                  <a:gd name="T82" fmla="*/ 2 w 77"/>
                  <a:gd name="T83" fmla="*/ 66 h 66"/>
                  <a:gd name="T84" fmla="*/ 2 w 77"/>
                  <a:gd name="T85" fmla="*/ 65 h 66"/>
                  <a:gd name="T86" fmla="*/ 2 w 77"/>
                  <a:gd name="T87" fmla="*/ 65 h 66"/>
                  <a:gd name="T88" fmla="*/ 2 w 77"/>
                  <a:gd name="T89" fmla="*/ 64 h 66"/>
                  <a:gd name="T90" fmla="*/ 2 w 77"/>
                  <a:gd name="T91" fmla="*/ 64 h 6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7"/>
                  <a:gd name="T139" fmla="*/ 0 h 66"/>
                  <a:gd name="T140" fmla="*/ 77 w 77"/>
                  <a:gd name="T141" fmla="*/ 66 h 6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7" h="66">
                    <a:moveTo>
                      <a:pt x="2" y="64"/>
                    </a:moveTo>
                    <a:lnTo>
                      <a:pt x="2" y="64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2" y="58"/>
                    </a:lnTo>
                    <a:lnTo>
                      <a:pt x="3" y="56"/>
                    </a:lnTo>
                    <a:lnTo>
                      <a:pt x="4" y="53"/>
                    </a:lnTo>
                    <a:lnTo>
                      <a:pt x="5" y="51"/>
                    </a:lnTo>
                    <a:lnTo>
                      <a:pt x="6" y="50"/>
                    </a:lnTo>
                    <a:lnTo>
                      <a:pt x="9" y="48"/>
                    </a:lnTo>
                    <a:lnTo>
                      <a:pt x="10" y="45"/>
                    </a:lnTo>
                    <a:lnTo>
                      <a:pt x="12" y="43"/>
                    </a:lnTo>
                    <a:lnTo>
                      <a:pt x="14" y="42"/>
                    </a:lnTo>
                    <a:lnTo>
                      <a:pt x="18" y="40"/>
                    </a:lnTo>
                    <a:lnTo>
                      <a:pt x="20" y="37"/>
                    </a:lnTo>
                    <a:lnTo>
                      <a:pt x="22" y="36"/>
                    </a:lnTo>
                    <a:lnTo>
                      <a:pt x="26" y="34"/>
                    </a:lnTo>
                    <a:lnTo>
                      <a:pt x="28" y="33"/>
                    </a:lnTo>
                    <a:lnTo>
                      <a:pt x="31" y="31"/>
                    </a:lnTo>
                    <a:lnTo>
                      <a:pt x="35" y="28"/>
                    </a:lnTo>
                    <a:lnTo>
                      <a:pt x="38" y="27"/>
                    </a:lnTo>
                    <a:lnTo>
                      <a:pt x="41" y="25"/>
                    </a:lnTo>
                    <a:lnTo>
                      <a:pt x="44" y="24"/>
                    </a:lnTo>
                    <a:lnTo>
                      <a:pt x="47" y="22"/>
                    </a:lnTo>
                    <a:lnTo>
                      <a:pt x="51" y="20"/>
                    </a:lnTo>
                    <a:lnTo>
                      <a:pt x="54" y="18"/>
                    </a:lnTo>
                    <a:lnTo>
                      <a:pt x="57" y="16"/>
                    </a:lnTo>
                    <a:lnTo>
                      <a:pt x="61" y="15"/>
                    </a:lnTo>
                    <a:lnTo>
                      <a:pt x="63" y="13"/>
                    </a:lnTo>
                    <a:lnTo>
                      <a:pt x="66" y="10"/>
                    </a:lnTo>
                    <a:lnTo>
                      <a:pt x="70" y="9"/>
                    </a:lnTo>
                    <a:lnTo>
                      <a:pt x="72" y="7"/>
                    </a:lnTo>
                    <a:lnTo>
                      <a:pt x="74" y="5"/>
                    </a:lnTo>
                    <a:lnTo>
                      <a:pt x="77" y="3"/>
                    </a:lnTo>
                    <a:lnTo>
                      <a:pt x="75" y="0"/>
                    </a:lnTo>
                    <a:lnTo>
                      <a:pt x="73" y="2"/>
                    </a:lnTo>
                    <a:lnTo>
                      <a:pt x="71" y="5"/>
                    </a:lnTo>
                    <a:lnTo>
                      <a:pt x="68" y="6"/>
                    </a:lnTo>
                    <a:lnTo>
                      <a:pt x="65" y="8"/>
                    </a:lnTo>
                    <a:lnTo>
                      <a:pt x="62" y="10"/>
                    </a:lnTo>
                    <a:lnTo>
                      <a:pt x="60" y="11"/>
                    </a:lnTo>
                    <a:lnTo>
                      <a:pt x="56" y="14"/>
                    </a:lnTo>
                    <a:lnTo>
                      <a:pt x="53" y="15"/>
                    </a:lnTo>
                    <a:lnTo>
                      <a:pt x="49" y="17"/>
                    </a:lnTo>
                    <a:lnTo>
                      <a:pt x="46" y="19"/>
                    </a:lnTo>
                    <a:lnTo>
                      <a:pt x="44" y="20"/>
                    </a:lnTo>
                    <a:lnTo>
                      <a:pt x="40" y="23"/>
                    </a:lnTo>
                    <a:lnTo>
                      <a:pt x="37" y="24"/>
                    </a:lnTo>
                    <a:lnTo>
                      <a:pt x="34" y="26"/>
                    </a:lnTo>
                    <a:lnTo>
                      <a:pt x="30" y="27"/>
                    </a:lnTo>
                    <a:lnTo>
                      <a:pt x="27" y="30"/>
                    </a:lnTo>
                    <a:lnTo>
                      <a:pt x="24" y="32"/>
                    </a:lnTo>
                    <a:lnTo>
                      <a:pt x="21" y="33"/>
                    </a:lnTo>
                    <a:lnTo>
                      <a:pt x="19" y="35"/>
                    </a:lnTo>
                    <a:lnTo>
                      <a:pt x="15" y="37"/>
                    </a:lnTo>
                    <a:lnTo>
                      <a:pt x="13" y="39"/>
                    </a:lnTo>
                    <a:lnTo>
                      <a:pt x="11" y="41"/>
                    </a:lnTo>
                    <a:lnTo>
                      <a:pt x="9" y="43"/>
                    </a:lnTo>
                    <a:lnTo>
                      <a:pt x="6" y="45"/>
                    </a:lnTo>
                    <a:lnTo>
                      <a:pt x="5" y="48"/>
                    </a:lnTo>
                    <a:lnTo>
                      <a:pt x="3" y="50"/>
                    </a:lnTo>
                    <a:lnTo>
                      <a:pt x="2" y="52"/>
                    </a:lnTo>
                    <a:lnTo>
                      <a:pt x="1" y="54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66"/>
                    </a:lnTo>
                    <a:lnTo>
                      <a:pt x="1" y="66"/>
                    </a:lnTo>
                    <a:lnTo>
                      <a:pt x="2" y="66"/>
                    </a:lnTo>
                    <a:lnTo>
                      <a:pt x="2" y="65"/>
                    </a:lnTo>
                    <a:lnTo>
                      <a:pt x="2" y="64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45" name="Freeform 954"/>
              <p:cNvSpPr>
                <a:spLocks/>
              </p:cNvSpPr>
              <p:nvPr/>
            </p:nvSpPr>
            <p:spPr bwMode="auto">
              <a:xfrm>
                <a:off x="4237" y="1811"/>
                <a:ext cx="28" cy="8"/>
              </a:xfrm>
              <a:custGeom>
                <a:avLst/>
                <a:gdLst>
                  <a:gd name="T0" fmla="*/ 83 w 84"/>
                  <a:gd name="T1" fmla="*/ 13 h 21"/>
                  <a:gd name="T2" fmla="*/ 77 w 84"/>
                  <a:gd name="T3" fmla="*/ 14 h 21"/>
                  <a:gd name="T4" fmla="*/ 72 w 84"/>
                  <a:gd name="T5" fmla="*/ 15 h 21"/>
                  <a:gd name="T6" fmla="*/ 66 w 84"/>
                  <a:gd name="T7" fmla="*/ 16 h 21"/>
                  <a:gd name="T8" fmla="*/ 60 w 84"/>
                  <a:gd name="T9" fmla="*/ 16 h 21"/>
                  <a:gd name="T10" fmla="*/ 54 w 84"/>
                  <a:gd name="T11" fmla="*/ 17 h 21"/>
                  <a:gd name="T12" fmla="*/ 48 w 84"/>
                  <a:gd name="T13" fmla="*/ 17 h 21"/>
                  <a:gd name="T14" fmla="*/ 41 w 84"/>
                  <a:gd name="T15" fmla="*/ 17 h 21"/>
                  <a:gd name="T16" fmla="*/ 36 w 84"/>
                  <a:gd name="T17" fmla="*/ 17 h 21"/>
                  <a:gd name="T18" fmla="*/ 30 w 84"/>
                  <a:gd name="T19" fmla="*/ 16 h 21"/>
                  <a:gd name="T20" fmla="*/ 24 w 84"/>
                  <a:gd name="T21" fmla="*/ 15 h 21"/>
                  <a:gd name="T22" fmla="*/ 20 w 84"/>
                  <a:gd name="T23" fmla="*/ 14 h 21"/>
                  <a:gd name="T24" fmla="*/ 15 w 84"/>
                  <a:gd name="T25" fmla="*/ 13 h 21"/>
                  <a:gd name="T26" fmla="*/ 11 w 84"/>
                  <a:gd name="T27" fmla="*/ 11 h 21"/>
                  <a:gd name="T28" fmla="*/ 7 w 84"/>
                  <a:gd name="T29" fmla="*/ 7 h 21"/>
                  <a:gd name="T30" fmla="*/ 5 w 84"/>
                  <a:gd name="T31" fmla="*/ 4 h 21"/>
                  <a:gd name="T32" fmla="*/ 3 w 84"/>
                  <a:gd name="T33" fmla="*/ 0 h 21"/>
                  <a:gd name="T34" fmla="*/ 2 w 84"/>
                  <a:gd name="T35" fmla="*/ 5 h 21"/>
                  <a:gd name="T36" fmla="*/ 4 w 84"/>
                  <a:gd name="T37" fmla="*/ 8 h 21"/>
                  <a:gd name="T38" fmla="*/ 7 w 84"/>
                  <a:gd name="T39" fmla="*/ 12 h 21"/>
                  <a:gd name="T40" fmla="*/ 12 w 84"/>
                  <a:gd name="T41" fmla="*/ 14 h 21"/>
                  <a:gd name="T42" fmla="*/ 16 w 84"/>
                  <a:gd name="T43" fmla="*/ 16 h 21"/>
                  <a:gd name="T44" fmla="*/ 22 w 84"/>
                  <a:gd name="T45" fmla="*/ 17 h 21"/>
                  <a:gd name="T46" fmla="*/ 26 w 84"/>
                  <a:gd name="T47" fmla="*/ 20 h 21"/>
                  <a:gd name="T48" fmla="*/ 32 w 84"/>
                  <a:gd name="T49" fmla="*/ 20 h 21"/>
                  <a:gd name="T50" fmla="*/ 39 w 84"/>
                  <a:gd name="T51" fmla="*/ 21 h 21"/>
                  <a:gd name="T52" fmla="*/ 45 w 84"/>
                  <a:gd name="T53" fmla="*/ 21 h 21"/>
                  <a:gd name="T54" fmla="*/ 50 w 84"/>
                  <a:gd name="T55" fmla="*/ 21 h 21"/>
                  <a:gd name="T56" fmla="*/ 57 w 84"/>
                  <a:gd name="T57" fmla="*/ 20 h 21"/>
                  <a:gd name="T58" fmla="*/ 63 w 84"/>
                  <a:gd name="T59" fmla="*/ 20 h 21"/>
                  <a:gd name="T60" fmla="*/ 70 w 84"/>
                  <a:gd name="T61" fmla="*/ 19 h 21"/>
                  <a:gd name="T62" fmla="*/ 75 w 84"/>
                  <a:gd name="T63" fmla="*/ 17 h 21"/>
                  <a:gd name="T64" fmla="*/ 81 w 84"/>
                  <a:gd name="T65" fmla="*/ 16 h 21"/>
                  <a:gd name="T66" fmla="*/ 82 w 84"/>
                  <a:gd name="T67" fmla="*/ 15 h 21"/>
                  <a:gd name="T68" fmla="*/ 84 w 84"/>
                  <a:gd name="T69" fmla="*/ 15 h 21"/>
                  <a:gd name="T70" fmla="*/ 84 w 84"/>
                  <a:gd name="T71" fmla="*/ 15 h 21"/>
                  <a:gd name="T72" fmla="*/ 84 w 84"/>
                  <a:gd name="T73" fmla="*/ 15 h 21"/>
                  <a:gd name="T74" fmla="*/ 84 w 84"/>
                  <a:gd name="T75" fmla="*/ 14 h 21"/>
                  <a:gd name="T76" fmla="*/ 84 w 84"/>
                  <a:gd name="T77" fmla="*/ 14 h 21"/>
                  <a:gd name="T78" fmla="*/ 84 w 84"/>
                  <a:gd name="T79" fmla="*/ 14 h 21"/>
                  <a:gd name="T80" fmla="*/ 84 w 84"/>
                  <a:gd name="T81" fmla="*/ 13 h 21"/>
                  <a:gd name="T82" fmla="*/ 84 w 84"/>
                  <a:gd name="T83" fmla="*/ 13 h 21"/>
                  <a:gd name="T84" fmla="*/ 84 w 84"/>
                  <a:gd name="T85" fmla="*/ 13 h 21"/>
                  <a:gd name="T86" fmla="*/ 83 w 84"/>
                  <a:gd name="T87" fmla="*/ 13 h 21"/>
                  <a:gd name="T88" fmla="*/ 83 w 84"/>
                  <a:gd name="T89" fmla="*/ 12 h 21"/>
                  <a:gd name="T90" fmla="*/ 83 w 84"/>
                  <a:gd name="T91" fmla="*/ 13 h 2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4"/>
                  <a:gd name="T139" fmla="*/ 0 h 21"/>
                  <a:gd name="T140" fmla="*/ 84 w 84"/>
                  <a:gd name="T141" fmla="*/ 21 h 2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4" h="21">
                    <a:moveTo>
                      <a:pt x="84" y="13"/>
                    </a:moveTo>
                    <a:lnTo>
                      <a:pt x="83" y="13"/>
                    </a:lnTo>
                    <a:lnTo>
                      <a:pt x="81" y="13"/>
                    </a:lnTo>
                    <a:lnTo>
                      <a:pt x="77" y="14"/>
                    </a:lnTo>
                    <a:lnTo>
                      <a:pt x="75" y="14"/>
                    </a:lnTo>
                    <a:lnTo>
                      <a:pt x="72" y="15"/>
                    </a:lnTo>
                    <a:lnTo>
                      <a:pt x="68" y="15"/>
                    </a:lnTo>
                    <a:lnTo>
                      <a:pt x="66" y="16"/>
                    </a:lnTo>
                    <a:lnTo>
                      <a:pt x="63" y="16"/>
                    </a:lnTo>
                    <a:lnTo>
                      <a:pt x="60" y="16"/>
                    </a:lnTo>
                    <a:lnTo>
                      <a:pt x="57" y="17"/>
                    </a:lnTo>
                    <a:lnTo>
                      <a:pt x="54" y="17"/>
                    </a:lnTo>
                    <a:lnTo>
                      <a:pt x="50" y="17"/>
                    </a:lnTo>
                    <a:lnTo>
                      <a:pt x="48" y="17"/>
                    </a:lnTo>
                    <a:lnTo>
                      <a:pt x="45" y="17"/>
                    </a:lnTo>
                    <a:lnTo>
                      <a:pt x="41" y="17"/>
                    </a:lnTo>
                    <a:lnTo>
                      <a:pt x="39" y="17"/>
                    </a:lnTo>
                    <a:lnTo>
                      <a:pt x="36" y="17"/>
                    </a:lnTo>
                    <a:lnTo>
                      <a:pt x="33" y="17"/>
                    </a:lnTo>
                    <a:lnTo>
                      <a:pt x="30" y="16"/>
                    </a:lnTo>
                    <a:lnTo>
                      <a:pt x="28" y="16"/>
                    </a:lnTo>
                    <a:lnTo>
                      <a:pt x="24" y="15"/>
                    </a:lnTo>
                    <a:lnTo>
                      <a:pt x="22" y="15"/>
                    </a:lnTo>
                    <a:lnTo>
                      <a:pt x="20" y="14"/>
                    </a:lnTo>
                    <a:lnTo>
                      <a:pt x="17" y="13"/>
                    </a:lnTo>
                    <a:lnTo>
                      <a:pt x="15" y="13"/>
                    </a:lnTo>
                    <a:lnTo>
                      <a:pt x="13" y="12"/>
                    </a:lnTo>
                    <a:lnTo>
                      <a:pt x="11" y="11"/>
                    </a:lnTo>
                    <a:lnTo>
                      <a:pt x="9" y="9"/>
                    </a:lnTo>
                    <a:lnTo>
                      <a:pt x="7" y="7"/>
                    </a:lnTo>
                    <a:lnTo>
                      <a:pt x="6" y="6"/>
                    </a:lnTo>
                    <a:lnTo>
                      <a:pt x="5" y="4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4" y="8"/>
                    </a:lnTo>
                    <a:lnTo>
                      <a:pt x="6" y="9"/>
                    </a:lnTo>
                    <a:lnTo>
                      <a:pt x="7" y="12"/>
                    </a:lnTo>
                    <a:lnTo>
                      <a:pt x="9" y="13"/>
                    </a:lnTo>
                    <a:lnTo>
                      <a:pt x="12" y="14"/>
                    </a:lnTo>
                    <a:lnTo>
                      <a:pt x="14" y="15"/>
                    </a:lnTo>
                    <a:lnTo>
                      <a:pt x="16" y="16"/>
                    </a:lnTo>
                    <a:lnTo>
                      <a:pt x="19" y="17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6" y="20"/>
                    </a:lnTo>
                    <a:lnTo>
                      <a:pt x="30" y="20"/>
                    </a:lnTo>
                    <a:lnTo>
                      <a:pt x="32" y="20"/>
                    </a:lnTo>
                    <a:lnTo>
                      <a:pt x="36" y="21"/>
                    </a:lnTo>
                    <a:lnTo>
                      <a:pt x="39" y="21"/>
                    </a:lnTo>
                    <a:lnTo>
                      <a:pt x="41" y="21"/>
                    </a:lnTo>
                    <a:lnTo>
                      <a:pt x="45" y="21"/>
                    </a:lnTo>
                    <a:lnTo>
                      <a:pt x="48" y="21"/>
                    </a:lnTo>
                    <a:lnTo>
                      <a:pt x="50" y="21"/>
                    </a:lnTo>
                    <a:lnTo>
                      <a:pt x="54" y="21"/>
                    </a:lnTo>
                    <a:lnTo>
                      <a:pt x="57" y="20"/>
                    </a:lnTo>
                    <a:lnTo>
                      <a:pt x="60" y="20"/>
                    </a:lnTo>
                    <a:lnTo>
                      <a:pt x="63" y="20"/>
                    </a:lnTo>
                    <a:lnTo>
                      <a:pt x="66" y="19"/>
                    </a:lnTo>
                    <a:lnTo>
                      <a:pt x="70" y="19"/>
                    </a:lnTo>
                    <a:lnTo>
                      <a:pt x="72" y="17"/>
                    </a:lnTo>
                    <a:lnTo>
                      <a:pt x="75" y="17"/>
                    </a:lnTo>
                    <a:lnTo>
                      <a:pt x="79" y="16"/>
                    </a:lnTo>
                    <a:lnTo>
                      <a:pt x="81" y="16"/>
                    </a:lnTo>
                    <a:lnTo>
                      <a:pt x="83" y="15"/>
                    </a:lnTo>
                    <a:lnTo>
                      <a:pt x="82" y="15"/>
                    </a:lnTo>
                    <a:lnTo>
                      <a:pt x="83" y="15"/>
                    </a:lnTo>
                    <a:lnTo>
                      <a:pt x="84" y="15"/>
                    </a:lnTo>
                    <a:lnTo>
                      <a:pt x="84" y="14"/>
                    </a:lnTo>
                    <a:lnTo>
                      <a:pt x="84" y="13"/>
                    </a:lnTo>
                    <a:lnTo>
                      <a:pt x="83" y="13"/>
                    </a:lnTo>
                    <a:lnTo>
                      <a:pt x="83" y="12"/>
                    </a:lnTo>
                    <a:lnTo>
                      <a:pt x="83" y="13"/>
                    </a:lnTo>
                    <a:lnTo>
                      <a:pt x="84" y="13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46" name="Freeform 955"/>
              <p:cNvSpPr>
                <a:spLocks/>
              </p:cNvSpPr>
              <p:nvPr/>
            </p:nvSpPr>
            <p:spPr bwMode="auto">
              <a:xfrm>
                <a:off x="4263" y="1816"/>
                <a:ext cx="36" cy="7"/>
              </a:xfrm>
              <a:custGeom>
                <a:avLst/>
                <a:gdLst>
                  <a:gd name="T0" fmla="*/ 106 w 107"/>
                  <a:gd name="T1" fmla="*/ 9 h 21"/>
                  <a:gd name="T2" fmla="*/ 99 w 107"/>
                  <a:gd name="T3" fmla="*/ 10 h 21"/>
                  <a:gd name="T4" fmla="*/ 92 w 107"/>
                  <a:gd name="T5" fmla="*/ 12 h 21"/>
                  <a:gd name="T6" fmla="*/ 85 w 107"/>
                  <a:gd name="T7" fmla="*/ 13 h 21"/>
                  <a:gd name="T8" fmla="*/ 78 w 107"/>
                  <a:gd name="T9" fmla="*/ 14 h 21"/>
                  <a:gd name="T10" fmla="*/ 72 w 107"/>
                  <a:gd name="T11" fmla="*/ 16 h 21"/>
                  <a:gd name="T12" fmla="*/ 64 w 107"/>
                  <a:gd name="T13" fmla="*/ 17 h 21"/>
                  <a:gd name="T14" fmla="*/ 57 w 107"/>
                  <a:gd name="T15" fmla="*/ 18 h 21"/>
                  <a:gd name="T16" fmla="*/ 49 w 107"/>
                  <a:gd name="T17" fmla="*/ 18 h 21"/>
                  <a:gd name="T18" fmla="*/ 42 w 107"/>
                  <a:gd name="T19" fmla="*/ 18 h 21"/>
                  <a:gd name="T20" fmla="*/ 35 w 107"/>
                  <a:gd name="T21" fmla="*/ 17 h 21"/>
                  <a:gd name="T22" fmla="*/ 28 w 107"/>
                  <a:gd name="T23" fmla="*/ 16 h 21"/>
                  <a:gd name="T24" fmla="*/ 23 w 107"/>
                  <a:gd name="T25" fmla="*/ 13 h 21"/>
                  <a:gd name="T26" fmla="*/ 16 w 107"/>
                  <a:gd name="T27" fmla="*/ 11 h 21"/>
                  <a:gd name="T28" fmla="*/ 11 w 107"/>
                  <a:gd name="T29" fmla="*/ 8 h 21"/>
                  <a:gd name="T30" fmla="*/ 6 w 107"/>
                  <a:gd name="T31" fmla="*/ 4 h 21"/>
                  <a:gd name="T32" fmla="*/ 1 w 107"/>
                  <a:gd name="T33" fmla="*/ 0 h 21"/>
                  <a:gd name="T34" fmla="*/ 2 w 107"/>
                  <a:gd name="T35" fmla="*/ 4 h 21"/>
                  <a:gd name="T36" fmla="*/ 7 w 107"/>
                  <a:gd name="T37" fmla="*/ 9 h 21"/>
                  <a:gd name="T38" fmla="*/ 13 w 107"/>
                  <a:gd name="T39" fmla="*/ 12 h 21"/>
                  <a:gd name="T40" fmla="*/ 18 w 107"/>
                  <a:gd name="T41" fmla="*/ 16 h 21"/>
                  <a:gd name="T42" fmla="*/ 25 w 107"/>
                  <a:gd name="T43" fmla="*/ 18 h 21"/>
                  <a:gd name="T44" fmla="*/ 32 w 107"/>
                  <a:gd name="T45" fmla="*/ 19 h 21"/>
                  <a:gd name="T46" fmla="*/ 39 w 107"/>
                  <a:gd name="T47" fmla="*/ 20 h 21"/>
                  <a:gd name="T48" fmla="*/ 46 w 107"/>
                  <a:gd name="T49" fmla="*/ 21 h 21"/>
                  <a:gd name="T50" fmla="*/ 53 w 107"/>
                  <a:gd name="T51" fmla="*/ 21 h 21"/>
                  <a:gd name="T52" fmla="*/ 60 w 107"/>
                  <a:gd name="T53" fmla="*/ 20 h 21"/>
                  <a:gd name="T54" fmla="*/ 68 w 107"/>
                  <a:gd name="T55" fmla="*/ 20 h 21"/>
                  <a:gd name="T56" fmla="*/ 75 w 107"/>
                  <a:gd name="T57" fmla="*/ 19 h 21"/>
                  <a:gd name="T58" fmla="*/ 83 w 107"/>
                  <a:gd name="T59" fmla="*/ 17 h 21"/>
                  <a:gd name="T60" fmla="*/ 90 w 107"/>
                  <a:gd name="T61" fmla="*/ 16 h 21"/>
                  <a:gd name="T62" fmla="*/ 97 w 107"/>
                  <a:gd name="T63" fmla="*/ 14 h 21"/>
                  <a:gd name="T64" fmla="*/ 103 w 107"/>
                  <a:gd name="T65" fmla="*/ 12 h 21"/>
                  <a:gd name="T66" fmla="*/ 107 w 107"/>
                  <a:gd name="T67" fmla="*/ 10 h 21"/>
                  <a:gd name="T68" fmla="*/ 107 w 107"/>
                  <a:gd name="T69" fmla="*/ 11 h 21"/>
                  <a:gd name="T70" fmla="*/ 107 w 107"/>
                  <a:gd name="T71" fmla="*/ 11 h 21"/>
                  <a:gd name="T72" fmla="*/ 107 w 107"/>
                  <a:gd name="T73" fmla="*/ 11 h 21"/>
                  <a:gd name="T74" fmla="*/ 107 w 107"/>
                  <a:gd name="T75" fmla="*/ 10 h 21"/>
                  <a:gd name="T76" fmla="*/ 107 w 107"/>
                  <a:gd name="T77" fmla="*/ 10 h 21"/>
                  <a:gd name="T78" fmla="*/ 107 w 107"/>
                  <a:gd name="T79" fmla="*/ 10 h 21"/>
                  <a:gd name="T80" fmla="*/ 107 w 107"/>
                  <a:gd name="T81" fmla="*/ 10 h 21"/>
                  <a:gd name="T82" fmla="*/ 107 w 107"/>
                  <a:gd name="T83" fmla="*/ 9 h 21"/>
                  <a:gd name="T84" fmla="*/ 107 w 107"/>
                  <a:gd name="T85" fmla="*/ 9 h 21"/>
                  <a:gd name="T86" fmla="*/ 106 w 107"/>
                  <a:gd name="T87" fmla="*/ 9 h 21"/>
                  <a:gd name="T88" fmla="*/ 106 w 107"/>
                  <a:gd name="T89" fmla="*/ 9 h 2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7"/>
                  <a:gd name="T136" fmla="*/ 0 h 21"/>
                  <a:gd name="T137" fmla="*/ 107 w 107"/>
                  <a:gd name="T138" fmla="*/ 21 h 2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7" h="21">
                    <a:moveTo>
                      <a:pt x="104" y="10"/>
                    </a:moveTo>
                    <a:lnTo>
                      <a:pt x="106" y="9"/>
                    </a:lnTo>
                    <a:lnTo>
                      <a:pt x="102" y="10"/>
                    </a:lnTo>
                    <a:lnTo>
                      <a:pt x="99" y="10"/>
                    </a:lnTo>
                    <a:lnTo>
                      <a:pt x="95" y="11"/>
                    </a:lnTo>
                    <a:lnTo>
                      <a:pt x="92" y="12"/>
                    </a:lnTo>
                    <a:lnTo>
                      <a:pt x="90" y="12"/>
                    </a:lnTo>
                    <a:lnTo>
                      <a:pt x="85" y="13"/>
                    </a:lnTo>
                    <a:lnTo>
                      <a:pt x="82" y="14"/>
                    </a:lnTo>
                    <a:lnTo>
                      <a:pt x="78" y="14"/>
                    </a:lnTo>
                    <a:lnTo>
                      <a:pt x="75" y="16"/>
                    </a:lnTo>
                    <a:lnTo>
                      <a:pt x="72" y="16"/>
                    </a:lnTo>
                    <a:lnTo>
                      <a:pt x="67" y="17"/>
                    </a:lnTo>
                    <a:lnTo>
                      <a:pt x="64" y="17"/>
                    </a:lnTo>
                    <a:lnTo>
                      <a:pt x="60" y="17"/>
                    </a:lnTo>
                    <a:lnTo>
                      <a:pt x="57" y="18"/>
                    </a:lnTo>
                    <a:lnTo>
                      <a:pt x="53" y="18"/>
                    </a:lnTo>
                    <a:lnTo>
                      <a:pt x="49" y="18"/>
                    </a:lnTo>
                    <a:lnTo>
                      <a:pt x="46" y="18"/>
                    </a:lnTo>
                    <a:lnTo>
                      <a:pt x="42" y="18"/>
                    </a:lnTo>
                    <a:lnTo>
                      <a:pt x="39" y="17"/>
                    </a:lnTo>
                    <a:lnTo>
                      <a:pt x="35" y="17"/>
                    </a:lnTo>
                    <a:lnTo>
                      <a:pt x="32" y="17"/>
                    </a:lnTo>
                    <a:lnTo>
                      <a:pt x="28" y="16"/>
                    </a:lnTo>
                    <a:lnTo>
                      <a:pt x="25" y="14"/>
                    </a:lnTo>
                    <a:lnTo>
                      <a:pt x="23" y="13"/>
                    </a:lnTo>
                    <a:lnTo>
                      <a:pt x="19" y="12"/>
                    </a:lnTo>
                    <a:lnTo>
                      <a:pt x="16" y="11"/>
                    </a:lnTo>
                    <a:lnTo>
                      <a:pt x="14" y="10"/>
                    </a:lnTo>
                    <a:lnTo>
                      <a:pt x="11" y="8"/>
                    </a:lnTo>
                    <a:lnTo>
                      <a:pt x="8" y="7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5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" y="12"/>
                    </a:lnTo>
                    <a:lnTo>
                      <a:pt x="16" y="14"/>
                    </a:lnTo>
                    <a:lnTo>
                      <a:pt x="18" y="16"/>
                    </a:lnTo>
                    <a:lnTo>
                      <a:pt x="22" y="17"/>
                    </a:lnTo>
                    <a:lnTo>
                      <a:pt x="25" y="18"/>
                    </a:lnTo>
                    <a:lnTo>
                      <a:pt x="28" y="19"/>
                    </a:lnTo>
                    <a:lnTo>
                      <a:pt x="32" y="19"/>
                    </a:lnTo>
                    <a:lnTo>
                      <a:pt x="35" y="20"/>
                    </a:lnTo>
                    <a:lnTo>
                      <a:pt x="39" y="20"/>
                    </a:lnTo>
                    <a:lnTo>
                      <a:pt x="42" y="20"/>
                    </a:lnTo>
                    <a:lnTo>
                      <a:pt x="46" y="21"/>
                    </a:lnTo>
                    <a:lnTo>
                      <a:pt x="49" y="21"/>
                    </a:lnTo>
                    <a:lnTo>
                      <a:pt x="53" y="21"/>
                    </a:lnTo>
                    <a:lnTo>
                      <a:pt x="57" y="20"/>
                    </a:lnTo>
                    <a:lnTo>
                      <a:pt x="60" y="20"/>
                    </a:lnTo>
                    <a:lnTo>
                      <a:pt x="64" y="20"/>
                    </a:lnTo>
                    <a:lnTo>
                      <a:pt x="68" y="20"/>
                    </a:lnTo>
                    <a:lnTo>
                      <a:pt x="72" y="19"/>
                    </a:lnTo>
                    <a:lnTo>
                      <a:pt x="75" y="19"/>
                    </a:lnTo>
                    <a:lnTo>
                      <a:pt x="78" y="18"/>
                    </a:lnTo>
                    <a:lnTo>
                      <a:pt x="83" y="17"/>
                    </a:lnTo>
                    <a:lnTo>
                      <a:pt x="86" y="17"/>
                    </a:lnTo>
                    <a:lnTo>
                      <a:pt x="90" y="16"/>
                    </a:lnTo>
                    <a:lnTo>
                      <a:pt x="93" y="14"/>
                    </a:lnTo>
                    <a:lnTo>
                      <a:pt x="97" y="14"/>
                    </a:lnTo>
                    <a:lnTo>
                      <a:pt x="100" y="13"/>
                    </a:lnTo>
                    <a:lnTo>
                      <a:pt x="103" y="12"/>
                    </a:lnTo>
                    <a:lnTo>
                      <a:pt x="107" y="11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7" y="10"/>
                    </a:lnTo>
                    <a:lnTo>
                      <a:pt x="107" y="9"/>
                    </a:lnTo>
                    <a:lnTo>
                      <a:pt x="106" y="9"/>
                    </a:lnTo>
                    <a:lnTo>
                      <a:pt x="104" y="1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47" name="Freeform 956"/>
              <p:cNvSpPr>
                <a:spLocks/>
              </p:cNvSpPr>
              <p:nvPr/>
            </p:nvSpPr>
            <p:spPr bwMode="auto">
              <a:xfrm>
                <a:off x="4298" y="1795"/>
                <a:ext cx="6" cy="25"/>
              </a:xfrm>
              <a:custGeom>
                <a:avLst/>
                <a:gdLst>
                  <a:gd name="T0" fmla="*/ 17 w 21"/>
                  <a:gd name="T1" fmla="*/ 5 h 77"/>
                  <a:gd name="T2" fmla="*/ 16 w 21"/>
                  <a:gd name="T3" fmla="*/ 8 h 77"/>
                  <a:gd name="T4" fmla="*/ 15 w 21"/>
                  <a:gd name="T5" fmla="*/ 12 h 77"/>
                  <a:gd name="T6" fmla="*/ 14 w 21"/>
                  <a:gd name="T7" fmla="*/ 17 h 77"/>
                  <a:gd name="T8" fmla="*/ 13 w 21"/>
                  <a:gd name="T9" fmla="*/ 22 h 77"/>
                  <a:gd name="T10" fmla="*/ 12 w 21"/>
                  <a:gd name="T11" fmla="*/ 26 h 77"/>
                  <a:gd name="T12" fmla="*/ 11 w 21"/>
                  <a:gd name="T13" fmla="*/ 31 h 77"/>
                  <a:gd name="T14" fmla="*/ 9 w 21"/>
                  <a:gd name="T15" fmla="*/ 35 h 77"/>
                  <a:gd name="T16" fmla="*/ 7 w 21"/>
                  <a:gd name="T17" fmla="*/ 39 h 77"/>
                  <a:gd name="T18" fmla="*/ 6 w 21"/>
                  <a:gd name="T19" fmla="*/ 43 h 77"/>
                  <a:gd name="T20" fmla="*/ 5 w 21"/>
                  <a:gd name="T21" fmla="*/ 48 h 77"/>
                  <a:gd name="T22" fmla="*/ 4 w 21"/>
                  <a:gd name="T23" fmla="*/ 53 h 77"/>
                  <a:gd name="T24" fmla="*/ 3 w 21"/>
                  <a:gd name="T25" fmla="*/ 58 h 77"/>
                  <a:gd name="T26" fmla="*/ 3 w 21"/>
                  <a:gd name="T27" fmla="*/ 62 h 77"/>
                  <a:gd name="T28" fmla="*/ 1 w 21"/>
                  <a:gd name="T29" fmla="*/ 68 h 77"/>
                  <a:gd name="T30" fmla="*/ 0 w 21"/>
                  <a:gd name="T31" fmla="*/ 74 h 77"/>
                  <a:gd name="T32" fmla="*/ 3 w 21"/>
                  <a:gd name="T33" fmla="*/ 77 h 77"/>
                  <a:gd name="T34" fmla="*/ 4 w 21"/>
                  <a:gd name="T35" fmla="*/ 71 h 77"/>
                  <a:gd name="T36" fmla="*/ 4 w 21"/>
                  <a:gd name="T37" fmla="*/ 66 h 77"/>
                  <a:gd name="T38" fmla="*/ 5 w 21"/>
                  <a:gd name="T39" fmla="*/ 61 h 77"/>
                  <a:gd name="T40" fmla="*/ 6 w 21"/>
                  <a:gd name="T41" fmla="*/ 57 h 77"/>
                  <a:gd name="T42" fmla="*/ 7 w 21"/>
                  <a:gd name="T43" fmla="*/ 51 h 77"/>
                  <a:gd name="T44" fmla="*/ 8 w 21"/>
                  <a:gd name="T45" fmla="*/ 46 h 77"/>
                  <a:gd name="T46" fmla="*/ 9 w 21"/>
                  <a:gd name="T47" fmla="*/ 42 h 77"/>
                  <a:gd name="T48" fmla="*/ 11 w 21"/>
                  <a:gd name="T49" fmla="*/ 37 h 77"/>
                  <a:gd name="T50" fmla="*/ 12 w 21"/>
                  <a:gd name="T51" fmla="*/ 34 h 77"/>
                  <a:gd name="T52" fmla="*/ 13 w 21"/>
                  <a:gd name="T53" fmla="*/ 29 h 77"/>
                  <a:gd name="T54" fmla="*/ 14 w 21"/>
                  <a:gd name="T55" fmla="*/ 25 h 77"/>
                  <a:gd name="T56" fmla="*/ 16 w 21"/>
                  <a:gd name="T57" fmla="*/ 20 h 77"/>
                  <a:gd name="T58" fmla="*/ 17 w 21"/>
                  <a:gd name="T59" fmla="*/ 16 h 77"/>
                  <a:gd name="T60" fmla="*/ 18 w 21"/>
                  <a:gd name="T61" fmla="*/ 11 h 77"/>
                  <a:gd name="T62" fmla="*/ 20 w 21"/>
                  <a:gd name="T63" fmla="*/ 7 h 77"/>
                  <a:gd name="T64" fmla="*/ 21 w 21"/>
                  <a:gd name="T65" fmla="*/ 2 h 77"/>
                  <a:gd name="T66" fmla="*/ 21 w 21"/>
                  <a:gd name="T67" fmla="*/ 2 h 77"/>
                  <a:gd name="T68" fmla="*/ 21 w 21"/>
                  <a:gd name="T69" fmla="*/ 2 h 77"/>
                  <a:gd name="T70" fmla="*/ 21 w 21"/>
                  <a:gd name="T71" fmla="*/ 1 h 77"/>
                  <a:gd name="T72" fmla="*/ 21 w 21"/>
                  <a:gd name="T73" fmla="*/ 1 h 77"/>
                  <a:gd name="T74" fmla="*/ 21 w 21"/>
                  <a:gd name="T75" fmla="*/ 1 h 77"/>
                  <a:gd name="T76" fmla="*/ 20 w 21"/>
                  <a:gd name="T77" fmla="*/ 1 h 77"/>
                  <a:gd name="T78" fmla="*/ 20 w 21"/>
                  <a:gd name="T79" fmla="*/ 0 h 77"/>
                  <a:gd name="T80" fmla="*/ 20 w 21"/>
                  <a:gd name="T81" fmla="*/ 1 h 77"/>
                  <a:gd name="T82" fmla="*/ 18 w 21"/>
                  <a:gd name="T83" fmla="*/ 1 h 77"/>
                  <a:gd name="T84" fmla="*/ 18 w 21"/>
                  <a:gd name="T85" fmla="*/ 1 h 77"/>
                  <a:gd name="T86" fmla="*/ 18 w 21"/>
                  <a:gd name="T87" fmla="*/ 1 h 7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"/>
                  <a:gd name="T133" fmla="*/ 0 h 77"/>
                  <a:gd name="T134" fmla="*/ 21 w 21"/>
                  <a:gd name="T135" fmla="*/ 77 h 7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" h="77">
                    <a:moveTo>
                      <a:pt x="18" y="2"/>
                    </a:moveTo>
                    <a:lnTo>
                      <a:pt x="17" y="5"/>
                    </a:lnTo>
                    <a:lnTo>
                      <a:pt x="17" y="6"/>
                    </a:lnTo>
                    <a:lnTo>
                      <a:pt x="16" y="8"/>
                    </a:lnTo>
                    <a:lnTo>
                      <a:pt x="16" y="11"/>
                    </a:lnTo>
                    <a:lnTo>
                      <a:pt x="15" y="12"/>
                    </a:lnTo>
                    <a:lnTo>
                      <a:pt x="15" y="15"/>
                    </a:lnTo>
                    <a:lnTo>
                      <a:pt x="14" y="17"/>
                    </a:lnTo>
                    <a:lnTo>
                      <a:pt x="13" y="19"/>
                    </a:lnTo>
                    <a:lnTo>
                      <a:pt x="13" y="22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1" y="28"/>
                    </a:lnTo>
                    <a:lnTo>
                      <a:pt x="11" y="31"/>
                    </a:lnTo>
                    <a:lnTo>
                      <a:pt x="9" y="33"/>
                    </a:lnTo>
                    <a:lnTo>
                      <a:pt x="9" y="35"/>
                    </a:lnTo>
                    <a:lnTo>
                      <a:pt x="8" y="36"/>
                    </a:lnTo>
                    <a:lnTo>
                      <a:pt x="7" y="39"/>
                    </a:lnTo>
                    <a:lnTo>
                      <a:pt x="7" y="41"/>
                    </a:lnTo>
                    <a:lnTo>
                      <a:pt x="6" y="43"/>
                    </a:lnTo>
                    <a:lnTo>
                      <a:pt x="6" y="45"/>
                    </a:lnTo>
                    <a:lnTo>
                      <a:pt x="5" y="48"/>
                    </a:lnTo>
                    <a:lnTo>
                      <a:pt x="5" y="50"/>
                    </a:lnTo>
                    <a:lnTo>
                      <a:pt x="4" y="53"/>
                    </a:lnTo>
                    <a:lnTo>
                      <a:pt x="4" y="56"/>
                    </a:lnTo>
                    <a:lnTo>
                      <a:pt x="3" y="58"/>
                    </a:lnTo>
                    <a:lnTo>
                      <a:pt x="3" y="60"/>
                    </a:lnTo>
                    <a:lnTo>
                      <a:pt x="3" y="62"/>
                    </a:lnTo>
                    <a:lnTo>
                      <a:pt x="1" y="66"/>
                    </a:lnTo>
                    <a:lnTo>
                      <a:pt x="1" y="68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3" y="77"/>
                    </a:lnTo>
                    <a:lnTo>
                      <a:pt x="3" y="74"/>
                    </a:lnTo>
                    <a:lnTo>
                      <a:pt x="4" y="71"/>
                    </a:lnTo>
                    <a:lnTo>
                      <a:pt x="4" y="68"/>
                    </a:lnTo>
                    <a:lnTo>
                      <a:pt x="4" y="66"/>
                    </a:lnTo>
                    <a:lnTo>
                      <a:pt x="5" y="63"/>
                    </a:lnTo>
                    <a:lnTo>
                      <a:pt x="5" y="61"/>
                    </a:lnTo>
                    <a:lnTo>
                      <a:pt x="6" y="59"/>
                    </a:lnTo>
                    <a:lnTo>
                      <a:pt x="6" y="57"/>
                    </a:lnTo>
                    <a:lnTo>
                      <a:pt x="6" y="53"/>
                    </a:lnTo>
                    <a:lnTo>
                      <a:pt x="7" y="51"/>
                    </a:lnTo>
                    <a:lnTo>
                      <a:pt x="7" y="49"/>
                    </a:lnTo>
                    <a:lnTo>
                      <a:pt x="8" y="46"/>
                    </a:lnTo>
                    <a:lnTo>
                      <a:pt x="8" y="44"/>
                    </a:lnTo>
                    <a:lnTo>
                      <a:pt x="9" y="42"/>
                    </a:lnTo>
                    <a:lnTo>
                      <a:pt x="11" y="40"/>
                    </a:lnTo>
                    <a:lnTo>
                      <a:pt x="11" y="37"/>
                    </a:lnTo>
                    <a:lnTo>
                      <a:pt x="12" y="35"/>
                    </a:lnTo>
                    <a:lnTo>
                      <a:pt x="12" y="34"/>
                    </a:lnTo>
                    <a:lnTo>
                      <a:pt x="13" y="32"/>
                    </a:lnTo>
                    <a:lnTo>
                      <a:pt x="13" y="29"/>
                    </a:lnTo>
                    <a:lnTo>
                      <a:pt x="14" y="27"/>
                    </a:lnTo>
                    <a:lnTo>
                      <a:pt x="14" y="25"/>
                    </a:lnTo>
                    <a:lnTo>
                      <a:pt x="15" y="23"/>
                    </a:lnTo>
                    <a:lnTo>
                      <a:pt x="16" y="20"/>
                    </a:lnTo>
                    <a:lnTo>
                      <a:pt x="16" y="18"/>
                    </a:lnTo>
                    <a:lnTo>
                      <a:pt x="17" y="16"/>
                    </a:lnTo>
                    <a:lnTo>
                      <a:pt x="17" y="14"/>
                    </a:lnTo>
                    <a:lnTo>
                      <a:pt x="18" y="11"/>
                    </a:lnTo>
                    <a:lnTo>
                      <a:pt x="18" y="9"/>
                    </a:lnTo>
                    <a:lnTo>
                      <a:pt x="20" y="7"/>
                    </a:lnTo>
                    <a:lnTo>
                      <a:pt x="21" y="5"/>
                    </a:lnTo>
                    <a:lnTo>
                      <a:pt x="21" y="2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20" y="0"/>
                    </a:lnTo>
                    <a:lnTo>
                      <a:pt x="20" y="1"/>
                    </a:lnTo>
                    <a:lnTo>
                      <a:pt x="18" y="1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48" name="Freeform 957"/>
              <p:cNvSpPr>
                <a:spLocks/>
              </p:cNvSpPr>
              <p:nvPr/>
            </p:nvSpPr>
            <p:spPr bwMode="auto">
              <a:xfrm>
                <a:off x="4299" y="1761"/>
                <a:ext cx="6" cy="35"/>
              </a:xfrm>
              <a:custGeom>
                <a:avLst/>
                <a:gdLst>
                  <a:gd name="T0" fmla="*/ 0 w 20"/>
                  <a:gd name="T1" fmla="*/ 2 h 113"/>
                  <a:gd name="T2" fmla="*/ 1 w 20"/>
                  <a:gd name="T3" fmla="*/ 9 h 113"/>
                  <a:gd name="T4" fmla="*/ 2 w 20"/>
                  <a:gd name="T5" fmla="*/ 16 h 113"/>
                  <a:gd name="T6" fmla="*/ 4 w 20"/>
                  <a:gd name="T7" fmla="*/ 23 h 113"/>
                  <a:gd name="T8" fmla="*/ 5 w 20"/>
                  <a:gd name="T9" fmla="*/ 29 h 113"/>
                  <a:gd name="T10" fmla="*/ 8 w 20"/>
                  <a:gd name="T11" fmla="*/ 36 h 113"/>
                  <a:gd name="T12" fmla="*/ 10 w 20"/>
                  <a:gd name="T13" fmla="*/ 42 h 113"/>
                  <a:gd name="T14" fmla="*/ 11 w 20"/>
                  <a:gd name="T15" fmla="*/ 49 h 113"/>
                  <a:gd name="T16" fmla="*/ 13 w 20"/>
                  <a:gd name="T17" fmla="*/ 56 h 113"/>
                  <a:gd name="T18" fmla="*/ 14 w 20"/>
                  <a:gd name="T19" fmla="*/ 62 h 113"/>
                  <a:gd name="T20" fmla="*/ 16 w 20"/>
                  <a:gd name="T21" fmla="*/ 69 h 113"/>
                  <a:gd name="T22" fmla="*/ 17 w 20"/>
                  <a:gd name="T23" fmla="*/ 76 h 113"/>
                  <a:gd name="T24" fmla="*/ 18 w 20"/>
                  <a:gd name="T25" fmla="*/ 83 h 113"/>
                  <a:gd name="T26" fmla="*/ 18 w 20"/>
                  <a:gd name="T27" fmla="*/ 90 h 113"/>
                  <a:gd name="T28" fmla="*/ 18 w 20"/>
                  <a:gd name="T29" fmla="*/ 96 h 113"/>
                  <a:gd name="T30" fmla="*/ 17 w 20"/>
                  <a:gd name="T31" fmla="*/ 104 h 113"/>
                  <a:gd name="T32" fmla="*/ 16 w 20"/>
                  <a:gd name="T33" fmla="*/ 112 h 113"/>
                  <a:gd name="T34" fmla="*/ 19 w 20"/>
                  <a:gd name="T35" fmla="*/ 109 h 113"/>
                  <a:gd name="T36" fmla="*/ 20 w 20"/>
                  <a:gd name="T37" fmla="*/ 101 h 113"/>
                  <a:gd name="T38" fmla="*/ 20 w 20"/>
                  <a:gd name="T39" fmla="*/ 93 h 113"/>
                  <a:gd name="T40" fmla="*/ 20 w 20"/>
                  <a:gd name="T41" fmla="*/ 86 h 113"/>
                  <a:gd name="T42" fmla="*/ 20 w 20"/>
                  <a:gd name="T43" fmla="*/ 78 h 113"/>
                  <a:gd name="T44" fmla="*/ 19 w 20"/>
                  <a:gd name="T45" fmla="*/ 71 h 113"/>
                  <a:gd name="T46" fmla="*/ 18 w 20"/>
                  <a:gd name="T47" fmla="*/ 65 h 113"/>
                  <a:gd name="T48" fmla="*/ 17 w 20"/>
                  <a:gd name="T49" fmla="*/ 58 h 113"/>
                  <a:gd name="T50" fmla="*/ 14 w 20"/>
                  <a:gd name="T51" fmla="*/ 51 h 113"/>
                  <a:gd name="T52" fmla="*/ 12 w 20"/>
                  <a:gd name="T53" fmla="*/ 44 h 113"/>
                  <a:gd name="T54" fmla="*/ 11 w 20"/>
                  <a:gd name="T55" fmla="*/ 39 h 113"/>
                  <a:gd name="T56" fmla="*/ 9 w 20"/>
                  <a:gd name="T57" fmla="*/ 32 h 113"/>
                  <a:gd name="T58" fmla="*/ 7 w 20"/>
                  <a:gd name="T59" fmla="*/ 25 h 113"/>
                  <a:gd name="T60" fmla="*/ 5 w 20"/>
                  <a:gd name="T61" fmla="*/ 18 h 113"/>
                  <a:gd name="T62" fmla="*/ 4 w 20"/>
                  <a:gd name="T63" fmla="*/ 11 h 113"/>
                  <a:gd name="T64" fmla="*/ 2 w 20"/>
                  <a:gd name="T65" fmla="*/ 6 h 113"/>
                  <a:gd name="T66" fmla="*/ 2 w 20"/>
                  <a:gd name="T67" fmla="*/ 1 h 113"/>
                  <a:gd name="T68" fmla="*/ 2 w 20"/>
                  <a:gd name="T69" fmla="*/ 1 h 113"/>
                  <a:gd name="T70" fmla="*/ 2 w 20"/>
                  <a:gd name="T71" fmla="*/ 1 h 113"/>
                  <a:gd name="T72" fmla="*/ 1 w 20"/>
                  <a:gd name="T73" fmla="*/ 1 h 113"/>
                  <a:gd name="T74" fmla="*/ 1 w 20"/>
                  <a:gd name="T75" fmla="*/ 0 h 113"/>
                  <a:gd name="T76" fmla="*/ 1 w 20"/>
                  <a:gd name="T77" fmla="*/ 0 h 113"/>
                  <a:gd name="T78" fmla="*/ 1 w 20"/>
                  <a:gd name="T79" fmla="*/ 0 h 113"/>
                  <a:gd name="T80" fmla="*/ 0 w 20"/>
                  <a:gd name="T81" fmla="*/ 0 h 113"/>
                  <a:gd name="T82" fmla="*/ 0 w 20"/>
                  <a:gd name="T83" fmla="*/ 1 h 113"/>
                  <a:gd name="T84" fmla="*/ 0 w 20"/>
                  <a:gd name="T85" fmla="*/ 1 h 113"/>
                  <a:gd name="T86" fmla="*/ 0 w 20"/>
                  <a:gd name="T87" fmla="*/ 1 h 113"/>
                  <a:gd name="T88" fmla="*/ 0 w 20"/>
                  <a:gd name="T89" fmla="*/ 2 h 113"/>
                  <a:gd name="T90" fmla="*/ 0 w 20"/>
                  <a:gd name="T91" fmla="*/ 2 h 1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"/>
                  <a:gd name="T139" fmla="*/ 0 h 113"/>
                  <a:gd name="T140" fmla="*/ 20 w 20"/>
                  <a:gd name="T141" fmla="*/ 113 h 11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" h="113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2" y="16"/>
                    </a:lnTo>
                    <a:lnTo>
                      <a:pt x="3" y="19"/>
                    </a:lnTo>
                    <a:lnTo>
                      <a:pt x="4" y="23"/>
                    </a:lnTo>
                    <a:lnTo>
                      <a:pt x="4" y="26"/>
                    </a:lnTo>
                    <a:lnTo>
                      <a:pt x="5" y="29"/>
                    </a:lnTo>
                    <a:lnTo>
                      <a:pt x="7" y="33"/>
                    </a:lnTo>
                    <a:lnTo>
                      <a:pt x="8" y="36"/>
                    </a:lnTo>
                    <a:lnTo>
                      <a:pt x="9" y="39"/>
                    </a:lnTo>
                    <a:lnTo>
                      <a:pt x="10" y="42"/>
                    </a:lnTo>
                    <a:lnTo>
                      <a:pt x="10" y="45"/>
                    </a:lnTo>
                    <a:lnTo>
                      <a:pt x="11" y="49"/>
                    </a:lnTo>
                    <a:lnTo>
                      <a:pt x="12" y="52"/>
                    </a:lnTo>
                    <a:lnTo>
                      <a:pt x="13" y="56"/>
                    </a:lnTo>
                    <a:lnTo>
                      <a:pt x="14" y="59"/>
                    </a:lnTo>
                    <a:lnTo>
                      <a:pt x="14" y="62"/>
                    </a:lnTo>
                    <a:lnTo>
                      <a:pt x="16" y="65"/>
                    </a:lnTo>
                    <a:lnTo>
                      <a:pt x="16" y="69"/>
                    </a:lnTo>
                    <a:lnTo>
                      <a:pt x="17" y="73"/>
                    </a:lnTo>
                    <a:lnTo>
                      <a:pt x="17" y="76"/>
                    </a:lnTo>
                    <a:lnTo>
                      <a:pt x="18" y="79"/>
                    </a:lnTo>
                    <a:lnTo>
                      <a:pt x="18" y="83"/>
                    </a:lnTo>
                    <a:lnTo>
                      <a:pt x="18" y="86"/>
                    </a:lnTo>
                    <a:lnTo>
                      <a:pt x="18" y="90"/>
                    </a:lnTo>
                    <a:lnTo>
                      <a:pt x="18" y="93"/>
                    </a:lnTo>
                    <a:lnTo>
                      <a:pt x="18" y="96"/>
                    </a:lnTo>
                    <a:lnTo>
                      <a:pt x="18" y="101"/>
                    </a:lnTo>
                    <a:lnTo>
                      <a:pt x="17" y="104"/>
                    </a:lnTo>
                    <a:lnTo>
                      <a:pt x="17" y="109"/>
                    </a:lnTo>
                    <a:lnTo>
                      <a:pt x="16" y="112"/>
                    </a:lnTo>
                    <a:lnTo>
                      <a:pt x="18" y="113"/>
                    </a:lnTo>
                    <a:lnTo>
                      <a:pt x="19" y="109"/>
                    </a:lnTo>
                    <a:lnTo>
                      <a:pt x="20" y="105"/>
                    </a:lnTo>
                    <a:lnTo>
                      <a:pt x="20" y="101"/>
                    </a:lnTo>
                    <a:lnTo>
                      <a:pt x="20" y="97"/>
                    </a:lnTo>
                    <a:lnTo>
                      <a:pt x="20" y="93"/>
                    </a:lnTo>
                    <a:lnTo>
                      <a:pt x="20" y="90"/>
                    </a:lnTo>
                    <a:lnTo>
                      <a:pt x="20" y="86"/>
                    </a:lnTo>
                    <a:lnTo>
                      <a:pt x="20" y="82"/>
                    </a:lnTo>
                    <a:lnTo>
                      <a:pt x="20" y="78"/>
                    </a:lnTo>
                    <a:lnTo>
                      <a:pt x="20" y="75"/>
                    </a:lnTo>
                    <a:lnTo>
                      <a:pt x="19" y="71"/>
                    </a:lnTo>
                    <a:lnTo>
                      <a:pt x="18" y="68"/>
                    </a:lnTo>
                    <a:lnTo>
                      <a:pt x="18" y="65"/>
                    </a:lnTo>
                    <a:lnTo>
                      <a:pt x="17" y="61"/>
                    </a:lnTo>
                    <a:lnTo>
                      <a:pt x="17" y="58"/>
                    </a:lnTo>
                    <a:lnTo>
                      <a:pt x="16" y="54"/>
                    </a:lnTo>
                    <a:lnTo>
                      <a:pt x="14" y="51"/>
                    </a:lnTo>
                    <a:lnTo>
                      <a:pt x="13" y="48"/>
                    </a:lnTo>
                    <a:lnTo>
                      <a:pt x="12" y="44"/>
                    </a:lnTo>
                    <a:lnTo>
                      <a:pt x="12" y="41"/>
                    </a:lnTo>
                    <a:lnTo>
                      <a:pt x="11" y="39"/>
                    </a:lnTo>
                    <a:lnTo>
                      <a:pt x="10" y="35"/>
                    </a:lnTo>
                    <a:lnTo>
                      <a:pt x="9" y="32"/>
                    </a:lnTo>
                    <a:lnTo>
                      <a:pt x="8" y="28"/>
                    </a:lnTo>
                    <a:lnTo>
                      <a:pt x="7" y="25"/>
                    </a:lnTo>
                    <a:lnTo>
                      <a:pt x="7" y="22"/>
                    </a:lnTo>
                    <a:lnTo>
                      <a:pt x="5" y="18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3" y="8"/>
                    </a:lnTo>
                    <a:lnTo>
                      <a:pt x="2" y="6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49" name="Freeform 958"/>
              <p:cNvSpPr>
                <a:spLocks/>
              </p:cNvSpPr>
              <p:nvPr/>
            </p:nvSpPr>
            <p:spPr bwMode="auto">
              <a:xfrm>
                <a:off x="4293" y="1726"/>
                <a:ext cx="5" cy="34"/>
              </a:xfrm>
              <a:custGeom>
                <a:avLst/>
                <a:gdLst>
                  <a:gd name="T0" fmla="*/ 0 w 16"/>
                  <a:gd name="T1" fmla="*/ 1 h 113"/>
                  <a:gd name="T2" fmla="*/ 0 w 16"/>
                  <a:gd name="T3" fmla="*/ 9 h 113"/>
                  <a:gd name="T4" fmla="*/ 0 w 16"/>
                  <a:gd name="T5" fmla="*/ 17 h 113"/>
                  <a:gd name="T6" fmla="*/ 0 w 16"/>
                  <a:gd name="T7" fmla="*/ 24 h 113"/>
                  <a:gd name="T8" fmla="*/ 0 w 16"/>
                  <a:gd name="T9" fmla="*/ 31 h 113"/>
                  <a:gd name="T10" fmla="*/ 1 w 16"/>
                  <a:gd name="T11" fmla="*/ 37 h 113"/>
                  <a:gd name="T12" fmla="*/ 1 w 16"/>
                  <a:gd name="T13" fmla="*/ 45 h 113"/>
                  <a:gd name="T14" fmla="*/ 1 w 16"/>
                  <a:gd name="T15" fmla="*/ 52 h 113"/>
                  <a:gd name="T16" fmla="*/ 2 w 16"/>
                  <a:gd name="T17" fmla="*/ 59 h 113"/>
                  <a:gd name="T18" fmla="*/ 3 w 16"/>
                  <a:gd name="T19" fmla="*/ 66 h 113"/>
                  <a:gd name="T20" fmla="*/ 4 w 16"/>
                  <a:gd name="T21" fmla="*/ 73 h 113"/>
                  <a:gd name="T22" fmla="*/ 6 w 16"/>
                  <a:gd name="T23" fmla="*/ 79 h 113"/>
                  <a:gd name="T24" fmla="*/ 7 w 16"/>
                  <a:gd name="T25" fmla="*/ 86 h 113"/>
                  <a:gd name="T26" fmla="*/ 8 w 16"/>
                  <a:gd name="T27" fmla="*/ 93 h 113"/>
                  <a:gd name="T28" fmla="*/ 9 w 16"/>
                  <a:gd name="T29" fmla="*/ 100 h 113"/>
                  <a:gd name="T30" fmla="*/ 11 w 16"/>
                  <a:gd name="T31" fmla="*/ 107 h 113"/>
                  <a:gd name="T32" fmla="*/ 13 w 16"/>
                  <a:gd name="T33" fmla="*/ 113 h 113"/>
                  <a:gd name="T34" fmla="*/ 15 w 16"/>
                  <a:gd name="T35" fmla="*/ 109 h 113"/>
                  <a:gd name="T36" fmla="*/ 12 w 16"/>
                  <a:gd name="T37" fmla="*/ 102 h 113"/>
                  <a:gd name="T38" fmla="*/ 11 w 16"/>
                  <a:gd name="T39" fmla="*/ 95 h 113"/>
                  <a:gd name="T40" fmla="*/ 9 w 16"/>
                  <a:gd name="T41" fmla="*/ 88 h 113"/>
                  <a:gd name="T42" fmla="*/ 8 w 16"/>
                  <a:gd name="T43" fmla="*/ 82 h 113"/>
                  <a:gd name="T44" fmla="*/ 7 w 16"/>
                  <a:gd name="T45" fmla="*/ 75 h 113"/>
                  <a:gd name="T46" fmla="*/ 6 w 16"/>
                  <a:gd name="T47" fmla="*/ 68 h 113"/>
                  <a:gd name="T48" fmla="*/ 6 w 16"/>
                  <a:gd name="T49" fmla="*/ 62 h 113"/>
                  <a:gd name="T50" fmla="*/ 4 w 16"/>
                  <a:gd name="T51" fmla="*/ 56 h 113"/>
                  <a:gd name="T52" fmla="*/ 3 w 16"/>
                  <a:gd name="T53" fmla="*/ 49 h 113"/>
                  <a:gd name="T54" fmla="*/ 3 w 16"/>
                  <a:gd name="T55" fmla="*/ 41 h 113"/>
                  <a:gd name="T56" fmla="*/ 3 w 16"/>
                  <a:gd name="T57" fmla="*/ 34 h 113"/>
                  <a:gd name="T58" fmla="*/ 2 w 16"/>
                  <a:gd name="T59" fmla="*/ 27 h 113"/>
                  <a:gd name="T60" fmla="*/ 2 w 16"/>
                  <a:gd name="T61" fmla="*/ 20 h 113"/>
                  <a:gd name="T62" fmla="*/ 2 w 16"/>
                  <a:gd name="T63" fmla="*/ 12 h 113"/>
                  <a:gd name="T64" fmla="*/ 2 w 16"/>
                  <a:gd name="T65" fmla="*/ 6 h 113"/>
                  <a:gd name="T66" fmla="*/ 2 w 16"/>
                  <a:gd name="T67" fmla="*/ 2 h 113"/>
                  <a:gd name="T68" fmla="*/ 2 w 16"/>
                  <a:gd name="T69" fmla="*/ 1 h 113"/>
                  <a:gd name="T70" fmla="*/ 2 w 16"/>
                  <a:gd name="T71" fmla="*/ 1 h 113"/>
                  <a:gd name="T72" fmla="*/ 2 w 16"/>
                  <a:gd name="T73" fmla="*/ 1 h 113"/>
                  <a:gd name="T74" fmla="*/ 2 w 16"/>
                  <a:gd name="T75" fmla="*/ 0 h 113"/>
                  <a:gd name="T76" fmla="*/ 2 w 16"/>
                  <a:gd name="T77" fmla="*/ 0 h 113"/>
                  <a:gd name="T78" fmla="*/ 1 w 16"/>
                  <a:gd name="T79" fmla="*/ 0 h 113"/>
                  <a:gd name="T80" fmla="*/ 1 w 16"/>
                  <a:gd name="T81" fmla="*/ 0 h 113"/>
                  <a:gd name="T82" fmla="*/ 1 w 16"/>
                  <a:gd name="T83" fmla="*/ 0 h 113"/>
                  <a:gd name="T84" fmla="*/ 0 w 16"/>
                  <a:gd name="T85" fmla="*/ 1 h 113"/>
                  <a:gd name="T86" fmla="*/ 0 w 16"/>
                  <a:gd name="T87" fmla="*/ 1 h 113"/>
                  <a:gd name="T88" fmla="*/ 0 w 16"/>
                  <a:gd name="T89" fmla="*/ 1 h 113"/>
                  <a:gd name="T90" fmla="*/ 0 w 16"/>
                  <a:gd name="T91" fmla="*/ 1 h 1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"/>
                  <a:gd name="T139" fmla="*/ 0 h 113"/>
                  <a:gd name="T140" fmla="*/ 16 w 16"/>
                  <a:gd name="T141" fmla="*/ 113 h 11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" h="113">
                    <a:moveTo>
                      <a:pt x="0" y="1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1" y="42"/>
                    </a:lnTo>
                    <a:lnTo>
                      <a:pt x="1" y="45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2" y="56"/>
                    </a:lnTo>
                    <a:lnTo>
                      <a:pt x="2" y="59"/>
                    </a:lnTo>
                    <a:lnTo>
                      <a:pt x="2" y="62"/>
                    </a:lnTo>
                    <a:lnTo>
                      <a:pt x="3" y="66"/>
                    </a:lnTo>
                    <a:lnTo>
                      <a:pt x="3" y="69"/>
                    </a:lnTo>
                    <a:lnTo>
                      <a:pt x="4" y="73"/>
                    </a:lnTo>
                    <a:lnTo>
                      <a:pt x="4" y="76"/>
                    </a:lnTo>
                    <a:lnTo>
                      <a:pt x="6" y="79"/>
                    </a:lnTo>
                    <a:lnTo>
                      <a:pt x="6" y="83"/>
                    </a:lnTo>
                    <a:lnTo>
                      <a:pt x="7" y="86"/>
                    </a:lnTo>
                    <a:lnTo>
                      <a:pt x="7" y="90"/>
                    </a:lnTo>
                    <a:lnTo>
                      <a:pt x="8" y="93"/>
                    </a:lnTo>
                    <a:lnTo>
                      <a:pt x="9" y="96"/>
                    </a:lnTo>
                    <a:lnTo>
                      <a:pt x="9" y="100"/>
                    </a:lnTo>
                    <a:lnTo>
                      <a:pt x="10" y="103"/>
                    </a:lnTo>
                    <a:lnTo>
                      <a:pt x="11" y="107"/>
                    </a:lnTo>
                    <a:lnTo>
                      <a:pt x="12" y="110"/>
                    </a:lnTo>
                    <a:lnTo>
                      <a:pt x="13" y="113"/>
                    </a:lnTo>
                    <a:lnTo>
                      <a:pt x="16" y="112"/>
                    </a:lnTo>
                    <a:lnTo>
                      <a:pt x="15" y="109"/>
                    </a:lnTo>
                    <a:lnTo>
                      <a:pt x="13" y="105"/>
                    </a:lnTo>
                    <a:lnTo>
                      <a:pt x="12" y="102"/>
                    </a:lnTo>
                    <a:lnTo>
                      <a:pt x="12" y="99"/>
                    </a:lnTo>
                    <a:lnTo>
                      <a:pt x="11" y="95"/>
                    </a:lnTo>
                    <a:lnTo>
                      <a:pt x="10" y="92"/>
                    </a:lnTo>
                    <a:lnTo>
                      <a:pt x="9" y="88"/>
                    </a:lnTo>
                    <a:lnTo>
                      <a:pt x="9" y="85"/>
                    </a:lnTo>
                    <a:lnTo>
                      <a:pt x="8" y="82"/>
                    </a:lnTo>
                    <a:lnTo>
                      <a:pt x="8" y="78"/>
                    </a:lnTo>
                    <a:lnTo>
                      <a:pt x="7" y="75"/>
                    </a:lnTo>
                    <a:lnTo>
                      <a:pt x="7" y="71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2"/>
                    </a:lnTo>
                    <a:lnTo>
                      <a:pt x="4" y="59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3" y="49"/>
                    </a:lnTo>
                    <a:lnTo>
                      <a:pt x="3" y="44"/>
                    </a:lnTo>
                    <a:lnTo>
                      <a:pt x="3" y="41"/>
                    </a:lnTo>
                    <a:lnTo>
                      <a:pt x="3" y="37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2" y="27"/>
                    </a:lnTo>
                    <a:lnTo>
                      <a:pt x="2" y="24"/>
                    </a:lnTo>
                    <a:lnTo>
                      <a:pt x="2" y="20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50" name="Freeform 959"/>
              <p:cNvSpPr>
                <a:spLocks/>
              </p:cNvSpPr>
              <p:nvPr/>
            </p:nvSpPr>
            <p:spPr bwMode="auto">
              <a:xfrm>
                <a:off x="4293" y="1691"/>
                <a:ext cx="4" cy="35"/>
              </a:xfrm>
              <a:custGeom>
                <a:avLst/>
                <a:gdLst>
                  <a:gd name="T0" fmla="*/ 1 w 9"/>
                  <a:gd name="T1" fmla="*/ 6 h 113"/>
                  <a:gd name="T2" fmla="*/ 2 w 9"/>
                  <a:gd name="T3" fmla="*/ 13 h 113"/>
                  <a:gd name="T4" fmla="*/ 3 w 9"/>
                  <a:gd name="T5" fmla="*/ 18 h 113"/>
                  <a:gd name="T6" fmla="*/ 5 w 9"/>
                  <a:gd name="T7" fmla="*/ 24 h 113"/>
                  <a:gd name="T8" fmla="*/ 6 w 9"/>
                  <a:gd name="T9" fmla="*/ 31 h 113"/>
                  <a:gd name="T10" fmla="*/ 6 w 9"/>
                  <a:gd name="T11" fmla="*/ 36 h 113"/>
                  <a:gd name="T12" fmla="*/ 6 w 9"/>
                  <a:gd name="T13" fmla="*/ 43 h 113"/>
                  <a:gd name="T14" fmla="*/ 6 w 9"/>
                  <a:gd name="T15" fmla="*/ 50 h 113"/>
                  <a:gd name="T16" fmla="*/ 6 w 9"/>
                  <a:gd name="T17" fmla="*/ 57 h 113"/>
                  <a:gd name="T18" fmla="*/ 6 w 9"/>
                  <a:gd name="T19" fmla="*/ 64 h 113"/>
                  <a:gd name="T20" fmla="*/ 6 w 9"/>
                  <a:gd name="T21" fmla="*/ 70 h 113"/>
                  <a:gd name="T22" fmla="*/ 5 w 9"/>
                  <a:gd name="T23" fmla="*/ 77 h 113"/>
                  <a:gd name="T24" fmla="*/ 5 w 9"/>
                  <a:gd name="T25" fmla="*/ 85 h 113"/>
                  <a:gd name="T26" fmla="*/ 3 w 9"/>
                  <a:gd name="T27" fmla="*/ 93 h 113"/>
                  <a:gd name="T28" fmla="*/ 2 w 9"/>
                  <a:gd name="T29" fmla="*/ 100 h 113"/>
                  <a:gd name="T30" fmla="*/ 1 w 9"/>
                  <a:gd name="T31" fmla="*/ 109 h 113"/>
                  <a:gd name="T32" fmla="*/ 3 w 9"/>
                  <a:gd name="T33" fmla="*/ 113 h 113"/>
                  <a:gd name="T34" fmla="*/ 5 w 9"/>
                  <a:gd name="T35" fmla="*/ 104 h 113"/>
                  <a:gd name="T36" fmla="*/ 5 w 9"/>
                  <a:gd name="T37" fmla="*/ 98 h 113"/>
                  <a:gd name="T38" fmla="*/ 6 w 9"/>
                  <a:gd name="T39" fmla="*/ 90 h 113"/>
                  <a:gd name="T40" fmla="*/ 7 w 9"/>
                  <a:gd name="T41" fmla="*/ 82 h 113"/>
                  <a:gd name="T42" fmla="*/ 8 w 9"/>
                  <a:gd name="T43" fmla="*/ 75 h 113"/>
                  <a:gd name="T44" fmla="*/ 8 w 9"/>
                  <a:gd name="T45" fmla="*/ 67 h 113"/>
                  <a:gd name="T46" fmla="*/ 9 w 9"/>
                  <a:gd name="T47" fmla="*/ 60 h 113"/>
                  <a:gd name="T48" fmla="*/ 9 w 9"/>
                  <a:gd name="T49" fmla="*/ 53 h 113"/>
                  <a:gd name="T50" fmla="*/ 9 w 9"/>
                  <a:gd name="T51" fmla="*/ 47 h 113"/>
                  <a:gd name="T52" fmla="*/ 9 w 9"/>
                  <a:gd name="T53" fmla="*/ 40 h 113"/>
                  <a:gd name="T54" fmla="*/ 8 w 9"/>
                  <a:gd name="T55" fmla="*/ 33 h 113"/>
                  <a:gd name="T56" fmla="*/ 8 w 9"/>
                  <a:gd name="T57" fmla="*/ 27 h 113"/>
                  <a:gd name="T58" fmla="*/ 7 w 9"/>
                  <a:gd name="T59" fmla="*/ 20 h 113"/>
                  <a:gd name="T60" fmla="*/ 6 w 9"/>
                  <a:gd name="T61" fmla="*/ 15 h 113"/>
                  <a:gd name="T62" fmla="*/ 5 w 9"/>
                  <a:gd name="T63" fmla="*/ 8 h 113"/>
                  <a:gd name="T64" fmla="*/ 3 w 9"/>
                  <a:gd name="T65" fmla="*/ 1 h 113"/>
                  <a:gd name="T66" fmla="*/ 2 w 9"/>
                  <a:gd name="T67" fmla="*/ 1 h 113"/>
                  <a:gd name="T68" fmla="*/ 2 w 9"/>
                  <a:gd name="T69" fmla="*/ 0 h 113"/>
                  <a:gd name="T70" fmla="*/ 2 w 9"/>
                  <a:gd name="T71" fmla="*/ 0 h 113"/>
                  <a:gd name="T72" fmla="*/ 2 w 9"/>
                  <a:gd name="T73" fmla="*/ 0 h 113"/>
                  <a:gd name="T74" fmla="*/ 1 w 9"/>
                  <a:gd name="T75" fmla="*/ 0 h 113"/>
                  <a:gd name="T76" fmla="*/ 1 w 9"/>
                  <a:gd name="T77" fmla="*/ 0 h 113"/>
                  <a:gd name="T78" fmla="*/ 1 w 9"/>
                  <a:gd name="T79" fmla="*/ 1 h 113"/>
                  <a:gd name="T80" fmla="*/ 1 w 9"/>
                  <a:gd name="T81" fmla="*/ 1 h 113"/>
                  <a:gd name="T82" fmla="*/ 1 w 9"/>
                  <a:gd name="T83" fmla="*/ 1 h 113"/>
                  <a:gd name="T84" fmla="*/ 0 w 9"/>
                  <a:gd name="T85" fmla="*/ 2 h 113"/>
                  <a:gd name="T86" fmla="*/ 1 w 9"/>
                  <a:gd name="T87" fmla="*/ 2 h 11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"/>
                  <a:gd name="T133" fmla="*/ 0 h 113"/>
                  <a:gd name="T134" fmla="*/ 9 w 9"/>
                  <a:gd name="T135" fmla="*/ 113 h 11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" h="113">
                    <a:moveTo>
                      <a:pt x="1" y="2"/>
                    </a:moveTo>
                    <a:lnTo>
                      <a:pt x="1" y="6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3" y="15"/>
                    </a:lnTo>
                    <a:lnTo>
                      <a:pt x="3" y="18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5" y="27"/>
                    </a:lnTo>
                    <a:lnTo>
                      <a:pt x="6" y="31"/>
                    </a:lnTo>
                    <a:lnTo>
                      <a:pt x="6" y="34"/>
                    </a:lnTo>
                    <a:lnTo>
                      <a:pt x="6" y="36"/>
                    </a:lnTo>
                    <a:lnTo>
                      <a:pt x="6" y="40"/>
                    </a:lnTo>
                    <a:lnTo>
                      <a:pt x="6" y="43"/>
                    </a:lnTo>
                    <a:lnTo>
                      <a:pt x="6" y="47"/>
                    </a:lnTo>
                    <a:lnTo>
                      <a:pt x="6" y="50"/>
                    </a:lnTo>
                    <a:lnTo>
                      <a:pt x="6" y="53"/>
                    </a:lnTo>
                    <a:lnTo>
                      <a:pt x="6" y="57"/>
                    </a:lnTo>
                    <a:lnTo>
                      <a:pt x="6" y="60"/>
                    </a:lnTo>
                    <a:lnTo>
                      <a:pt x="6" y="64"/>
                    </a:lnTo>
                    <a:lnTo>
                      <a:pt x="6" y="67"/>
                    </a:lnTo>
                    <a:lnTo>
                      <a:pt x="6" y="70"/>
                    </a:lnTo>
                    <a:lnTo>
                      <a:pt x="5" y="74"/>
                    </a:lnTo>
                    <a:lnTo>
                      <a:pt x="5" y="77"/>
                    </a:lnTo>
                    <a:lnTo>
                      <a:pt x="5" y="82"/>
                    </a:lnTo>
                    <a:lnTo>
                      <a:pt x="5" y="85"/>
                    </a:lnTo>
                    <a:lnTo>
                      <a:pt x="3" y="88"/>
                    </a:lnTo>
                    <a:lnTo>
                      <a:pt x="3" y="93"/>
                    </a:lnTo>
                    <a:lnTo>
                      <a:pt x="2" y="96"/>
                    </a:lnTo>
                    <a:lnTo>
                      <a:pt x="2" y="100"/>
                    </a:lnTo>
                    <a:lnTo>
                      <a:pt x="2" y="104"/>
                    </a:lnTo>
                    <a:lnTo>
                      <a:pt x="1" y="109"/>
                    </a:lnTo>
                    <a:lnTo>
                      <a:pt x="1" y="112"/>
                    </a:lnTo>
                    <a:lnTo>
                      <a:pt x="3" y="113"/>
                    </a:lnTo>
                    <a:lnTo>
                      <a:pt x="3" y="109"/>
                    </a:lnTo>
                    <a:lnTo>
                      <a:pt x="5" y="104"/>
                    </a:lnTo>
                    <a:lnTo>
                      <a:pt x="5" y="101"/>
                    </a:lnTo>
                    <a:lnTo>
                      <a:pt x="5" y="98"/>
                    </a:lnTo>
                    <a:lnTo>
                      <a:pt x="6" y="93"/>
                    </a:lnTo>
                    <a:lnTo>
                      <a:pt x="6" y="90"/>
                    </a:lnTo>
                    <a:lnTo>
                      <a:pt x="7" y="86"/>
                    </a:lnTo>
                    <a:lnTo>
                      <a:pt x="7" y="82"/>
                    </a:lnTo>
                    <a:lnTo>
                      <a:pt x="7" y="78"/>
                    </a:lnTo>
                    <a:lnTo>
                      <a:pt x="8" y="75"/>
                    </a:lnTo>
                    <a:lnTo>
                      <a:pt x="8" y="70"/>
                    </a:lnTo>
                    <a:lnTo>
                      <a:pt x="8" y="67"/>
                    </a:lnTo>
                    <a:lnTo>
                      <a:pt x="8" y="64"/>
                    </a:lnTo>
                    <a:lnTo>
                      <a:pt x="9" y="60"/>
                    </a:lnTo>
                    <a:lnTo>
                      <a:pt x="9" y="57"/>
                    </a:lnTo>
                    <a:lnTo>
                      <a:pt x="9" y="53"/>
                    </a:lnTo>
                    <a:lnTo>
                      <a:pt x="9" y="50"/>
                    </a:lnTo>
                    <a:lnTo>
                      <a:pt x="9" y="47"/>
                    </a:lnTo>
                    <a:lnTo>
                      <a:pt x="9" y="43"/>
                    </a:lnTo>
                    <a:lnTo>
                      <a:pt x="9" y="40"/>
                    </a:lnTo>
                    <a:lnTo>
                      <a:pt x="9" y="36"/>
                    </a:lnTo>
                    <a:lnTo>
                      <a:pt x="8" y="33"/>
                    </a:lnTo>
                    <a:lnTo>
                      <a:pt x="8" y="31"/>
                    </a:lnTo>
                    <a:lnTo>
                      <a:pt x="8" y="27"/>
                    </a:lnTo>
                    <a:lnTo>
                      <a:pt x="7" y="24"/>
                    </a:lnTo>
                    <a:lnTo>
                      <a:pt x="7" y="20"/>
                    </a:lnTo>
                    <a:lnTo>
                      <a:pt x="7" y="17"/>
                    </a:lnTo>
                    <a:lnTo>
                      <a:pt x="6" y="15"/>
                    </a:lnTo>
                    <a:lnTo>
                      <a:pt x="6" y="11"/>
                    </a:lnTo>
                    <a:lnTo>
                      <a:pt x="5" y="8"/>
                    </a:lnTo>
                    <a:lnTo>
                      <a:pt x="3" y="5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51" name="Freeform 960"/>
              <p:cNvSpPr>
                <a:spLocks/>
              </p:cNvSpPr>
              <p:nvPr/>
            </p:nvSpPr>
            <p:spPr bwMode="auto">
              <a:xfrm>
                <a:off x="4289" y="1613"/>
                <a:ext cx="7" cy="78"/>
              </a:xfrm>
              <a:custGeom>
                <a:avLst/>
                <a:gdLst>
                  <a:gd name="T0" fmla="*/ 0 w 21"/>
                  <a:gd name="T1" fmla="*/ 1 h 251"/>
                  <a:gd name="T2" fmla="*/ 1 w 21"/>
                  <a:gd name="T3" fmla="*/ 17 h 251"/>
                  <a:gd name="T4" fmla="*/ 1 w 21"/>
                  <a:gd name="T5" fmla="*/ 32 h 251"/>
                  <a:gd name="T6" fmla="*/ 2 w 21"/>
                  <a:gd name="T7" fmla="*/ 47 h 251"/>
                  <a:gd name="T8" fmla="*/ 2 w 21"/>
                  <a:gd name="T9" fmla="*/ 62 h 251"/>
                  <a:gd name="T10" fmla="*/ 2 w 21"/>
                  <a:gd name="T11" fmla="*/ 77 h 251"/>
                  <a:gd name="T12" fmla="*/ 2 w 21"/>
                  <a:gd name="T13" fmla="*/ 91 h 251"/>
                  <a:gd name="T14" fmla="*/ 2 w 21"/>
                  <a:gd name="T15" fmla="*/ 107 h 251"/>
                  <a:gd name="T16" fmla="*/ 2 w 21"/>
                  <a:gd name="T17" fmla="*/ 122 h 251"/>
                  <a:gd name="T18" fmla="*/ 4 w 21"/>
                  <a:gd name="T19" fmla="*/ 137 h 251"/>
                  <a:gd name="T20" fmla="*/ 4 w 21"/>
                  <a:gd name="T21" fmla="*/ 153 h 251"/>
                  <a:gd name="T22" fmla="*/ 5 w 21"/>
                  <a:gd name="T23" fmla="*/ 167 h 251"/>
                  <a:gd name="T24" fmla="*/ 6 w 21"/>
                  <a:gd name="T25" fmla="*/ 184 h 251"/>
                  <a:gd name="T26" fmla="*/ 8 w 21"/>
                  <a:gd name="T27" fmla="*/ 200 h 251"/>
                  <a:gd name="T28" fmla="*/ 10 w 21"/>
                  <a:gd name="T29" fmla="*/ 217 h 251"/>
                  <a:gd name="T30" fmla="*/ 14 w 21"/>
                  <a:gd name="T31" fmla="*/ 234 h 251"/>
                  <a:gd name="T32" fmla="*/ 18 w 21"/>
                  <a:gd name="T33" fmla="*/ 251 h 251"/>
                  <a:gd name="T34" fmla="*/ 18 w 21"/>
                  <a:gd name="T35" fmla="*/ 241 h 251"/>
                  <a:gd name="T36" fmla="*/ 15 w 21"/>
                  <a:gd name="T37" fmla="*/ 224 h 251"/>
                  <a:gd name="T38" fmla="*/ 11 w 21"/>
                  <a:gd name="T39" fmla="*/ 208 h 251"/>
                  <a:gd name="T40" fmla="*/ 9 w 21"/>
                  <a:gd name="T41" fmla="*/ 191 h 251"/>
                  <a:gd name="T42" fmla="*/ 8 w 21"/>
                  <a:gd name="T43" fmla="*/ 175 h 251"/>
                  <a:gd name="T44" fmla="*/ 7 w 21"/>
                  <a:gd name="T45" fmla="*/ 159 h 251"/>
                  <a:gd name="T46" fmla="*/ 6 w 21"/>
                  <a:gd name="T47" fmla="*/ 145 h 251"/>
                  <a:gd name="T48" fmla="*/ 5 w 21"/>
                  <a:gd name="T49" fmla="*/ 129 h 251"/>
                  <a:gd name="T50" fmla="*/ 5 w 21"/>
                  <a:gd name="T51" fmla="*/ 114 h 251"/>
                  <a:gd name="T52" fmla="*/ 5 w 21"/>
                  <a:gd name="T53" fmla="*/ 99 h 251"/>
                  <a:gd name="T54" fmla="*/ 5 w 21"/>
                  <a:gd name="T55" fmla="*/ 85 h 251"/>
                  <a:gd name="T56" fmla="*/ 5 w 21"/>
                  <a:gd name="T57" fmla="*/ 70 h 251"/>
                  <a:gd name="T58" fmla="*/ 5 w 21"/>
                  <a:gd name="T59" fmla="*/ 54 h 251"/>
                  <a:gd name="T60" fmla="*/ 5 w 21"/>
                  <a:gd name="T61" fmla="*/ 39 h 251"/>
                  <a:gd name="T62" fmla="*/ 4 w 21"/>
                  <a:gd name="T63" fmla="*/ 25 h 251"/>
                  <a:gd name="T64" fmla="*/ 4 w 21"/>
                  <a:gd name="T65" fmla="*/ 9 h 251"/>
                  <a:gd name="T66" fmla="*/ 1 w 21"/>
                  <a:gd name="T67" fmla="*/ 3 h 251"/>
                  <a:gd name="T68" fmla="*/ 2 w 21"/>
                  <a:gd name="T69" fmla="*/ 1 h 251"/>
                  <a:gd name="T70" fmla="*/ 2 w 21"/>
                  <a:gd name="T71" fmla="*/ 1 h 251"/>
                  <a:gd name="T72" fmla="*/ 2 w 21"/>
                  <a:gd name="T73" fmla="*/ 0 h 251"/>
                  <a:gd name="T74" fmla="*/ 2 w 21"/>
                  <a:gd name="T75" fmla="*/ 0 h 251"/>
                  <a:gd name="T76" fmla="*/ 1 w 21"/>
                  <a:gd name="T77" fmla="*/ 0 h 251"/>
                  <a:gd name="T78" fmla="*/ 1 w 21"/>
                  <a:gd name="T79" fmla="*/ 0 h 251"/>
                  <a:gd name="T80" fmla="*/ 1 w 21"/>
                  <a:gd name="T81" fmla="*/ 0 h 251"/>
                  <a:gd name="T82" fmla="*/ 0 w 21"/>
                  <a:gd name="T83" fmla="*/ 0 h 251"/>
                  <a:gd name="T84" fmla="*/ 0 w 21"/>
                  <a:gd name="T85" fmla="*/ 1 h 251"/>
                  <a:gd name="T86" fmla="*/ 0 w 21"/>
                  <a:gd name="T87" fmla="*/ 1 h 251"/>
                  <a:gd name="T88" fmla="*/ 1 w 21"/>
                  <a:gd name="T89" fmla="*/ 0 h 2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1"/>
                  <a:gd name="T136" fmla="*/ 0 h 251"/>
                  <a:gd name="T137" fmla="*/ 21 w 21"/>
                  <a:gd name="T138" fmla="*/ 251 h 2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1" h="251">
                    <a:moveTo>
                      <a:pt x="1" y="0"/>
                    </a:moveTo>
                    <a:lnTo>
                      <a:pt x="0" y="1"/>
                    </a:lnTo>
                    <a:lnTo>
                      <a:pt x="0" y="9"/>
                    </a:lnTo>
                    <a:lnTo>
                      <a:pt x="1" y="17"/>
                    </a:lnTo>
                    <a:lnTo>
                      <a:pt x="1" y="25"/>
                    </a:lnTo>
                    <a:lnTo>
                      <a:pt x="1" y="32"/>
                    </a:lnTo>
                    <a:lnTo>
                      <a:pt x="2" y="39"/>
                    </a:lnTo>
                    <a:lnTo>
                      <a:pt x="2" y="47"/>
                    </a:lnTo>
                    <a:lnTo>
                      <a:pt x="2" y="54"/>
                    </a:lnTo>
                    <a:lnTo>
                      <a:pt x="2" y="62"/>
                    </a:lnTo>
                    <a:lnTo>
                      <a:pt x="2" y="70"/>
                    </a:lnTo>
                    <a:lnTo>
                      <a:pt x="2" y="77"/>
                    </a:lnTo>
                    <a:lnTo>
                      <a:pt x="2" y="85"/>
                    </a:lnTo>
                    <a:lnTo>
                      <a:pt x="2" y="91"/>
                    </a:lnTo>
                    <a:lnTo>
                      <a:pt x="2" y="99"/>
                    </a:lnTo>
                    <a:lnTo>
                      <a:pt x="2" y="107"/>
                    </a:lnTo>
                    <a:lnTo>
                      <a:pt x="2" y="114"/>
                    </a:lnTo>
                    <a:lnTo>
                      <a:pt x="2" y="122"/>
                    </a:lnTo>
                    <a:lnTo>
                      <a:pt x="2" y="129"/>
                    </a:lnTo>
                    <a:lnTo>
                      <a:pt x="4" y="137"/>
                    </a:lnTo>
                    <a:lnTo>
                      <a:pt x="4" y="145"/>
                    </a:lnTo>
                    <a:lnTo>
                      <a:pt x="4" y="153"/>
                    </a:lnTo>
                    <a:lnTo>
                      <a:pt x="5" y="161"/>
                    </a:lnTo>
                    <a:lnTo>
                      <a:pt x="5" y="167"/>
                    </a:lnTo>
                    <a:lnTo>
                      <a:pt x="6" y="176"/>
                    </a:lnTo>
                    <a:lnTo>
                      <a:pt x="6" y="184"/>
                    </a:lnTo>
                    <a:lnTo>
                      <a:pt x="7" y="192"/>
                    </a:lnTo>
                    <a:lnTo>
                      <a:pt x="8" y="200"/>
                    </a:lnTo>
                    <a:lnTo>
                      <a:pt x="9" y="208"/>
                    </a:lnTo>
                    <a:lnTo>
                      <a:pt x="10" y="217"/>
                    </a:lnTo>
                    <a:lnTo>
                      <a:pt x="13" y="225"/>
                    </a:lnTo>
                    <a:lnTo>
                      <a:pt x="14" y="234"/>
                    </a:lnTo>
                    <a:lnTo>
                      <a:pt x="16" y="242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18" y="241"/>
                    </a:lnTo>
                    <a:lnTo>
                      <a:pt x="17" y="233"/>
                    </a:lnTo>
                    <a:lnTo>
                      <a:pt x="15" y="224"/>
                    </a:lnTo>
                    <a:lnTo>
                      <a:pt x="14" y="216"/>
                    </a:lnTo>
                    <a:lnTo>
                      <a:pt x="11" y="208"/>
                    </a:lnTo>
                    <a:lnTo>
                      <a:pt x="10" y="199"/>
                    </a:lnTo>
                    <a:lnTo>
                      <a:pt x="9" y="191"/>
                    </a:lnTo>
                    <a:lnTo>
                      <a:pt x="9" y="183"/>
                    </a:lnTo>
                    <a:lnTo>
                      <a:pt x="8" y="175"/>
                    </a:lnTo>
                    <a:lnTo>
                      <a:pt x="7" y="167"/>
                    </a:lnTo>
                    <a:lnTo>
                      <a:pt x="7" y="159"/>
                    </a:lnTo>
                    <a:lnTo>
                      <a:pt x="6" y="153"/>
                    </a:lnTo>
                    <a:lnTo>
                      <a:pt x="6" y="145"/>
                    </a:lnTo>
                    <a:lnTo>
                      <a:pt x="6" y="137"/>
                    </a:lnTo>
                    <a:lnTo>
                      <a:pt x="5" y="129"/>
                    </a:lnTo>
                    <a:lnTo>
                      <a:pt x="5" y="122"/>
                    </a:lnTo>
                    <a:lnTo>
                      <a:pt x="5" y="114"/>
                    </a:lnTo>
                    <a:lnTo>
                      <a:pt x="5" y="107"/>
                    </a:lnTo>
                    <a:lnTo>
                      <a:pt x="5" y="99"/>
                    </a:lnTo>
                    <a:lnTo>
                      <a:pt x="5" y="91"/>
                    </a:lnTo>
                    <a:lnTo>
                      <a:pt x="5" y="85"/>
                    </a:lnTo>
                    <a:lnTo>
                      <a:pt x="5" y="77"/>
                    </a:lnTo>
                    <a:lnTo>
                      <a:pt x="5" y="70"/>
                    </a:lnTo>
                    <a:lnTo>
                      <a:pt x="5" y="62"/>
                    </a:lnTo>
                    <a:lnTo>
                      <a:pt x="5" y="54"/>
                    </a:lnTo>
                    <a:lnTo>
                      <a:pt x="5" y="47"/>
                    </a:lnTo>
                    <a:lnTo>
                      <a:pt x="5" y="39"/>
                    </a:lnTo>
                    <a:lnTo>
                      <a:pt x="5" y="31"/>
                    </a:lnTo>
                    <a:lnTo>
                      <a:pt x="4" y="25"/>
                    </a:lnTo>
                    <a:lnTo>
                      <a:pt x="4" y="17"/>
                    </a:lnTo>
                    <a:lnTo>
                      <a:pt x="4" y="9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52" name="Freeform 961"/>
              <p:cNvSpPr>
                <a:spLocks/>
              </p:cNvSpPr>
              <p:nvPr/>
            </p:nvSpPr>
            <p:spPr bwMode="auto">
              <a:xfrm>
                <a:off x="4278" y="1720"/>
                <a:ext cx="4" cy="65"/>
              </a:xfrm>
              <a:custGeom>
                <a:avLst/>
                <a:gdLst>
                  <a:gd name="T0" fmla="*/ 12 w 12"/>
                  <a:gd name="T1" fmla="*/ 203 h 204"/>
                  <a:gd name="T2" fmla="*/ 9 w 12"/>
                  <a:gd name="T3" fmla="*/ 190 h 204"/>
                  <a:gd name="T4" fmla="*/ 8 w 12"/>
                  <a:gd name="T5" fmla="*/ 178 h 204"/>
                  <a:gd name="T6" fmla="*/ 7 w 12"/>
                  <a:gd name="T7" fmla="*/ 165 h 204"/>
                  <a:gd name="T8" fmla="*/ 6 w 12"/>
                  <a:gd name="T9" fmla="*/ 153 h 204"/>
                  <a:gd name="T10" fmla="*/ 5 w 12"/>
                  <a:gd name="T11" fmla="*/ 139 h 204"/>
                  <a:gd name="T12" fmla="*/ 5 w 12"/>
                  <a:gd name="T13" fmla="*/ 127 h 204"/>
                  <a:gd name="T14" fmla="*/ 4 w 12"/>
                  <a:gd name="T15" fmla="*/ 114 h 204"/>
                  <a:gd name="T16" fmla="*/ 4 w 12"/>
                  <a:gd name="T17" fmla="*/ 102 h 204"/>
                  <a:gd name="T18" fmla="*/ 4 w 12"/>
                  <a:gd name="T19" fmla="*/ 89 h 204"/>
                  <a:gd name="T20" fmla="*/ 4 w 12"/>
                  <a:gd name="T21" fmla="*/ 76 h 204"/>
                  <a:gd name="T22" fmla="*/ 4 w 12"/>
                  <a:gd name="T23" fmla="*/ 63 h 204"/>
                  <a:gd name="T24" fmla="*/ 4 w 12"/>
                  <a:gd name="T25" fmla="*/ 51 h 204"/>
                  <a:gd name="T26" fmla="*/ 4 w 12"/>
                  <a:gd name="T27" fmla="*/ 38 h 204"/>
                  <a:gd name="T28" fmla="*/ 4 w 12"/>
                  <a:gd name="T29" fmla="*/ 26 h 204"/>
                  <a:gd name="T30" fmla="*/ 4 w 12"/>
                  <a:gd name="T31" fmla="*/ 12 h 204"/>
                  <a:gd name="T32" fmla="*/ 3 w 12"/>
                  <a:gd name="T33" fmla="*/ 0 h 204"/>
                  <a:gd name="T34" fmla="*/ 0 w 12"/>
                  <a:gd name="T35" fmla="*/ 7 h 204"/>
                  <a:gd name="T36" fmla="*/ 1 w 12"/>
                  <a:gd name="T37" fmla="*/ 19 h 204"/>
                  <a:gd name="T38" fmla="*/ 1 w 12"/>
                  <a:gd name="T39" fmla="*/ 32 h 204"/>
                  <a:gd name="T40" fmla="*/ 1 w 12"/>
                  <a:gd name="T41" fmla="*/ 44 h 204"/>
                  <a:gd name="T42" fmla="*/ 1 w 12"/>
                  <a:gd name="T43" fmla="*/ 58 h 204"/>
                  <a:gd name="T44" fmla="*/ 1 w 12"/>
                  <a:gd name="T45" fmla="*/ 70 h 204"/>
                  <a:gd name="T46" fmla="*/ 1 w 12"/>
                  <a:gd name="T47" fmla="*/ 83 h 204"/>
                  <a:gd name="T48" fmla="*/ 1 w 12"/>
                  <a:gd name="T49" fmla="*/ 95 h 204"/>
                  <a:gd name="T50" fmla="*/ 1 w 12"/>
                  <a:gd name="T51" fmla="*/ 108 h 204"/>
                  <a:gd name="T52" fmla="*/ 1 w 12"/>
                  <a:gd name="T53" fmla="*/ 121 h 204"/>
                  <a:gd name="T54" fmla="*/ 3 w 12"/>
                  <a:gd name="T55" fmla="*/ 134 h 204"/>
                  <a:gd name="T56" fmla="*/ 3 w 12"/>
                  <a:gd name="T57" fmla="*/ 146 h 204"/>
                  <a:gd name="T58" fmla="*/ 4 w 12"/>
                  <a:gd name="T59" fmla="*/ 159 h 204"/>
                  <a:gd name="T60" fmla="*/ 5 w 12"/>
                  <a:gd name="T61" fmla="*/ 172 h 204"/>
                  <a:gd name="T62" fmla="*/ 6 w 12"/>
                  <a:gd name="T63" fmla="*/ 185 h 204"/>
                  <a:gd name="T64" fmla="*/ 8 w 12"/>
                  <a:gd name="T65" fmla="*/ 197 h 204"/>
                  <a:gd name="T66" fmla="*/ 9 w 12"/>
                  <a:gd name="T67" fmla="*/ 204 h 204"/>
                  <a:gd name="T68" fmla="*/ 9 w 12"/>
                  <a:gd name="T69" fmla="*/ 203 h 204"/>
                  <a:gd name="T70" fmla="*/ 9 w 12"/>
                  <a:gd name="T71" fmla="*/ 204 h 204"/>
                  <a:gd name="T72" fmla="*/ 9 w 12"/>
                  <a:gd name="T73" fmla="*/ 204 h 204"/>
                  <a:gd name="T74" fmla="*/ 10 w 12"/>
                  <a:gd name="T75" fmla="*/ 204 h 204"/>
                  <a:gd name="T76" fmla="*/ 10 w 12"/>
                  <a:gd name="T77" fmla="*/ 204 h 204"/>
                  <a:gd name="T78" fmla="*/ 10 w 12"/>
                  <a:gd name="T79" fmla="*/ 204 h 204"/>
                  <a:gd name="T80" fmla="*/ 10 w 12"/>
                  <a:gd name="T81" fmla="*/ 204 h 204"/>
                  <a:gd name="T82" fmla="*/ 12 w 12"/>
                  <a:gd name="T83" fmla="*/ 204 h 204"/>
                  <a:gd name="T84" fmla="*/ 12 w 12"/>
                  <a:gd name="T85" fmla="*/ 203 h 204"/>
                  <a:gd name="T86" fmla="*/ 12 w 12"/>
                  <a:gd name="T87" fmla="*/ 203 h 204"/>
                  <a:gd name="T88" fmla="*/ 12 w 12"/>
                  <a:gd name="T89" fmla="*/ 203 h 204"/>
                  <a:gd name="T90" fmla="*/ 12 w 12"/>
                  <a:gd name="T91" fmla="*/ 202 h 2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"/>
                  <a:gd name="T139" fmla="*/ 0 h 204"/>
                  <a:gd name="T140" fmla="*/ 12 w 12"/>
                  <a:gd name="T141" fmla="*/ 204 h 2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" h="204">
                    <a:moveTo>
                      <a:pt x="12" y="202"/>
                    </a:moveTo>
                    <a:lnTo>
                      <a:pt x="12" y="203"/>
                    </a:lnTo>
                    <a:lnTo>
                      <a:pt x="10" y="196"/>
                    </a:lnTo>
                    <a:lnTo>
                      <a:pt x="9" y="190"/>
                    </a:lnTo>
                    <a:lnTo>
                      <a:pt x="9" y="184"/>
                    </a:lnTo>
                    <a:lnTo>
                      <a:pt x="8" y="178"/>
                    </a:lnTo>
                    <a:lnTo>
                      <a:pt x="7" y="171"/>
                    </a:lnTo>
                    <a:lnTo>
                      <a:pt x="7" y="165"/>
                    </a:lnTo>
                    <a:lnTo>
                      <a:pt x="6" y="159"/>
                    </a:lnTo>
                    <a:lnTo>
                      <a:pt x="6" y="153"/>
                    </a:lnTo>
                    <a:lnTo>
                      <a:pt x="6" y="146"/>
                    </a:lnTo>
                    <a:lnTo>
                      <a:pt x="5" y="139"/>
                    </a:lnTo>
                    <a:lnTo>
                      <a:pt x="5" y="134"/>
                    </a:lnTo>
                    <a:lnTo>
                      <a:pt x="5" y="127"/>
                    </a:lnTo>
                    <a:lnTo>
                      <a:pt x="5" y="121"/>
                    </a:lnTo>
                    <a:lnTo>
                      <a:pt x="4" y="114"/>
                    </a:lnTo>
                    <a:lnTo>
                      <a:pt x="4" y="108"/>
                    </a:lnTo>
                    <a:lnTo>
                      <a:pt x="4" y="102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4" y="76"/>
                    </a:lnTo>
                    <a:lnTo>
                      <a:pt x="4" y="70"/>
                    </a:lnTo>
                    <a:lnTo>
                      <a:pt x="4" y="63"/>
                    </a:lnTo>
                    <a:lnTo>
                      <a:pt x="4" y="58"/>
                    </a:lnTo>
                    <a:lnTo>
                      <a:pt x="4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4" y="19"/>
                    </a:lnTo>
                    <a:lnTo>
                      <a:pt x="4" y="12"/>
                    </a:lnTo>
                    <a:lnTo>
                      <a:pt x="4" y="7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" y="19"/>
                    </a:lnTo>
                    <a:lnTo>
                      <a:pt x="1" y="26"/>
                    </a:lnTo>
                    <a:lnTo>
                      <a:pt x="1" y="32"/>
                    </a:lnTo>
                    <a:lnTo>
                      <a:pt x="1" y="38"/>
                    </a:lnTo>
                    <a:lnTo>
                      <a:pt x="1" y="44"/>
                    </a:lnTo>
                    <a:lnTo>
                      <a:pt x="1" y="51"/>
                    </a:lnTo>
                    <a:lnTo>
                      <a:pt x="1" y="58"/>
                    </a:lnTo>
                    <a:lnTo>
                      <a:pt x="1" y="63"/>
                    </a:lnTo>
                    <a:lnTo>
                      <a:pt x="1" y="70"/>
                    </a:lnTo>
                    <a:lnTo>
                      <a:pt x="1" y="76"/>
                    </a:lnTo>
                    <a:lnTo>
                      <a:pt x="1" y="83"/>
                    </a:lnTo>
                    <a:lnTo>
                      <a:pt x="1" y="89"/>
                    </a:lnTo>
                    <a:lnTo>
                      <a:pt x="1" y="95"/>
                    </a:lnTo>
                    <a:lnTo>
                      <a:pt x="1" y="102"/>
                    </a:lnTo>
                    <a:lnTo>
                      <a:pt x="1" y="108"/>
                    </a:lnTo>
                    <a:lnTo>
                      <a:pt x="1" y="114"/>
                    </a:lnTo>
                    <a:lnTo>
                      <a:pt x="1" y="121"/>
                    </a:lnTo>
                    <a:lnTo>
                      <a:pt x="3" y="127"/>
                    </a:lnTo>
                    <a:lnTo>
                      <a:pt x="3" y="134"/>
                    </a:lnTo>
                    <a:lnTo>
                      <a:pt x="3" y="140"/>
                    </a:lnTo>
                    <a:lnTo>
                      <a:pt x="3" y="146"/>
                    </a:lnTo>
                    <a:lnTo>
                      <a:pt x="4" y="153"/>
                    </a:lnTo>
                    <a:lnTo>
                      <a:pt x="4" y="159"/>
                    </a:lnTo>
                    <a:lnTo>
                      <a:pt x="4" y="165"/>
                    </a:lnTo>
                    <a:lnTo>
                      <a:pt x="5" y="172"/>
                    </a:lnTo>
                    <a:lnTo>
                      <a:pt x="6" y="178"/>
                    </a:lnTo>
                    <a:lnTo>
                      <a:pt x="6" y="185"/>
                    </a:lnTo>
                    <a:lnTo>
                      <a:pt x="7" y="190"/>
                    </a:lnTo>
                    <a:lnTo>
                      <a:pt x="8" y="197"/>
                    </a:lnTo>
                    <a:lnTo>
                      <a:pt x="9" y="203"/>
                    </a:lnTo>
                    <a:lnTo>
                      <a:pt x="9" y="204"/>
                    </a:lnTo>
                    <a:lnTo>
                      <a:pt x="9" y="203"/>
                    </a:lnTo>
                    <a:lnTo>
                      <a:pt x="9" y="204"/>
                    </a:lnTo>
                    <a:lnTo>
                      <a:pt x="10" y="204"/>
                    </a:lnTo>
                    <a:lnTo>
                      <a:pt x="12" y="204"/>
                    </a:lnTo>
                    <a:lnTo>
                      <a:pt x="12" y="203"/>
                    </a:lnTo>
                    <a:lnTo>
                      <a:pt x="12" y="20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53" name="Freeform 962"/>
              <p:cNvSpPr>
                <a:spLocks/>
              </p:cNvSpPr>
              <p:nvPr/>
            </p:nvSpPr>
            <p:spPr bwMode="auto">
              <a:xfrm>
                <a:off x="4277" y="1783"/>
                <a:ext cx="6" cy="25"/>
              </a:xfrm>
              <a:custGeom>
                <a:avLst/>
                <a:gdLst>
                  <a:gd name="T0" fmla="*/ 3 w 18"/>
                  <a:gd name="T1" fmla="*/ 73 h 76"/>
                  <a:gd name="T2" fmla="*/ 4 w 18"/>
                  <a:gd name="T3" fmla="*/ 69 h 76"/>
                  <a:gd name="T4" fmla="*/ 6 w 18"/>
                  <a:gd name="T5" fmla="*/ 64 h 76"/>
                  <a:gd name="T6" fmla="*/ 7 w 18"/>
                  <a:gd name="T7" fmla="*/ 60 h 76"/>
                  <a:gd name="T8" fmla="*/ 8 w 18"/>
                  <a:gd name="T9" fmla="*/ 55 h 76"/>
                  <a:gd name="T10" fmla="*/ 9 w 18"/>
                  <a:gd name="T11" fmla="*/ 51 h 76"/>
                  <a:gd name="T12" fmla="*/ 11 w 18"/>
                  <a:gd name="T13" fmla="*/ 46 h 76"/>
                  <a:gd name="T14" fmla="*/ 12 w 18"/>
                  <a:gd name="T15" fmla="*/ 42 h 76"/>
                  <a:gd name="T16" fmla="*/ 13 w 18"/>
                  <a:gd name="T17" fmla="*/ 37 h 76"/>
                  <a:gd name="T18" fmla="*/ 15 w 18"/>
                  <a:gd name="T19" fmla="*/ 31 h 76"/>
                  <a:gd name="T20" fmla="*/ 17 w 18"/>
                  <a:gd name="T21" fmla="*/ 27 h 76"/>
                  <a:gd name="T22" fmla="*/ 17 w 18"/>
                  <a:gd name="T23" fmla="*/ 22 h 76"/>
                  <a:gd name="T24" fmla="*/ 18 w 18"/>
                  <a:gd name="T25" fmla="*/ 18 h 76"/>
                  <a:gd name="T26" fmla="*/ 18 w 18"/>
                  <a:gd name="T27" fmla="*/ 13 h 76"/>
                  <a:gd name="T28" fmla="*/ 17 w 18"/>
                  <a:gd name="T29" fmla="*/ 9 h 76"/>
                  <a:gd name="T30" fmla="*/ 16 w 18"/>
                  <a:gd name="T31" fmla="*/ 4 h 76"/>
                  <a:gd name="T32" fmla="*/ 15 w 18"/>
                  <a:gd name="T33" fmla="*/ 0 h 76"/>
                  <a:gd name="T34" fmla="*/ 13 w 18"/>
                  <a:gd name="T35" fmla="*/ 3 h 76"/>
                  <a:gd name="T36" fmla="*/ 13 w 18"/>
                  <a:gd name="T37" fmla="*/ 6 h 76"/>
                  <a:gd name="T38" fmla="*/ 15 w 18"/>
                  <a:gd name="T39" fmla="*/ 11 h 76"/>
                  <a:gd name="T40" fmla="*/ 15 w 18"/>
                  <a:gd name="T41" fmla="*/ 16 h 76"/>
                  <a:gd name="T42" fmla="*/ 15 w 18"/>
                  <a:gd name="T43" fmla="*/ 20 h 76"/>
                  <a:gd name="T44" fmla="*/ 13 w 18"/>
                  <a:gd name="T45" fmla="*/ 25 h 76"/>
                  <a:gd name="T46" fmla="*/ 13 w 18"/>
                  <a:gd name="T47" fmla="*/ 29 h 76"/>
                  <a:gd name="T48" fmla="*/ 12 w 18"/>
                  <a:gd name="T49" fmla="*/ 34 h 76"/>
                  <a:gd name="T50" fmla="*/ 10 w 18"/>
                  <a:gd name="T51" fmla="*/ 38 h 76"/>
                  <a:gd name="T52" fmla="*/ 9 w 18"/>
                  <a:gd name="T53" fmla="*/ 43 h 76"/>
                  <a:gd name="T54" fmla="*/ 8 w 18"/>
                  <a:gd name="T55" fmla="*/ 47 h 76"/>
                  <a:gd name="T56" fmla="*/ 7 w 18"/>
                  <a:gd name="T57" fmla="*/ 52 h 76"/>
                  <a:gd name="T58" fmla="*/ 4 w 18"/>
                  <a:gd name="T59" fmla="*/ 56 h 76"/>
                  <a:gd name="T60" fmla="*/ 3 w 18"/>
                  <a:gd name="T61" fmla="*/ 61 h 76"/>
                  <a:gd name="T62" fmla="*/ 2 w 18"/>
                  <a:gd name="T63" fmla="*/ 67 h 76"/>
                  <a:gd name="T64" fmla="*/ 1 w 18"/>
                  <a:gd name="T65" fmla="*/ 71 h 76"/>
                  <a:gd name="T66" fmla="*/ 2 w 18"/>
                  <a:gd name="T67" fmla="*/ 75 h 76"/>
                  <a:gd name="T68" fmla="*/ 1 w 18"/>
                  <a:gd name="T69" fmla="*/ 73 h 76"/>
                  <a:gd name="T70" fmla="*/ 1 w 18"/>
                  <a:gd name="T71" fmla="*/ 73 h 76"/>
                  <a:gd name="T72" fmla="*/ 1 w 18"/>
                  <a:gd name="T73" fmla="*/ 75 h 76"/>
                  <a:gd name="T74" fmla="*/ 1 w 18"/>
                  <a:gd name="T75" fmla="*/ 75 h 76"/>
                  <a:gd name="T76" fmla="*/ 1 w 18"/>
                  <a:gd name="T77" fmla="*/ 75 h 76"/>
                  <a:gd name="T78" fmla="*/ 1 w 18"/>
                  <a:gd name="T79" fmla="*/ 75 h 76"/>
                  <a:gd name="T80" fmla="*/ 1 w 18"/>
                  <a:gd name="T81" fmla="*/ 76 h 76"/>
                  <a:gd name="T82" fmla="*/ 2 w 18"/>
                  <a:gd name="T83" fmla="*/ 75 h 76"/>
                  <a:gd name="T84" fmla="*/ 2 w 18"/>
                  <a:gd name="T85" fmla="*/ 75 h 76"/>
                  <a:gd name="T86" fmla="*/ 2 w 18"/>
                  <a:gd name="T87" fmla="*/ 75 h 76"/>
                  <a:gd name="T88" fmla="*/ 3 w 18"/>
                  <a:gd name="T89" fmla="*/ 75 h 76"/>
                  <a:gd name="T90" fmla="*/ 1 w 18"/>
                  <a:gd name="T91" fmla="*/ 72 h 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8"/>
                  <a:gd name="T139" fmla="*/ 0 h 76"/>
                  <a:gd name="T140" fmla="*/ 18 w 18"/>
                  <a:gd name="T141" fmla="*/ 76 h 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8" h="76">
                    <a:moveTo>
                      <a:pt x="1" y="72"/>
                    </a:moveTo>
                    <a:lnTo>
                      <a:pt x="3" y="73"/>
                    </a:lnTo>
                    <a:lnTo>
                      <a:pt x="3" y="71"/>
                    </a:lnTo>
                    <a:lnTo>
                      <a:pt x="4" y="69"/>
                    </a:lnTo>
                    <a:lnTo>
                      <a:pt x="4" y="67"/>
                    </a:lnTo>
                    <a:lnTo>
                      <a:pt x="6" y="64"/>
                    </a:lnTo>
                    <a:lnTo>
                      <a:pt x="6" y="62"/>
                    </a:lnTo>
                    <a:lnTo>
                      <a:pt x="7" y="60"/>
                    </a:lnTo>
                    <a:lnTo>
                      <a:pt x="7" y="58"/>
                    </a:lnTo>
                    <a:lnTo>
                      <a:pt x="8" y="55"/>
                    </a:lnTo>
                    <a:lnTo>
                      <a:pt x="9" y="53"/>
                    </a:lnTo>
                    <a:lnTo>
                      <a:pt x="9" y="51"/>
                    </a:lnTo>
                    <a:lnTo>
                      <a:pt x="10" y="48"/>
                    </a:lnTo>
                    <a:lnTo>
                      <a:pt x="11" y="46"/>
                    </a:lnTo>
                    <a:lnTo>
                      <a:pt x="11" y="44"/>
                    </a:lnTo>
                    <a:lnTo>
                      <a:pt x="12" y="42"/>
                    </a:lnTo>
                    <a:lnTo>
                      <a:pt x="13" y="39"/>
                    </a:lnTo>
                    <a:lnTo>
                      <a:pt x="13" y="37"/>
                    </a:lnTo>
                    <a:lnTo>
                      <a:pt x="15" y="34"/>
                    </a:lnTo>
                    <a:lnTo>
                      <a:pt x="15" y="31"/>
                    </a:lnTo>
                    <a:lnTo>
                      <a:pt x="16" y="29"/>
                    </a:lnTo>
                    <a:lnTo>
                      <a:pt x="17" y="27"/>
                    </a:lnTo>
                    <a:lnTo>
                      <a:pt x="17" y="25"/>
                    </a:lnTo>
                    <a:lnTo>
                      <a:pt x="17" y="22"/>
                    </a:lnTo>
                    <a:lnTo>
                      <a:pt x="17" y="20"/>
                    </a:lnTo>
                    <a:lnTo>
                      <a:pt x="18" y="18"/>
                    </a:lnTo>
                    <a:lnTo>
                      <a:pt x="18" y="16"/>
                    </a:lnTo>
                    <a:lnTo>
                      <a:pt x="18" y="13"/>
                    </a:lnTo>
                    <a:lnTo>
                      <a:pt x="17" y="11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3" y="6"/>
                    </a:lnTo>
                    <a:lnTo>
                      <a:pt x="15" y="9"/>
                    </a:lnTo>
                    <a:lnTo>
                      <a:pt x="15" y="11"/>
                    </a:lnTo>
                    <a:lnTo>
                      <a:pt x="15" y="13"/>
                    </a:lnTo>
                    <a:lnTo>
                      <a:pt x="15" y="16"/>
                    </a:lnTo>
                    <a:lnTo>
                      <a:pt x="15" y="18"/>
                    </a:lnTo>
                    <a:lnTo>
                      <a:pt x="15" y="20"/>
                    </a:lnTo>
                    <a:lnTo>
                      <a:pt x="15" y="22"/>
                    </a:lnTo>
                    <a:lnTo>
                      <a:pt x="13" y="25"/>
                    </a:lnTo>
                    <a:lnTo>
                      <a:pt x="13" y="27"/>
                    </a:lnTo>
                    <a:lnTo>
                      <a:pt x="13" y="29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1" y="36"/>
                    </a:lnTo>
                    <a:lnTo>
                      <a:pt x="10" y="38"/>
                    </a:lnTo>
                    <a:lnTo>
                      <a:pt x="10" y="41"/>
                    </a:lnTo>
                    <a:lnTo>
                      <a:pt x="9" y="43"/>
                    </a:lnTo>
                    <a:lnTo>
                      <a:pt x="9" y="45"/>
                    </a:lnTo>
                    <a:lnTo>
                      <a:pt x="8" y="47"/>
                    </a:lnTo>
                    <a:lnTo>
                      <a:pt x="7" y="50"/>
                    </a:lnTo>
                    <a:lnTo>
                      <a:pt x="7" y="52"/>
                    </a:lnTo>
                    <a:lnTo>
                      <a:pt x="6" y="54"/>
                    </a:lnTo>
                    <a:lnTo>
                      <a:pt x="4" y="56"/>
                    </a:lnTo>
                    <a:lnTo>
                      <a:pt x="4" y="59"/>
                    </a:lnTo>
                    <a:lnTo>
                      <a:pt x="3" y="61"/>
                    </a:lnTo>
                    <a:lnTo>
                      <a:pt x="2" y="63"/>
                    </a:lnTo>
                    <a:lnTo>
                      <a:pt x="2" y="67"/>
                    </a:lnTo>
                    <a:lnTo>
                      <a:pt x="1" y="69"/>
                    </a:lnTo>
                    <a:lnTo>
                      <a:pt x="1" y="71"/>
                    </a:lnTo>
                    <a:lnTo>
                      <a:pt x="1" y="73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73"/>
                    </a:lnTo>
                    <a:lnTo>
                      <a:pt x="1" y="73"/>
                    </a:lnTo>
                    <a:lnTo>
                      <a:pt x="1" y="75"/>
                    </a:lnTo>
                    <a:lnTo>
                      <a:pt x="1" y="76"/>
                    </a:lnTo>
                    <a:lnTo>
                      <a:pt x="2" y="75"/>
                    </a:lnTo>
                    <a:lnTo>
                      <a:pt x="3" y="75"/>
                    </a:lnTo>
                    <a:lnTo>
                      <a:pt x="3" y="73"/>
                    </a:lnTo>
                    <a:lnTo>
                      <a:pt x="1" y="72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54" name="Freeform 963"/>
              <p:cNvSpPr>
                <a:spLocks/>
              </p:cNvSpPr>
              <p:nvPr/>
            </p:nvSpPr>
            <p:spPr bwMode="auto">
              <a:xfrm>
                <a:off x="4277" y="1786"/>
                <a:ext cx="11" cy="23"/>
              </a:xfrm>
              <a:custGeom>
                <a:avLst/>
                <a:gdLst>
                  <a:gd name="T0" fmla="*/ 30 w 32"/>
                  <a:gd name="T1" fmla="*/ 0 h 68"/>
                  <a:gd name="T2" fmla="*/ 27 w 32"/>
                  <a:gd name="T3" fmla="*/ 3 h 68"/>
                  <a:gd name="T4" fmla="*/ 25 w 32"/>
                  <a:gd name="T5" fmla="*/ 5 h 68"/>
                  <a:gd name="T6" fmla="*/ 23 w 32"/>
                  <a:gd name="T7" fmla="*/ 10 h 68"/>
                  <a:gd name="T8" fmla="*/ 20 w 32"/>
                  <a:gd name="T9" fmla="*/ 13 h 68"/>
                  <a:gd name="T10" fmla="*/ 18 w 32"/>
                  <a:gd name="T11" fmla="*/ 18 h 68"/>
                  <a:gd name="T12" fmla="*/ 16 w 32"/>
                  <a:gd name="T13" fmla="*/ 22 h 68"/>
                  <a:gd name="T14" fmla="*/ 15 w 32"/>
                  <a:gd name="T15" fmla="*/ 27 h 68"/>
                  <a:gd name="T16" fmla="*/ 13 w 32"/>
                  <a:gd name="T17" fmla="*/ 31 h 68"/>
                  <a:gd name="T18" fmla="*/ 11 w 32"/>
                  <a:gd name="T19" fmla="*/ 36 h 68"/>
                  <a:gd name="T20" fmla="*/ 10 w 32"/>
                  <a:gd name="T21" fmla="*/ 40 h 68"/>
                  <a:gd name="T22" fmla="*/ 9 w 32"/>
                  <a:gd name="T23" fmla="*/ 45 h 68"/>
                  <a:gd name="T24" fmla="*/ 7 w 32"/>
                  <a:gd name="T25" fmla="*/ 51 h 68"/>
                  <a:gd name="T26" fmla="*/ 6 w 32"/>
                  <a:gd name="T27" fmla="*/ 54 h 68"/>
                  <a:gd name="T28" fmla="*/ 3 w 32"/>
                  <a:gd name="T29" fmla="*/ 59 h 68"/>
                  <a:gd name="T30" fmla="*/ 2 w 32"/>
                  <a:gd name="T31" fmla="*/ 63 h 68"/>
                  <a:gd name="T32" fmla="*/ 0 w 32"/>
                  <a:gd name="T33" fmla="*/ 67 h 68"/>
                  <a:gd name="T34" fmla="*/ 3 w 32"/>
                  <a:gd name="T35" fmla="*/ 67 h 68"/>
                  <a:gd name="T36" fmla="*/ 4 w 32"/>
                  <a:gd name="T37" fmla="*/ 62 h 68"/>
                  <a:gd name="T38" fmla="*/ 7 w 32"/>
                  <a:gd name="T39" fmla="*/ 59 h 68"/>
                  <a:gd name="T40" fmla="*/ 8 w 32"/>
                  <a:gd name="T41" fmla="*/ 54 h 68"/>
                  <a:gd name="T42" fmla="*/ 10 w 32"/>
                  <a:gd name="T43" fmla="*/ 50 h 68"/>
                  <a:gd name="T44" fmla="*/ 11 w 32"/>
                  <a:gd name="T45" fmla="*/ 45 h 68"/>
                  <a:gd name="T46" fmla="*/ 13 w 32"/>
                  <a:gd name="T47" fmla="*/ 39 h 68"/>
                  <a:gd name="T48" fmla="*/ 15 w 32"/>
                  <a:gd name="T49" fmla="*/ 35 h 68"/>
                  <a:gd name="T50" fmla="*/ 16 w 32"/>
                  <a:gd name="T51" fmla="*/ 30 h 68"/>
                  <a:gd name="T52" fmla="*/ 18 w 32"/>
                  <a:gd name="T53" fmla="*/ 26 h 68"/>
                  <a:gd name="T54" fmla="*/ 19 w 32"/>
                  <a:gd name="T55" fmla="*/ 21 h 68"/>
                  <a:gd name="T56" fmla="*/ 21 w 32"/>
                  <a:gd name="T57" fmla="*/ 17 h 68"/>
                  <a:gd name="T58" fmla="*/ 23 w 32"/>
                  <a:gd name="T59" fmla="*/ 13 h 68"/>
                  <a:gd name="T60" fmla="*/ 25 w 32"/>
                  <a:gd name="T61" fmla="*/ 10 h 68"/>
                  <a:gd name="T62" fmla="*/ 27 w 32"/>
                  <a:gd name="T63" fmla="*/ 6 h 68"/>
                  <a:gd name="T64" fmla="*/ 30 w 32"/>
                  <a:gd name="T65" fmla="*/ 3 h 68"/>
                  <a:gd name="T66" fmla="*/ 32 w 32"/>
                  <a:gd name="T67" fmla="*/ 1 h 68"/>
                  <a:gd name="T68" fmla="*/ 32 w 32"/>
                  <a:gd name="T69" fmla="*/ 2 h 68"/>
                  <a:gd name="T70" fmla="*/ 32 w 32"/>
                  <a:gd name="T71" fmla="*/ 2 h 68"/>
                  <a:gd name="T72" fmla="*/ 32 w 32"/>
                  <a:gd name="T73" fmla="*/ 1 h 68"/>
                  <a:gd name="T74" fmla="*/ 32 w 32"/>
                  <a:gd name="T75" fmla="*/ 1 h 68"/>
                  <a:gd name="T76" fmla="*/ 32 w 32"/>
                  <a:gd name="T77" fmla="*/ 0 h 68"/>
                  <a:gd name="T78" fmla="*/ 32 w 32"/>
                  <a:gd name="T79" fmla="*/ 0 h 68"/>
                  <a:gd name="T80" fmla="*/ 32 w 32"/>
                  <a:gd name="T81" fmla="*/ 0 h 68"/>
                  <a:gd name="T82" fmla="*/ 30 w 32"/>
                  <a:gd name="T83" fmla="*/ 0 h 68"/>
                  <a:gd name="T84" fmla="*/ 30 w 32"/>
                  <a:gd name="T85" fmla="*/ 0 h 68"/>
                  <a:gd name="T86" fmla="*/ 30 w 32"/>
                  <a:gd name="T87" fmla="*/ 0 h 68"/>
                  <a:gd name="T88" fmla="*/ 30 w 32"/>
                  <a:gd name="T89" fmla="*/ 0 h 6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"/>
                  <a:gd name="T136" fmla="*/ 0 h 68"/>
                  <a:gd name="T137" fmla="*/ 32 w 32"/>
                  <a:gd name="T138" fmla="*/ 68 h 6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" h="68">
                    <a:moveTo>
                      <a:pt x="29" y="1"/>
                    </a:moveTo>
                    <a:lnTo>
                      <a:pt x="30" y="0"/>
                    </a:lnTo>
                    <a:lnTo>
                      <a:pt x="28" y="1"/>
                    </a:lnTo>
                    <a:lnTo>
                      <a:pt x="27" y="3"/>
                    </a:lnTo>
                    <a:lnTo>
                      <a:pt x="26" y="4"/>
                    </a:lnTo>
                    <a:lnTo>
                      <a:pt x="25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1" y="11"/>
                    </a:lnTo>
                    <a:lnTo>
                      <a:pt x="20" y="13"/>
                    </a:lnTo>
                    <a:lnTo>
                      <a:pt x="19" y="15"/>
                    </a:lnTo>
                    <a:lnTo>
                      <a:pt x="18" y="18"/>
                    </a:lnTo>
                    <a:lnTo>
                      <a:pt x="17" y="20"/>
                    </a:lnTo>
                    <a:lnTo>
                      <a:pt x="16" y="22"/>
                    </a:lnTo>
                    <a:lnTo>
                      <a:pt x="16" y="25"/>
                    </a:lnTo>
                    <a:lnTo>
                      <a:pt x="15" y="27"/>
                    </a:lnTo>
                    <a:lnTo>
                      <a:pt x="13" y="29"/>
                    </a:lnTo>
                    <a:lnTo>
                      <a:pt x="13" y="31"/>
                    </a:lnTo>
                    <a:lnTo>
                      <a:pt x="12" y="34"/>
                    </a:lnTo>
                    <a:lnTo>
                      <a:pt x="11" y="36"/>
                    </a:lnTo>
                    <a:lnTo>
                      <a:pt x="11" y="38"/>
                    </a:lnTo>
                    <a:lnTo>
                      <a:pt x="10" y="40"/>
                    </a:lnTo>
                    <a:lnTo>
                      <a:pt x="9" y="44"/>
                    </a:lnTo>
                    <a:lnTo>
                      <a:pt x="9" y="45"/>
                    </a:lnTo>
                    <a:lnTo>
                      <a:pt x="8" y="47"/>
                    </a:lnTo>
                    <a:lnTo>
                      <a:pt x="7" y="51"/>
                    </a:lnTo>
                    <a:lnTo>
                      <a:pt x="7" y="52"/>
                    </a:lnTo>
                    <a:lnTo>
                      <a:pt x="6" y="54"/>
                    </a:lnTo>
                    <a:lnTo>
                      <a:pt x="4" y="56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3"/>
                    </a:lnTo>
                    <a:lnTo>
                      <a:pt x="1" y="64"/>
                    </a:lnTo>
                    <a:lnTo>
                      <a:pt x="0" y="67"/>
                    </a:lnTo>
                    <a:lnTo>
                      <a:pt x="1" y="68"/>
                    </a:lnTo>
                    <a:lnTo>
                      <a:pt x="3" y="67"/>
                    </a:lnTo>
                    <a:lnTo>
                      <a:pt x="3" y="64"/>
                    </a:lnTo>
                    <a:lnTo>
                      <a:pt x="4" y="62"/>
                    </a:lnTo>
                    <a:lnTo>
                      <a:pt x="6" y="60"/>
                    </a:lnTo>
                    <a:lnTo>
                      <a:pt x="7" y="59"/>
                    </a:lnTo>
                    <a:lnTo>
                      <a:pt x="8" y="56"/>
                    </a:lnTo>
                    <a:lnTo>
                      <a:pt x="8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1" y="46"/>
                    </a:lnTo>
                    <a:lnTo>
                      <a:pt x="11" y="45"/>
                    </a:lnTo>
                    <a:lnTo>
                      <a:pt x="12" y="42"/>
                    </a:lnTo>
                    <a:lnTo>
                      <a:pt x="13" y="39"/>
                    </a:lnTo>
                    <a:lnTo>
                      <a:pt x="13" y="37"/>
                    </a:lnTo>
                    <a:lnTo>
                      <a:pt x="15" y="35"/>
                    </a:lnTo>
                    <a:lnTo>
                      <a:pt x="16" y="33"/>
                    </a:lnTo>
                    <a:lnTo>
                      <a:pt x="16" y="30"/>
                    </a:lnTo>
                    <a:lnTo>
                      <a:pt x="17" y="28"/>
                    </a:lnTo>
                    <a:lnTo>
                      <a:pt x="18" y="26"/>
                    </a:lnTo>
                    <a:lnTo>
                      <a:pt x="19" y="23"/>
                    </a:lnTo>
                    <a:lnTo>
                      <a:pt x="19" y="21"/>
                    </a:lnTo>
                    <a:lnTo>
                      <a:pt x="20" y="19"/>
                    </a:lnTo>
                    <a:lnTo>
                      <a:pt x="21" y="17"/>
                    </a:lnTo>
                    <a:lnTo>
                      <a:pt x="23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5" y="10"/>
                    </a:lnTo>
                    <a:lnTo>
                      <a:pt x="26" y="8"/>
                    </a:lnTo>
                    <a:lnTo>
                      <a:pt x="27" y="6"/>
                    </a:lnTo>
                    <a:lnTo>
                      <a:pt x="29" y="4"/>
                    </a:lnTo>
                    <a:lnTo>
                      <a:pt x="30" y="3"/>
                    </a:lnTo>
                    <a:lnTo>
                      <a:pt x="32" y="2"/>
                    </a:lnTo>
                    <a:lnTo>
                      <a:pt x="32" y="1"/>
                    </a:lnTo>
                    <a:lnTo>
                      <a:pt x="32" y="2"/>
                    </a:lnTo>
                    <a:lnTo>
                      <a:pt x="32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55" name="Freeform 964"/>
              <p:cNvSpPr>
                <a:spLocks/>
              </p:cNvSpPr>
              <p:nvPr/>
            </p:nvSpPr>
            <p:spPr bwMode="auto">
              <a:xfrm>
                <a:off x="4282" y="1755"/>
                <a:ext cx="5" cy="31"/>
              </a:xfrm>
              <a:custGeom>
                <a:avLst/>
                <a:gdLst>
                  <a:gd name="T0" fmla="*/ 0 w 12"/>
                  <a:gd name="T1" fmla="*/ 1 h 98"/>
                  <a:gd name="T2" fmla="*/ 0 w 12"/>
                  <a:gd name="T3" fmla="*/ 8 h 98"/>
                  <a:gd name="T4" fmla="*/ 1 w 12"/>
                  <a:gd name="T5" fmla="*/ 15 h 98"/>
                  <a:gd name="T6" fmla="*/ 1 w 12"/>
                  <a:gd name="T7" fmla="*/ 22 h 98"/>
                  <a:gd name="T8" fmla="*/ 3 w 12"/>
                  <a:gd name="T9" fmla="*/ 27 h 98"/>
                  <a:gd name="T10" fmla="*/ 3 w 12"/>
                  <a:gd name="T11" fmla="*/ 33 h 98"/>
                  <a:gd name="T12" fmla="*/ 4 w 12"/>
                  <a:gd name="T13" fmla="*/ 39 h 98"/>
                  <a:gd name="T14" fmla="*/ 4 w 12"/>
                  <a:gd name="T15" fmla="*/ 44 h 98"/>
                  <a:gd name="T16" fmla="*/ 5 w 12"/>
                  <a:gd name="T17" fmla="*/ 50 h 98"/>
                  <a:gd name="T18" fmla="*/ 6 w 12"/>
                  <a:gd name="T19" fmla="*/ 55 h 98"/>
                  <a:gd name="T20" fmla="*/ 6 w 12"/>
                  <a:gd name="T21" fmla="*/ 60 h 98"/>
                  <a:gd name="T22" fmla="*/ 7 w 12"/>
                  <a:gd name="T23" fmla="*/ 66 h 98"/>
                  <a:gd name="T24" fmla="*/ 7 w 12"/>
                  <a:gd name="T25" fmla="*/ 72 h 98"/>
                  <a:gd name="T26" fmla="*/ 8 w 12"/>
                  <a:gd name="T27" fmla="*/ 78 h 98"/>
                  <a:gd name="T28" fmla="*/ 8 w 12"/>
                  <a:gd name="T29" fmla="*/ 84 h 98"/>
                  <a:gd name="T30" fmla="*/ 9 w 12"/>
                  <a:gd name="T31" fmla="*/ 91 h 98"/>
                  <a:gd name="T32" fmla="*/ 9 w 12"/>
                  <a:gd name="T33" fmla="*/ 98 h 98"/>
                  <a:gd name="T34" fmla="*/ 12 w 12"/>
                  <a:gd name="T35" fmla="*/ 94 h 98"/>
                  <a:gd name="T36" fmla="*/ 12 w 12"/>
                  <a:gd name="T37" fmla="*/ 87 h 98"/>
                  <a:gd name="T38" fmla="*/ 10 w 12"/>
                  <a:gd name="T39" fmla="*/ 81 h 98"/>
                  <a:gd name="T40" fmla="*/ 10 w 12"/>
                  <a:gd name="T41" fmla="*/ 75 h 98"/>
                  <a:gd name="T42" fmla="*/ 9 w 12"/>
                  <a:gd name="T43" fmla="*/ 68 h 98"/>
                  <a:gd name="T44" fmla="*/ 8 w 12"/>
                  <a:gd name="T45" fmla="*/ 62 h 98"/>
                  <a:gd name="T46" fmla="*/ 8 w 12"/>
                  <a:gd name="T47" fmla="*/ 58 h 98"/>
                  <a:gd name="T48" fmla="*/ 7 w 12"/>
                  <a:gd name="T49" fmla="*/ 52 h 98"/>
                  <a:gd name="T50" fmla="*/ 7 w 12"/>
                  <a:gd name="T51" fmla="*/ 47 h 98"/>
                  <a:gd name="T52" fmla="*/ 6 w 12"/>
                  <a:gd name="T53" fmla="*/ 41 h 98"/>
                  <a:gd name="T54" fmla="*/ 6 w 12"/>
                  <a:gd name="T55" fmla="*/ 35 h 98"/>
                  <a:gd name="T56" fmla="*/ 5 w 12"/>
                  <a:gd name="T57" fmla="*/ 30 h 98"/>
                  <a:gd name="T58" fmla="*/ 5 w 12"/>
                  <a:gd name="T59" fmla="*/ 24 h 98"/>
                  <a:gd name="T60" fmla="*/ 4 w 12"/>
                  <a:gd name="T61" fmla="*/ 18 h 98"/>
                  <a:gd name="T62" fmla="*/ 4 w 12"/>
                  <a:gd name="T63" fmla="*/ 11 h 98"/>
                  <a:gd name="T64" fmla="*/ 3 w 12"/>
                  <a:gd name="T65" fmla="*/ 5 h 98"/>
                  <a:gd name="T66" fmla="*/ 3 w 12"/>
                  <a:gd name="T67" fmla="*/ 1 h 98"/>
                  <a:gd name="T68" fmla="*/ 3 w 12"/>
                  <a:gd name="T69" fmla="*/ 1 h 98"/>
                  <a:gd name="T70" fmla="*/ 3 w 12"/>
                  <a:gd name="T71" fmla="*/ 0 h 98"/>
                  <a:gd name="T72" fmla="*/ 1 w 12"/>
                  <a:gd name="T73" fmla="*/ 0 h 98"/>
                  <a:gd name="T74" fmla="*/ 1 w 12"/>
                  <a:gd name="T75" fmla="*/ 0 h 98"/>
                  <a:gd name="T76" fmla="*/ 1 w 12"/>
                  <a:gd name="T77" fmla="*/ 0 h 98"/>
                  <a:gd name="T78" fmla="*/ 0 w 12"/>
                  <a:gd name="T79" fmla="*/ 0 h 98"/>
                  <a:gd name="T80" fmla="*/ 0 w 12"/>
                  <a:gd name="T81" fmla="*/ 0 h 98"/>
                  <a:gd name="T82" fmla="*/ 0 w 12"/>
                  <a:gd name="T83" fmla="*/ 0 h 98"/>
                  <a:gd name="T84" fmla="*/ 0 w 12"/>
                  <a:gd name="T85" fmla="*/ 0 h 98"/>
                  <a:gd name="T86" fmla="*/ 0 w 12"/>
                  <a:gd name="T87" fmla="*/ 1 h 98"/>
                  <a:gd name="T88" fmla="*/ 0 w 12"/>
                  <a:gd name="T89" fmla="*/ 1 h 9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"/>
                  <a:gd name="T136" fmla="*/ 0 h 98"/>
                  <a:gd name="T137" fmla="*/ 12 w 12"/>
                  <a:gd name="T138" fmla="*/ 98 h 9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" h="98">
                    <a:moveTo>
                      <a:pt x="0" y="1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3" y="24"/>
                    </a:lnTo>
                    <a:lnTo>
                      <a:pt x="3" y="27"/>
                    </a:lnTo>
                    <a:lnTo>
                      <a:pt x="3" y="30"/>
                    </a:lnTo>
                    <a:lnTo>
                      <a:pt x="3" y="33"/>
                    </a:lnTo>
                    <a:lnTo>
                      <a:pt x="4" y="35"/>
                    </a:lnTo>
                    <a:lnTo>
                      <a:pt x="4" y="39"/>
                    </a:lnTo>
                    <a:lnTo>
                      <a:pt x="4" y="41"/>
                    </a:lnTo>
                    <a:lnTo>
                      <a:pt x="4" y="44"/>
                    </a:lnTo>
                    <a:lnTo>
                      <a:pt x="4" y="47"/>
                    </a:lnTo>
                    <a:lnTo>
                      <a:pt x="5" y="50"/>
                    </a:lnTo>
                    <a:lnTo>
                      <a:pt x="5" y="52"/>
                    </a:lnTo>
                    <a:lnTo>
                      <a:pt x="6" y="55"/>
                    </a:lnTo>
                    <a:lnTo>
                      <a:pt x="6" y="58"/>
                    </a:lnTo>
                    <a:lnTo>
                      <a:pt x="6" y="60"/>
                    </a:lnTo>
                    <a:lnTo>
                      <a:pt x="6" y="64"/>
                    </a:lnTo>
                    <a:lnTo>
                      <a:pt x="7" y="66"/>
                    </a:lnTo>
                    <a:lnTo>
                      <a:pt x="7" y="69"/>
                    </a:lnTo>
                    <a:lnTo>
                      <a:pt x="7" y="72"/>
                    </a:lnTo>
                    <a:lnTo>
                      <a:pt x="7" y="75"/>
                    </a:lnTo>
                    <a:lnTo>
                      <a:pt x="8" y="78"/>
                    </a:lnTo>
                    <a:lnTo>
                      <a:pt x="8" y="82"/>
                    </a:lnTo>
                    <a:lnTo>
                      <a:pt x="8" y="84"/>
                    </a:lnTo>
                    <a:lnTo>
                      <a:pt x="8" y="87"/>
                    </a:lnTo>
                    <a:lnTo>
                      <a:pt x="9" y="91"/>
                    </a:lnTo>
                    <a:lnTo>
                      <a:pt x="9" y="94"/>
                    </a:lnTo>
                    <a:lnTo>
                      <a:pt x="9" y="98"/>
                    </a:lnTo>
                    <a:lnTo>
                      <a:pt x="12" y="98"/>
                    </a:lnTo>
                    <a:lnTo>
                      <a:pt x="12" y="94"/>
                    </a:lnTo>
                    <a:lnTo>
                      <a:pt x="12" y="91"/>
                    </a:lnTo>
                    <a:lnTo>
                      <a:pt x="12" y="87"/>
                    </a:lnTo>
                    <a:lnTo>
                      <a:pt x="10" y="84"/>
                    </a:lnTo>
                    <a:lnTo>
                      <a:pt x="10" y="81"/>
                    </a:lnTo>
                    <a:lnTo>
                      <a:pt x="10" y="77"/>
                    </a:lnTo>
                    <a:lnTo>
                      <a:pt x="10" y="75"/>
                    </a:lnTo>
                    <a:lnTo>
                      <a:pt x="9" y="72"/>
                    </a:lnTo>
                    <a:lnTo>
                      <a:pt x="9" y="68"/>
                    </a:lnTo>
                    <a:lnTo>
                      <a:pt x="9" y="66"/>
                    </a:lnTo>
                    <a:lnTo>
                      <a:pt x="8" y="62"/>
                    </a:lnTo>
                    <a:lnTo>
                      <a:pt x="8" y="60"/>
                    </a:lnTo>
                    <a:lnTo>
                      <a:pt x="8" y="58"/>
                    </a:lnTo>
                    <a:lnTo>
                      <a:pt x="7" y="55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7" y="47"/>
                    </a:lnTo>
                    <a:lnTo>
                      <a:pt x="7" y="43"/>
                    </a:lnTo>
                    <a:lnTo>
                      <a:pt x="6" y="41"/>
                    </a:lnTo>
                    <a:lnTo>
                      <a:pt x="6" y="38"/>
                    </a:lnTo>
                    <a:lnTo>
                      <a:pt x="6" y="35"/>
                    </a:lnTo>
                    <a:lnTo>
                      <a:pt x="6" y="33"/>
                    </a:lnTo>
                    <a:lnTo>
                      <a:pt x="5" y="30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4" y="21"/>
                    </a:lnTo>
                    <a:lnTo>
                      <a:pt x="4" y="18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56" name="Freeform 965"/>
              <p:cNvSpPr>
                <a:spLocks/>
              </p:cNvSpPr>
              <p:nvPr/>
            </p:nvSpPr>
            <p:spPr bwMode="auto">
              <a:xfrm>
                <a:off x="4278" y="1720"/>
                <a:ext cx="6" cy="36"/>
              </a:xfrm>
              <a:custGeom>
                <a:avLst/>
                <a:gdLst>
                  <a:gd name="T0" fmla="*/ 3 w 20"/>
                  <a:gd name="T1" fmla="*/ 1 h 115"/>
                  <a:gd name="T2" fmla="*/ 0 w 20"/>
                  <a:gd name="T3" fmla="*/ 2 h 115"/>
                  <a:gd name="T4" fmla="*/ 17 w 20"/>
                  <a:gd name="T5" fmla="*/ 115 h 115"/>
                  <a:gd name="T6" fmla="*/ 20 w 20"/>
                  <a:gd name="T7" fmla="*/ 114 h 115"/>
                  <a:gd name="T8" fmla="*/ 3 w 20"/>
                  <a:gd name="T9" fmla="*/ 1 h 115"/>
                  <a:gd name="T10" fmla="*/ 0 w 20"/>
                  <a:gd name="T11" fmla="*/ 2 h 115"/>
                  <a:gd name="T12" fmla="*/ 3 w 20"/>
                  <a:gd name="T13" fmla="*/ 1 h 115"/>
                  <a:gd name="T14" fmla="*/ 3 w 20"/>
                  <a:gd name="T15" fmla="*/ 1 h 115"/>
                  <a:gd name="T16" fmla="*/ 3 w 20"/>
                  <a:gd name="T17" fmla="*/ 1 h 115"/>
                  <a:gd name="T18" fmla="*/ 3 w 20"/>
                  <a:gd name="T19" fmla="*/ 1 h 115"/>
                  <a:gd name="T20" fmla="*/ 1 w 20"/>
                  <a:gd name="T21" fmla="*/ 0 h 115"/>
                  <a:gd name="T22" fmla="*/ 1 w 20"/>
                  <a:gd name="T23" fmla="*/ 0 h 115"/>
                  <a:gd name="T24" fmla="*/ 1 w 20"/>
                  <a:gd name="T25" fmla="*/ 0 h 115"/>
                  <a:gd name="T26" fmla="*/ 1 w 20"/>
                  <a:gd name="T27" fmla="*/ 0 h 115"/>
                  <a:gd name="T28" fmla="*/ 1 w 20"/>
                  <a:gd name="T29" fmla="*/ 0 h 115"/>
                  <a:gd name="T30" fmla="*/ 1 w 20"/>
                  <a:gd name="T31" fmla="*/ 0 h 115"/>
                  <a:gd name="T32" fmla="*/ 0 w 20"/>
                  <a:gd name="T33" fmla="*/ 0 h 115"/>
                  <a:gd name="T34" fmla="*/ 0 w 20"/>
                  <a:gd name="T35" fmla="*/ 0 h 115"/>
                  <a:gd name="T36" fmla="*/ 0 w 20"/>
                  <a:gd name="T37" fmla="*/ 0 h 115"/>
                  <a:gd name="T38" fmla="*/ 0 w 20"/>
                  <a:gd name="T39" fmla="*/ 0 h 115"/>
                  <a:gd name="T40" fmla="*/ 0 w 20"/>
                  <a:gd name="T41" fmla="*/ 0 h 115"/>
                  <a:gd name="T42" fmla="*/ 0 w 20"/>
                  <a:gd name="T43" fmla="*/ 1 h 115"/>
                  <a:gd name="T44" fmla="*/ 0 w 20"/>
                  <a:gd name="T45" fmla="*/ 1 h 115"/>
                  <a:gd name="T46" fmla="*/ 0 w 20"/>
                  <a:gd name="T47" fmla="*/ 1 h 115"/>
                  <a:gd name="T48" fmla="*/ 0 w 20"/>
                  <a:gd name="T49" fmla="*/ 1 h 115"/>
                  <a:gd name="T50" fmla="*/ 0 w 20"/>
                  <a:gd name="T51" fmla="*/ 1 h 115"/>
                  <a:gd name="T52" fmla="*/ 0 w 20"/>
                  <a:gd name="T53" fmla="*/ 2 h 115"/>
                  <a:gd name="T54" fmla="*/ 0 w 20"/>
                  <a:gd name="T55" fmla="*/ 2 h 115"/>
                  <a:gd name="T56" fmla="*/ 3 w 20"/>
                  <a:gd name="T57" fmla="*/ 1 h 11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0"/>
                  <a:gd name="T88" fmla="*/ 0 h 115"/>
                  <a:gd name="T89" fmla="*/ 20 w 20"/>
                  <a:gd name="T90" fmla="*/ 115 h 11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0" h="115">
                    <a:moveTo>
                      <a:pt x="3" y="1"/>
                    </a:moveTo>
                    <a:lnTo>
                      <a:pt x="0" y="2"/>
                    </a:lnTo>
                    <a:lnTo>
                      <a:pt x="17" y="115"/>
                    </a:lnTo>
                    <a:lnTo>
                      <a:pt x="20" y="114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8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966" name="Group 966"/>
          <p:cNvGrpSpPr>
            <a:grpSpLocks/>
          </p:cNvGrpSpPr>
          <p:nvPr/>
        </p:nvGrpSpPr>
        <p:grpSpPr bwMode="auto">
          <a:xfrm>
            <a:off x="5562601" y="2667001"/>
            <a:ext cx="1704975" cy="454025"/>
            <a:chOff x="1715" y="2063"/>
            <a:chExt cx="1074" cy="286"/>
          </a:xfrm>
        </p:grpSpPr>
        <p:pic>
          <p:nvPicPr>
            <p:cNvPr id="967" name="Picture 96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" y="2069"/>
              <a:ext cx="383" cy="270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68" name="Group 968"/>
            <p:cNvGrpSpPr>
              <a:grpSpLocks noChangeAspect="1"/>
            </p:cNvGrpSpPr>
            <p:nvPr/>
          </p:nvGrpSpPr>
          <p:grpSpPr bwMode="auto">
            <a:xfrm>
              <a:off x="2100" y="2161"/>
              <a:ext cx="222" cy="171"/>
              <a:chOff x="1628" y="3370"/>
              <a:chExt cx="352" cy="270"/>
            </a:xfrm>
          </p:grpSpPr>
          <p:sp>
            <p:nvSpPr>
              <p:cNvPr id="984" name="Freeform 969"/>
              <p:cNvSpPr>
                <a:spLocks noChangeAspect="1"/>
              </p:cNvSpPr>
              <p:nvPr/>
            </p:nvSpPr>
            <p:spPr bwMode="auto">
              <a:xfrm>
                <a:off x="1725" y="3501"/>
                <a:ext cx="51" cy="65"/>
              </a:xfrm>
              <a:custGeom>
                <a:avLst/>
                <a:gdLst>
                  <a:gd name="T0" fmla="*/ 0 w 28"/>
                  <a:gd name="T1" fmla="*/ 0 h 32"/>
                  <a:gd name="T2" fmla="*/ 7 w 28"/>
                  <a:gd name="T3" fmla="*/ 7 h 32"/>
                  <a:gd name="T4" fmla="*/ 11 w 28"/>
                  <a:gd name="T5" fmla="*/ 13 h 32"/>
                  <a:gd name="T6" fmla="*/ 18 w 28"/>
                  <a:gd name="T7" fmla="*/ 17 h 32"/>
                  <a:gd name="T8" fmla="*/ 25 w 28"/>
                  <a:gd name="T9" fmla="*/ 28 h 32"/>
                  <a:gd name="T10" fmla="*/ 28 w 28"/>
                  <a:gd name="T11" fmla="*/ 32 h 32"/>
                  <a:gd name="T12" fmla="*/ 26 w 28"/>
                  <a:gd name="T13" fmla="*/ 24 h 32"/>
                  <a:gd name="T14" fmla="*/ 20 w 28"/>
                  <a:gd name="T15" fmla="*/ 18 h 32"/>
                  <a:gd name="T16" fmla="*/ 14 w 28"/>
                  <a:gd name="T17" fmla="*/ 12 h 32"/>
                  <a:gd name="T18" fmla="*/ 10 w 28"/>
                  <a:gd name="T19" fmla="*/ 7 h 32"/>
                  <a:gd name="T20" fmla="*/ 7 w 28"/>
                  <a:gd name="T21" fmla="*/ 2 h 32"/>
                  <a:gd name="T22" fmla="*/ 0 w 28"/>
                  <a:gd name="T23" fmla="*/ 0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"/>
                  <a:gd name="T37" fmla="*/ 0 h 32"/>
                  <a:gd name="T38" fmla="*/ 28 w 28"/>
                  <a:gd name="T39" fmla="*/ 32 h 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" h="32">
                    <a:moveTo>
                      <a:pt x="0" y="0"/>
                    </a:moveTo>
                    <a:lnTo>
                      <a:pt x="7" y="7"/>
                    </a:lnTo>
                    <a:lnTo>
                      <a:pt x="11" y="13"/>
                    </a:lnTo>
                    <a:lnTo>
                      <a:pt x="18" y="17"/>
                    </a:lnTo>
                    <a:lnTo>
                      <a:pt x="25" y="28"/>
                    </a:lnTo>
                    <a:lnTo>
                      <a:pt x="28" y="32"/>
                    </a:lnTo>
                    <a:lnTo>
                      <a:pt x="26" y="24"/>
                    </a:lnTo>
                    <a:lnTo>
                      <a:pt x="20" y="18"/>
                    </a:lnTo>
                    <a:lnTo>
                      <a:pt x="14" y="12"/>
                    </a:lnTo>
                    <a:lnTo>
                      <a:pt x="10" y="7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85" name="Freeform 970"/>
              <p:cNvSpPr>
                <a:spLocks noChangeAspect="1"/>
              </p:cNvSpPr>
              <p:nvPr/>
            </p:nvSpPr>
            <p:spPr bwMode="auto">
              <a:xfrm>
                <a:off x="1737" y="3504"/>
                <a:ext cx="41" cy="52"/>
              </a:xfrm>
              <a:custGeom>
                <a:avLst/>
                <a:gdLst>
                  <a:gd name="T0" fmla="*/ 0 w 22"/>
                  <a:gd name="T1" fmla="*/ 0 h 26"/>
                  <a:gd name="T2" fmla="*/ 4 w 22"/>
                  <a:gd name="T3" fmla="*/ 7 h 26"/>
                  <a:gd name="T4" fmla="*/ 6 w 22"/>
                  <a:gd name="T5" fmla="*/ 12 h 26"/>
                  <a:gd name="T6" fmla="*/ 6 w 22"/>
                  <a:gd name="T7" fmla="*/ 16 h 26"/>
                  <a:gd name="T8" fmla="*/ 13 w 22"/>
                  <a:gd name="T9" fmla="*/ 18 h 26"/>
                  <a:gd name="T10" fmla="*/ 18 w 22"/>
                  <a:gd name="T11" fmla="*/ 20 h 26"/>
                  <a:gd name="T12" fmla="*/ 20 w 22"/>
                  <a:gd name="T13" fmla="*/ 24 h 26"/>
                  <a:gd name="T14" fmla="*/ 17 w 22"/>
                  <a:gd name="T15" fmla="*/ 26 h 26"/>
                  <a:gd name="T16" fmla="*/ 22 w 22"/>
                  <a:gd name="T17" fmla="*/ 25 h 26"/>
                  <a:gd name="T18" fmla="*/ 21 w 22"/>
                  <a:gd name="T19" fmla="*/ 20 h 26"/>
                  <a:gd name="T20" fmla="*/ 16 w 22"/>
                  <a:gd name="T21" fmla="*/ 17 h 26"/>
                  <a:gd name="T22" fmla="*/ 10 w 22"/>
                  <a:gd name="T23" fmla="*/ 14 h 26"/>
                  <a:gd name="T24" fmla="*/ 8 w 22"/>
                  <a:gd name="T25" fmla="*/ 11 h 26"/>
                  <a:gd name="T26" fmla="*/ 6 w 22"/>
                  <a:gd name="T27" fmla="*/ 5 h 26"/>
                  <a:gd name="T28" fmla="*/ 4 w 22"/>
                  <a:gd name="T29" fmla="*/ 0 h 26"/>
                  <a:gd name="T30" fmla="*/ 0 w 22"/>
                  <a:gd name="T31" fmla="*/ 0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"/>
                  <a:gd name="T49" fmla="*/ 0 h 26"/>
                  <a:gd name="T50" fmla="*/ 22 w 22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" h="26">
                    <a:moveTo>
                      <a:pt x="0" y="0"/>
                    </a:moveTo>
                    <a:lnTo>
                      <a:pt x="4" y="7"/>
                    </a:lnTo>
                    <a:lnTo>
                      <a:pt x="6" y="12"/>
                    </a:lnTo>
                    <a:lnTo>
                      <a:pt x="6" y="16"/>
                    </a:lnTo>
                    <a:lnTo>
                      <a:pt x="13" y="18"/>
                    </a:lnTo>
                    <a:lnTo>
                      <a:pt x="18" y="20"/>
                    </a:lnTo>
                    <a:lnTo>
                      <a:pt x="20" y="24"/>
                    </a:lnTo>
                    <a:lnTo>
                      <a:pt x="17" y="26"/>
                    </a:lnTo>
                    <a:lnTo>
                      <a:pt x="22" y="25"/>
                    </a:lnTo>
                    <a:lnTo>
                      <a:pt x="21" y="20"/>
                    </a:lnTo>
                    <a:lnTo>
                      <a:pt x="16" y="17"/>
                    </a:lnTo>
                    <a:lnTo>
                      <a:pt x="10" y="14"/>
                    </a:lnTo>
                    <a:lnTo>
                      <a:pt x="8" y="11"/>
                    </a:lnTo>
                    <a:lnTo>
                      <a:pt x="6" y="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86" name="Freeform 971"/>
              <p:cNvSpPr>
                <a:spLocks noChangeAspect="1"/>
              </p:cNvSpPr>
              <p:nvPr/>
            </p:nvSpPr>
            <p:spPr bwMode="auto">
              <a:xfrm>
                <a:off x="1634" y="3451"/>
                <a:ext cx="109" cy="133"/>
              </a:xfrm>
              <a:custGeom>
                <a:avLst/>
                <a:gdLst>
                  <a:gd name="T0" fmla="*/ 0 w 58"/>
                  <a:gd name="T1" fmla="*/ 6 h 65"/>
                  <a:gd name="T2" fmla="*/ 4 w 58"/>
                  <a:gd name="T3" fmla="*/ 12 h 65"/>
                  <a:gd name="T4" fmla="*/ 14 w 58"/>
                  <a:gd name="T5" fmla="*/ 20 h 65"/>
                  <a:gd name="T6" fmla="*/ 18 w 58"/>
                  <a:gd name="T7" fmla="*/ 28 h 65"/>
                  <a:gd name="T8" fmla="*/ 25 w 58"/>
                  <a:gd name="T9" fmla="*/ 32 h 65"/>
                  <a:gd name="T10" fmla="*/ 27 w 58"/>
                  <a:gd name="T11" fmla="*/ 33 h 65"/>
                  <a:gd name="T12" fmla="*/ 30 w 58"/>
                  <a:gd name="T13" fmla="*/ 37 h 65"/>
                  <a:gd name="T14" fmla="*/ 35 w 58"/>
                  <a:gd name="T15" fmla="*/ 33 h 65"/>
                  <a:gd name="T16" fmla="*/ 37 w 58"/>
                  <a:gd name="T17" fmla="*/ 28 h 65"/>
                  <a:gd name="T18" fmla="*/ 39 w 58"/>
                  <a:gd name="T19" fmla="*/ 24 h 65"/>
                  <a:gd name="T20" fmla="*/ 39 w 58"/>
                  <a:gd name="T21" fmla="*/ 33 h 65"/>
                  <a:gd name="T22" fmla="*/ 39 w 58"/>
                  <a:gd name="T23" fmla="*/ 39 h 65"/>
                  <a:gd name="T24" fmla="*/ 40 w 58"/>
                  <a:gd name="T25" fmla="*/ 44 h 65"/>
                  <a:gd name="T26" fmla="*/ 43 w 58"/>
                  <a:gd name="T27" fmla="*/ 47 h 65"/>
                  <a:gd name="T28" fmla="*/ 46 w 58"/>
                  <a:gd name="T29" fmla="*/ 50 h 65"/>
                  <a:gd name="T30" fmla="*/ 49 w 58"/>
                  <a:gd name="T31" fmla="*/ 55 h 65"/>
                  <a:gd name="T32" fmla="*/ 52 w 58"/>
                  <a:gd name="T33" fmla="*/ 56 h 65"/>
                  <a:gd name="T34" fmla="*/ 54 w 58"/>
                  <a:gd name="T35" fmla="*/ 59 h 65"/>
                  <a:gd name="T36" fmla="*/ 52 w 58"/>
                  <a:gd name="T37" fmla="*/ 63 h 65"/>
                  <a:gd name="T38" fmla="*/ 47 w 58"/>
                  <a:gd name="T39" fmla="*/ 63 h 65"/>
                  <a:gd name="T40" fmla="*/ 51 w 58"/>
                  <a:gd name="T41" fmla="*/ 65 h 65"/>
                  <a:gd name="T42" fmla="*/ 55 w 58"/>
                  <a:gd name="T43" fmla="*/ 63 h 65"/>
                  <a:gd name="T44" fmla="*/ 58 w 58"/>
                  <a:gd name="T45" fmla="*/ 61 h 65"/>
                  <a:gd name="T46" fmla="*/ 56 w 58"/>
                  <a:gd name="T47" fmla="*/ 55 h 65"/>
                  <a:gd name="T48" fmla="*/ 53 w 58"/>
                  <a:gd name="T49" fmla="*/ 52 h 65"/>
                  <a:gd name="T50" fmla="*/ 48 w 58"/>
                  <a:gd name="T51" fmla="*/ 48 h 65"/>
                  <a:gd name="T52" fmla="*/ 44 w 58"/>
                  <a:gd name="T53" fmla="*/ 43 h 65"/>
                  <a:gd name="T54" fmla="*/ 43 w 58"/>
                  <a:gd name="T55" fmla="*/ 41 h 65"/>
                  <a:gd name="T56" fmla="*/ 44 w 58"/>
                  <a:gd name="T57" fmla="*/ 36 h 65"/>
                  <a:gd name="T58" fmla="*/ 44 w 58"/>
                  <a:gd name="T59" fmla="*/ 31 h 65"/>
                  <a:gd name="T60" fmla="*/ 43 w 58"/>
                  <a:gd name="T61" fmla="*/ 25 h 65"/>
                  <a:gd name="T62" fmla="*/ 41 w 58"/>
                  <a:gd name="T63" fmla="*/ 21 h 65"/>
                  <a:gd name="T64" fmla="*/ 38 w 58"/>
                  <a:gd name="T65" fmla="*/ 19 h 65"/>
                  <a:gd name="T66" fmla="*/ 34 w 58"/>
                  <a:gd name="T67" fmla="*/ 19 h 65"/>
                  <a:gd name="T68" fmla="*/ 31 w 58"/>
                  <a:gd name="T69" fmla="*/ 23 h 65"/>
                  <a:gd name="T70" fmla="*/ 28 w 58"/>
                  <a:gd name="T71" fmla="*/ 26 h 65"/>
                  <a:gd name="T72" fmla="*/ 28 w 58"/>
                  <a:gd name="T73" fmla="*/ 22 h 65"/>
                  <a:gd name="T74" fmla="*/ 28 w 58"/>
                  <a:gd name="T75" fmla="*/ 17 h 65"/>
                  <a:gd name="T76" fmla="*/ 28 w 58"/>
                  <a:gd name="T77" fmla="*/ 12 h 65"/>
                  <a:gd name="T78" fmla="*/ 26 w 58"/>
                  <a:gd name="T79" fmla="*/ 8 h 65"/>
                  <a:gd name="T80" fmla="*/ 23 w 58"/>
                  <a:gd name="T81" fmla="*/ 4 h 65"/>
                  <a:gd name="T82" fmla="*/ 17 w 58"/>
                  <a:gd name="T83" fmla="*/ 3 h 65"/>
                  <a:gd name="T84" fmla="*/ 13 w 58"/>
                  <a:gd name="T85" fmla="*/ 1 h 65"/>
                  <a:gd name="T86" fmla="*/ 7 w 58"/>
                  <a:gd name="T87" fmla="*/ 0 h 65"/>
                  <a:gd name="T88" fmla="*/ 3 w 58"/>
                  <a:gd name="T89" fmla="*/ 3 h 65"/>
                  <a:gd name="T90" fmla="*/ 0 w 58"/>
                  <a:gd name="T91" fmla="*/ 6 h 6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8"/>
                  <a:gd name="T139" fmla="*/ 0 h 65"/>
                  <a:gd name="T140" fmla="*/ 58 w 58"/>
                  <a:gd name="T141" fmla="*/ 65 h 6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8" h="65">
                    <a:moveTo>
                      <a:pt x="0" y="6"/>
                    </a:moveTo>
                    <a:lnTo>
                      <a:pt x="4" y="12"/>
                    </a:lnTo>
                    <a:lnTo>
                      <a:pt x="14" y="20"/>
                    </a:lnTo>
                    <a:lnTo>
                      <a:pt x="18" y="28"/>
                    </a:lnTo>
                    <a:lnTo>
                      <a:pt x="25" y="32"/>
                    </a:lnTo>
                    <a:lnTo>
                      <a:pt x="27" y="33"/>
                    </a:lnTo>
                    <a:lnTo>
                      <a:pt x="30" y="37"/>
                    </a:lnTo>
                    <a:lnTo>
                      <a:pt x="35" y="33"/>
                    </a:lnTo>
                    <a:lnTo>
                      <a:pt x="37" y="28"/>
                    </a:lnTo>
                    <a:lnTo>
                      <a:pt x="39" y="24"/>
                    </a:lnTo>
                    <a:lnTo>
                      <a:pt x="39" y="33"/>
                    </a:lnTo>
                    <a:lnTo>
                      <a:pt x="39" y="39"/>
                    </a:lnTo>
                    <a:lnTo>
                      <a:pt x="40" y="44"/>
                    </a:lnTo>
                    <a:lnTo>
                      <a:pt x="43" y="47"/>
                    </a:lnTo>
                    <a:lnTo>
                      <a:pt x="46" y="50"/>
                    </a:lnTo>
                    <a:lnTo>
                      <a:pt x="49" y="55"/>
                    </a:lnTo>
                    <a:lnTo>
                      <a:pt x="52" y="56"/>
                    </a:lnTo>
                    <a:lnTo>
                      <a:pt x="54" y="59"/>
                    </a:lnTo>
                    <a:lnTo>
                      <a:pt x="52" y="63"/>
                    </a:lnTo>
                    <a:lnTo>
                      <a:pt x="47" y="63"/>
                    </a:lnTo>
                    <a:lnTo>
                      <a:pt x="51" y="65"/>
                    </a:lnTo>
                    <a:lnTo>
                      <a:pt x="55" y="63"/>
                    </a:lnTo>
                    <a:lnTo>
                      <a:pt x="58" y="61"/>
                    </a:lnTo>
                    <a:lnTo>
                      <a:pt x="56" y="55"/>
                    </a:lnTo>
                    <a:lnTo>
                      <a:pt x="53" y="52"/>
                    </a:lnTo>
                    <a:lnTo>
                      <a:pt x="48" y="48"/>
                    </a:lnTo>
                    <a:lnTo>
                      <a:pt x="44" y="43"/>
                    </a:lnTo>
                    <a:lnTo>
                      <a:pt x="43" y="41"/>
                    </a:lnTo>
                    <a:lnTo>
                      <a:pt x="44" y="36"/>
                    </a:lnTo>
                    <a:lnTo>
                      <a:pt x="44" y="31"/>
                    </a:lnTo>
                    <a:lnTo>
                      <a:pt x="43" y="25"/>
                    </a:lnTo>
                    <a:lnTo>
                      <a:pt x="41" y="21"/>
                    </a:lnTo>
                    <a:lnTo>
                      <a:pt x="38" y="19"/>
                    </a:lnTo>
                    <a:lnTo>
                      <a:pt x="34" y="19"/>
                    </a:lnTo>
                    <a:lnTo>
                      <a:pt x="31" y="23"/>
                    </a:lnTo>
                    <a:lnTo>
                      <a:pt x="28" y="26"/>
                    </a:lnTo>
                    <a:lnTo>
                      <a:pt x="28" y="22"/>
                    </a:lnTo>
                    <a:lnTo>
                      <a:pt x="28" y="17"/>
                    </a:lnTo>
                    <a:lnTo>
                      <a:pt x="28" y="12"/>
                    </a:lnTo>
                    <a:lnTo>
                      <a:pt x="26" y="8"/>
                    </a:lnTo>
                    <a:lnTo>
                      <a:pt x="23" y="4"/>
                    </a:lnTo>
                    <a:lnTo>
                      <a:pt x="17" y="3"/>
                    </a:lnTo>
                    <a:lnTo>
                      <a:pt x="13" y="1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87" name="Freeform 972"/>
              <p:cNvSpPr>
                <a:spLocks noChangeAspect="1"/>
              </p:cNvSpPr>
              <p:nvPr/>
            </p:nvSpPr>
            <p:spPr bwMode="auto">
              <a:xfrm>
                <a:off x="1634" y="3460"/>
                <a:ext cx="71" cy="128"/>
              </a:xfrm>
              <a:custGeom>
                <a:avLst/>
                <a:gdLst>
                  <a:gd name="T0" fmla="*/ 1 w 38"/>
                  <a:gd name="T1" fmla="*/ 0 h 63"/>
                  <a:gd name="T2" fmla="*/ 2 w 38"/>
                  <a:gd name="T3" fmla="*/ 9 h 63"/>
                  <a:gd name="T4" fmla="*/ 2 w 38"/>
                  <a:gd name="T5" fmla="*/ 17 h 63"/>
                  <a:gd name="T6" fmla="*/ 5 w 38"/>
                  <a:gd name="T7" fmla="*/ 24 h 63"/>
                  <a:gd name="T8" fmla="*/ 9 w 38"/>
                  <a:gd name="T9" fmla="*/ 27 h 63"/>
                  <a:gd name="T10" fmla="*/ 13 w 38"/>
                  <a:gd name="T11" fmla="*/ 28 h 63"/>
                  <a:gd name="T12" fmla="*/ 15 w 38"/>
                  <a:gd name="T13" fmla="*/ 29 h 63"/>
                  <a:gd name="T14" fmla="*/ 10 w 38"/>
                  <a:gd name="T15" fmla="*/ 32 h 63"/>
                  <a:gd name="T16" fmla="*/ 4 w 38"/>
                  <a:gd name="T17" fmla="*/ 35 h 63"/>
                  <a:gd name="T18" fmla="*/ 1 w 38"/>
                  <a:gd name="T19" fmla="*/ 40 h 63"/>
                  <a:gd name="T20" fmla="*/ 0 w 38"/>
                  <a:gd name="T21" fmla="*/ 44 h 63"/>
                  <a:gd name="T22" fmla="*/ 4 w 38"/>
                  <a:gd name="T23" fmla="*/ 49 h 63"/>
                  <a:gd name="T24" fmla="*/ 8 w 38"/>
                  <a:gd name="T25" fmla="*/ 52 h 63"/>
                  <a:gd name="T26" fmla="*/ 15 w 38"/>
                  <a:gd name="T27" fmla="*/ 55 h 63"/>
                  <a:gd name="T28" fmla="*/ 19 w 38"/>
                  <a:gd name="T29" fmla="*/ 58 h 63"/>
                  <a:gd name="T30" fmla="*/ 22 w 38"/>
                  <a:gd name="T31" fmla="*/ 57 h 63"/>
                  <a:gd name="T32" fmla="*/ 25 w 38"/>
                  <a:gd name="T33" fmla="*/ 58 h 63"/>
                  <a:gd name="T34" fmla="*/ 29 w 38"/>
                  <a:gd name="T35" fmla="*/ 60 h 63"/>
                  <a:gd name="T36" fmla="*/ 32 w 38"/>
                  <a:gd name="T37" fmla="*/ 61 h 63"/>
                  <a:gd name="T38" fmla="*/ 36 w 38"/>
                  <a:gd name="T39" fmla="*/ 63 h 63"/>
                  <a:gd name="T40" fmla="*/ 38 w 38"/>
                  <a:gd name="T41" fmla="*/ 61 h 63"/>
                  <a:gd name="T42" fmla="*/ 36 w 38"/>
                  <a:gd name="T43" fmla="*/ 58 h 63"/>
                  <a:gd name="T44" fmla="*/ 32 w 38"/>
                  <a:gd name="T45" fmla="*/ 57 h 63"/>
                  <a:gd name="T46" fmla="*/ 27 w 38"/>
                  <a:gd name="T47" fmla="*/ 55 h 63"/>
                  <a:gd name="T48" fmla="*/ 21 w 38"/>
                  <a:gd name="T49" fmla="*/ 52 h 63"/>
                  <a:gd name="T50" fmla="*/ 17 w 38"/>
                  <a:gd name="T51" fmla="*/ 47 h 63"/>
                  <a:gd name="T52" fmla="*/ 13 w 38"/>
                  <a:gd name="T53" fmla="*/ 47 h 63"/>
                  <a:gd name="T54" fmla="*/ 6 w 38"/>
                  <a:gd name="T55" fmla="*/ 44 h 63"/>
                  <a:gd name="T56" fmla="*/ 14 w 38"/>
                  <a:gd name="T57" fmla="*/ 40 h 63"/>
                  <a:gd name="T58" fmla="*/ 21 w 38"/>
                  <a:gd name="T59" fmla="*/ 36 h 63"/>
                  <a:gd name="T60" fmla="*/ 22 w 38"/>
                  <a:gd name="T61" fmla="*/ 32 h 63"/>
                  <a:gd name="T62" fmla="*/ 22 w 38"/>
                  <a:gd name="T63" fmla="*/ 28 h 63"/>
                  <a:gd name="T64" fmla="*/ 19 w 38"/>
                  <a:gd name="T65" fmla="*/ 25 h 63"/>
                  <a:gd name="T66" fmla="*/ 18 w 38"/>
                  <a:gd name="T67" fmla="*/ 21 h 63"/>
                  <a:gd name="T68" fmla="*/ 17 w 38"/>
                  <a:gd name="T69" fmla="*/ 16 h 63"/>
                  <a:gd name="T70" fmla="*/ 13 w 38"/>
                  <a:gd name="T71" fmla="*/ 7 h 63"/>
                  <a:gd name="T72" fmla="*/ 6 w 38"/>
                  <a:gd name="T73" fmla="*/ 2 h 63"/>
                  <a:gd name="T74" fmla="*/ 1 w 38"/>
                  <a:gd name="T75" fmla="*/ 0 h 6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8"/>
                  <a:gd name="T115" fmla="*/ 0 h 63"/>
                  <a:gd name="T116" fmla="*/ 38 w 38"/>
                  <a:gd name="T117" fmla="*/ 63 h 6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8" h="63">
                    <a:moveTo>
                      <a:pt x="1" y="0"/>
                    </a:moveTo>
                    <a:lnTo>
                      <a:pt x="2" y="9"/>
                    </a:lnTo>
                    <a:lnTo>
                      <a:pt x="2" y="17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3" y="28"/>
                    </a:lnTo>
                    <a:lnTo>
                      <a:pt x="15" y="29"/>
                    </a:lnTo>
                    <a:lnTo>
                      <a:pt x="10" y="32"/>
                    </a:lnTo>
                    <a:lnTo>
                      <a:pt x="4" y="35"/>
                    </a:lnTo>
                    <a:lnTo>
                      <a:pt x="1" y="40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8" y="52"/>
                    </a:lnTo>
                    <a:lnTo>
                      <a:pt x="15" y="55"/>
                    </a:lnTo>
                    <a:lnTo>
                      <a:pt x="19" y="58"/>
                    </a:lnTo>
                    <a:lnTo>
                      <a:pt x="22" y="57"/>
                    </a:lnTo>
                    <a:lnTo>
                      <a:pt x="25" y="58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36" y="63"/>
                    </a:lnTo>
                    <a:lnTo>
                      <a:pt x="38" y="61"/>
                    </a:lnTo>
                    <a:lnTo>
                      <a:pt x="36" y="58"/>
                    </a:lnTo>
                    <a:lnTo>
                      <a:pt x="32" y="57"/>
                    </a:lnTo>
                    <a:lnTo>
                      <a:pt x="27" y="55"/>
                    </a:lnTo>
                    <a:lnTo>
                      <a:pt x="21" y="52"/>
                    </a:lnTo>
                    <a:lnTo>
                      <a:pt x="17" y="47"/>
                    </a:lnTo>
                    <a:lnTo>
                      <a:pt x="13" y="47"/>
                    </a:lnTo>
                    <a:lnTo>
                      <a:pt x="6" y="44"/>
                    </a:lnTo>
                    <a:lnTo>
                      <a:pt x="14" y="40"/>
                    </a:lnTo>
                    <a:lnTo>
                      <a:pt x="21" y="36"/>
                    </a:lnTo>
                    <a:lnTo>
                      <a:pt x="22" y="32"/>
                    </a:lnTo>
                    <a:lnTo>
                      <a:pt x="22" y="28"/>
                    </a:lnTo>
                    <a:lnTo>
                      <a:pt x="19" y="25"/>
                    </a:lnTo>
                    <a:lnTo>
                      <a:pt x="18" y="21"/>
                    </a:lnTo>
                    <a:lnTo>
                      <a:pt x="17" y="16"/>
                    </a:lnTo>
                    <a:lnTo>
                      <a:pt x="13" y="7"/>
                    </a:lnTo>
                    <a:lnTo>
                      <a:pt x="6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88" name="Freeform 973"/>
              <p:cNvSpPr>
                <a:spLocks noChangeAspect="1"/>
              </p:cNvSpPr>
              <p:nvPr/>
            </p:nvSpPr>
            <p:spPr bwMode="auto">
              <a:xfrm>
                <a:off x="1676" y="3436"/>
                <a:ext cx="247" cy="204"/>
              </a:xfrm>
              <a:custGeom>
                <a:avLst/>
                <a:gdLst>
                  <a:gd name="T0" fmla="*/ 0 w 132"/>
                  <a:gd name="T1" fmla="*/ 6 h 101"/>
                  <a:gd name="T2" fmla="*/ 0 w 132"/>
                  <a:gd name="T3" fmla="*/ 12 h 101"/>
                  <a:gd name="T4" fmla="*/ 2 w 132"/>
                  <a:gd name="T5" fmla="*/ 19 h 101"/>
                  <a:gd name="T6" fmla="*/ 7 w 132"/>
                  <a:gd name="T7" fmla="*/ 26 h 101"/>
                  <a:gd name="T8" fmla="*/ 13 w 132"/>
                  <a:gd name="T9" fmla="*/ 31 h 101"/>
                  <a:gd name="T10" fmla="*/ 15 w 132"/>
                  <a:gd name="T11" fmla="*/ 33 h 101"/>
                  <a:gd name="T12" fmla="*/ 19 w 132"/>
                  <a:gd name="T13" fmla="*/ 36 h 101"/>
                  <a:gd name="T14" fmla="*/ 22 w 132"/>
                  <a:gd name="T15" fmla="*/ 38 h 101"/>
                  <a:gd name="T16" fmla="*/ 26 w 132"/>
                  <a:gd name="T17" fmla="*/ 42 h 101"/>
                  <a:gd name="T18" fmla="*/ 31 w 132"/>
                  <a:gd name="T19" fmla="*/ 47 h 101"/>
                  <a:gd name="T20" fmla="*/ 36 w 132"/>
                  <a:gd name="T21" fmla="*/ 51 h 101"/>
                  <a:gd name="T22" fmla="*/ 40 w 132"/>
                  <a:gd name="T23" fmla="*/ 53 h 101"/>
                  <a:gd name="T24" fmla="*/ 47 w 132"/>
                  <a:gd name="T25" fmla="*/ 53 h 101"/>
                  <a:gd name="T26" fmla="*/ 56 w 132"/>
                  <a:gd name="T27" fmla="*/ 52 h 101"/>
                  <a:gd name="T28" fmla="*/ 63 w 132"/>
                  <a:gd name="T29" fmla="*/ 52 h 101"/>
                  <a:gd name="T30" fmla="*/ 67 w 132"/>
                  <a:gd name="T31" fmla="*/ 53 h 101"/>
                  <a:gd name="T32" fmla="*/ 70 w 132"/>
                  <a:gd name="T33" fmla="*/ 59 h 101"/>
                  <a:gd name="T34" fmla="*/ 73 w 132"/>
                  <a:gd name="T35" fmla="*/ 67 h 101"/>
                  <a:gd name="T36" fmla="*/ 75 w 132"/>
                  <a:gd name="T37" fmla="*/ 73 h 101"/>
                  <a:gd name="T38" fmla="*/ 77 w 132"/>
                  <a:gd name="T39" fmla="*/ 77 h 101"/>
                  <a:gd name="T40" fmla="*/ 81 w 132"/>
                  <a:gd name="T41" fmla="*/ 83 h 101"/>
                  <a:gd name="T42" fmla="*/ 92 w 132"/>
                  <a:gd name="T43" fmla="*/ 86 h 101"/>
                  <a:gd name="T44" fmla="*/ 100 w 132"/>
                  <a:gd name="T45" fmla="*/ 90 h 101"/>
                  <a:gd name="T46" fmla="*/ 112 w 132"/>
                  <a:gd name="T47" fmla="*/ 91 h 101"/>
                  <a:gd name="T48" fmla="*/ 120 w 132"/>
                  <a:gd name="T49" fmla="*/ 93 h 101"/>
                  <a:gd name="T50" fmla="*/ 127 w 132"/>
                  <a:gd name="T51" fmla="*/ 91 h 101"/>
                  <a:gd name="T52" fmla="*/ 131 w 132"/>
                  <a:gd name="T53" fmla="*/ 95 h 101"/>
                  <a:gd name="T54" fmla="*/ 127 w 132"/>
                  <a:gd name="T55" fmla="*/ 101 h 101"/>
                  <a:gd name="T56" fmla="*/ 132 w 132"/>
                  <a:gd name="T57" fmla="*/ 98 h 101"/>
                  <a:gd name="T58" fmla="*/ 132 w 132"/>
                  <a:gd name="T59" fmla="*/ 94 h 101"/>
                  <a:gd name="T60" fmla="*/ 129 w 132"/>
                  <a:gd name="T61" fmla="*/ 89 h 101"/>
                  <a:gd name="T62" fmla="*/ 122 w 132"/>
                  <a:gd name="T63" fmla="*/ 87 h 101"/>
                  <a:gd name="T64" fmla="*/ 114 w 132"/>
                  <a:gd name="T65" fmla="*/ 87 h 101"/>
                  <a:gd name="T66" fmla="*/ 103 w 132"/>
                  <a:gd name="T67" fmla="*/ 86 h 101"/>
                  <a:gd name="T68" fmla="*/ 93 w 132"/>
                  <a:gd name="T69" fmla="*/ 82 h 101"/>
                  <a:gd name="T70" fmla="*/ 86 w 132"/>
                  <a:gd name="T71" fmla="*/ 76 h 101"/>
                  <a:gd name="T72" fmla="*/ 79 w 132"/>
                  <a:gd name="T73" fmla="*/ 66 h 101"/>
                  <a:gd name="T74" fmla="*/ 75 w 132"/>
                  <a:gd name="T75" fmla="*/ 55 h 101"/>
                  <a:gd name="T76" fmla="*/ 67 w 132"/>
                  <a:gd name="T77" fmla="*/ 48 h 101"/>
                  <a:gd name="T78" fmla="*/ 58 w 132"/>
                  <a:gd name="T79" fmla="*/ 43 h 101"/>
                  <a:gd name="T80" fmla="*/ 49 w 132"/>
                  <a:gd name="T81" fmla="*/ 42 h 101"/>
                  <a:gd name="T82" fmla="*/ 44 w 132"/>
                  <a:gd name="T83" fmla="*/ 40 h 101"/>
                  <a:gd name="T84" fmla="*/ 40 w 132"/>
                  <a:gd name="T85" fmla="*/ 33 h 101"/>
                  <a:gd name="T86" fmla="*/ 37 w 132"/>
                  <a:gd name="T87" fmla="*/ 25 h 101"/>
                  <a:gd name="T88" fmla="*/ 34 w 132"/>
                  <a:gd name="T89" fmla="*/ 21 h 101"/>
                  <a:gd name="T90" fmla="*/ 25 w 132"/>
                  <a:gd name="T91" fmla="*/ 25 h 101"/>
                  <a:gd name="T92" fmla="*/ 20 w 132"/>
                  <a:gd name="T93" fmla="*/ 27 h 101"/>
                  <a:gd name="T94" fmla="*/ 19 w 132"/>
                  <a:gd name="T95" fmla="*/ 19 h 101"/>
                  <a:gd name="T96" fmla="*/ 14 w 132"/>
                  <a:gd name="T97" fmla="*/ 11 h 101"/>
                  <a:gd name="T98" fmla="*/ 11 w 132"/>
                  <a:gd name="T99" fmla="*/ 6 h 101"/>
                  <a:gd name="T100" fmla="*/ 7 w 132"/>
                  <a:gd name="T101" fmla="*/ 0 h 101"/>
                  <a:gd name="T102" fmla="*/ 2 w 132"/>
                  <a:gd name="T103" fmla="*/ 3 h 101"/>
                  <a:gd name="T104" fmla="*/ 0 w 132"/>
                  <a:gd name="T105" fmla="*/ 6 h 10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"/>
                  <a:gd name="T160" fmla="*/ 0 h 101"/>
                  <a:gd name="T161" fmla="*/ 132 w 132"/>
                  <a:gd name="T162" fmla="*/ 101 h 10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" h="101">
                    <a:moveTo>
                      <a:pt x="0" y="6"/>
                    </a:moveTo>
                    <a:lnTo>
                      <a:pt x="0" y="12"/>
                    </a:lnTo>
                    <a:lnTo>
                      <a:pt x="2" y="19"/>
                    </a:lnTo>
                    <a:lnTo>
                      <a:pt x="7" y="26"/>
                    </a:lnTo>
                    <a:lnTo>
                      <a:pt x="13" y="31"/>
                    </a:lnTo>
                    <a:lnTo>
                      <a:pt x="15" y="33"/>
                    </a:lnTo>
                    <a:lnTo>
                      <a:pt x="19" y="36"/>
                    </a:lnTo>
                    <a:lnTo>
                      <a:pt x="22" y="38"/>
                    </a:lnTo>
                    <a:lnTo>
                      <a:pt x="26" y="42"/>
                    </a:lnTo>
                    <a:lnTo>
                      <a:pt x="31" y="47"/>
                    </a:lnTo>
                    <a:lnTo>
                      <a:pt x="36" y="51"/>
                    </a:lnTo>
                    <a:lnTo>
                      <a:pt x="40" y="53"/>
                    </a:lnTo>
                    <a:lnTo>
                      <a:pt x="47" y="53"/>
                    </a:lnTo>
                    <a:lnTo>
                      <a:pt x="56" y="52"/>
                    </a:lnTo>
                    <a:lnTo>
                      <a:pt x="63" y="52"/>
                    </a:lnTo>
                    <a:lnTo>
                      <a:pt x="67" y="53"/>
                    </a:lnTo>
                    <a:lnTo>
                      <a:pt x="70" y="59"/>
                    </a:lnTo>
                    <a:lnTo>
                      <a:pt x="73" y="67"/>
                    </a:lnTo>
                    <a:lnTo>
                      <a:pt x="75" y="73"/>
                    </a:lnTo>
                    <a:lnTo>
                      <a:pt x="77" y="77"/>
                    </a:lnTo>
                    <a:lnTo>
                      <a:pt x="81" y="83"/>
                    </a:lnTo>
                    <a:lnTo>
                      <a:pt x="92" y="86"/>
                    </a:lnTo>
                    <a:lnTo>
                      <a:pt x="100" y="90"/>
                    </a:lnTo>
                    <a:lnTo>
                      <a:pt x="112" y="91"/>
                    </a:lnTo>
                    <a:lnTo>
                      <a:pt x="120" y="93"/>
                    </a:lnTo>
                    <a:lnTo>
                      <a:pt x="127" y="91"/>
                    </a:lnTo>
                    <a:lnTo>
                      <a:pt x="131" y="95"/>
                    </a:lnTo>
                    <a:lnTo>
                      <a:pt x="127" y="101"/>
                    </a:lnTo>
                    <a:lnTo>
                      <a:pt x="132" y="98"/>
                    </a:lnTo>
                    <a:lnTo>
                      <a:pt x="132" y="94"/>
                    </a:lnTo>
                    <a:lnTo>
                      <a:pt x="129" y="89"/>
                    </a:lnTo>
                    <a:lnTo>
                      <a:pt x="122" y="87"/>
                    </a:lnTo>
                    <a:lnTo>
                      <a:pt x="114" y="87"/>
                    </a:lnTo>
                    <a:lnTo>
                      <a:pt x="103" y="86"/>
                    </a:lnTo>
                    <a:lnTo>
                      <a:pt x="93" y="82"/>
                    </a:lnTo>
                    <a:lnTo>
                      <a:pt x="86" y="76"/>
                    </a:lnTo>
                    <a:lnTo>
                      <a:pt x="79" y="66"/>
                    </a:lnTo>
                    <a:lnTo>
                      <a:pt x="75" y="55"/>
                    </a:lnTo>
                    <a:lnTo>
                      <a:pt x="67" y="48"/>
                    </a:lnTo>
                    <a:lnTo>
                      <a:pt x="58" y="43"/>
                    </a:lnTo>
                    <a:lnTo>
                      <a:pt x="49" y="42"/>
                    </a:lnTo>
                    <a:lnTo>
                      <a:pt x="44" y="40"/>
                    </a:lnTo>
                    <a:lnTo>
                      <a:pt x="40" y="33"/>
                    </a:lnTo>
                    <a:lnTo>
                      <a:pt x="37" y="25"/>
                    </a:lnTo>
                    <a:lnTo>
                      <a:pt x="34" y="21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9" y="19"/>
                    </a:lnTo>
                    <a:lnTo>
                      <a:pt x="14" y="11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89" name="Freeform 974"/>
              <p:cNvSpPr>
                <a:spLocks noChangeAspect="1"/>
              </p:cNvSpPr>
              <p:nvPr/>
            </p:nvSpPr>
            <p:spPr bwMode="auto">
              <a:xfrm>
                <a:off x="1676" y="3427"/>
                <a:ext cx="247" cy="188"/>
              </a:xfrm>
              <a:custGeom>
                <a:avLst/>
                <a:gdLst>
                  <a:gd name="T0" fmla="*/ 29 w 132"/>
                  <a:gd name="T1" fmla="*/ 3 h 93"/>
                  <a:gd name="T2" fmla="*/ 38 w 132"/>
                  <a:gd name="T3" fmla="*/ 12 h 93"/>
                  <a:gd name="T4" fmla="*/ 44 w 132"/>
                  <a:gd name="T5" fmla="*/ 23 h 93"/>
                  <a:gd name="T6" fmla="*/ 43 w 132"/>
                  <a:gd name="T7" fmla="*/ 35 h 93"/>
                  <a:gd name="T8" fmla="*/ 46 w 132"/>
                  <a:gd name="T9" fmla="*/ 40 h 93"/>
                  <a:gd name="T10" fmla="*/ 55 w 132"/>
                  <a:gd name="T11" fmla="*/ 38 h 93"/>
                  <a:gd name="T12" fmla="*/ 66 w 132"/>
                  <a:gd name="T13" fmla="*/ 43 h 93"/>
                  <a:gd name="T14" fmla="*/ 73 w 132"/>
                  <a:gd name="T15" fmla="*/ 47 h 93"/>
                  <a:gd name="T16" fmla="*/ 78 w 132"/>
                  <a:gd name="T17" fmla="*/ 57 h 93"/>
                  <a:gd name="T18" fmla="*/ 84 w 132"/>
                  <a:gd name="T19" fmla="*/ 68 h 93"/>
                  <a:gd name="T20" fmla="*/ 89 w 132"/>
                  <a:gd name="T21" fmla="*/ 75 h 93"/>
                  <a:gd name="T22" fmla="*/ 96 w 132"/>
                  <a:gd name="T23" fmla="*/ 80 h 93"/>
                  <a:gd name="T24" fmla="*/ 107 w 132"/>
                  <a:gd name="T25" fmla="*/ 83 h 93"/>
                  <a:gd name="T26" fmla="*/ 119 w 132"/>
                  <a:gd name="T27" fmla="*/ 84 h 93"/>
                  <a:gd name="T28" fmla="*/ 127 w 132"/>
                  <a:gd name="T29" fmla="*/ 83 h 93"/>
                  <a:gd name="T30" fmla="*/ 132 w 132"/>
                  <a:gd name="T31" fmla="*/ 86 h 93"/>
                  <a:gd name="T32" fmla="*/ 132 w 132"/>
                  <a:gd name="T33" fmla="*/ 92 h 93"/>
                  <a:gd name="T34" fmla="*/ 129 w 132"/>
                  <a:gd name="T35" fmla="*/ 93 h 93"/>
                  <a:gd name="T36" fmla="*/ 130 w 132"/>
                  <a:gd name="T37" fmla="*/ 89 h 93"/>
                  <a:gd name="T38" fmla="*/ 128 w 132"/>
                  <a:gd name="T39" fmla="*/ 86 h 93"/>
                  <a:gd name="T40" fmla="*/ 125 w 132"/>
                  <a:gd name="T41" fmla="*/ 88 h 93"/>
                  <a:gd name="T42" fmla="*/ 118 w 132"/>
                  <a:gd name="T43" fmla="*/ 89 h 93"/>
                  <a:gd name="T44" fmla="*/ 108 w 132"/>
                  <a:gd name="T45" fmla="*/ 89 h 93"/>
                  <a:gd name="T46" fmla="*/ 96 w 132"/>
                  <a:gd name="T47" fmla="*/ 86 h 93"/>
                  <a:gd name="T48" fmla="*/ 89 w 132"/>
                  <a:gd name="T49" fmla="*/ 81 h 93"/>
                  <a:gd name="T50" fmla="*/ 84 w 132"/>
                  <a:gd name="T51" fmla="*/ 75 h 93"/>
                  <a:gd name="T52" fmla="*/ 78 w 132"/>
                  <a:gd name="T53" fmla="*/ 68 h 93"/>
                  <a:gd name="T54" fmla="*/ 72 w 132"/>
                  <a:gd name="T55" fmla="*/ 60 h 93"/>
                  <a:gd name="T56" fmla="*/ 67 w 132"/>
                  <a:gd name="T57" fmla="*/ 52 h 93"/>
                  <a:gd name="T58" fmla="*/ 57 w 132"/>
                  <a:gd name="T59" fmla="*/ 48 h 93"/>
                  <a:gd name="T60" fmla="*/ 42 w 132"/>
                  <a:gd name="T61" fmla="*/ 42 h 93"/>
                  <a:gd name="T62" fmla="*/ 33 w 132"/>
                  <a:gd name="T63" fmla="*/ 40 h 93"/>
                  <a:gd name="T64" fmla="*/ 20 w 132"/>
                  <a:gd name="T65" fmla="*/ 34 h 93"/>
                  <a:gd name="T66" fmla="*/ 10 w 132"/>
                  <a:gd name="T67" fmla="*/ 24 h 93"/>
                  <a:gd name="T68" fmla="*/ 6 w 132"/>
                  <a:gd name="T69" fmla="*/ 15 h 93"/>
                  <a:gd name="T70" fmla="*/ 0 w 132"/>
                  <a:gd name="T71" fmla="*/ 3 h 93"/>
                  <a:gd name="T72" fmla="*/ 2 w 132"/>
                  <a:gd name="T73" fmla="*/ 0 h 93"/>
                  <a:gd name="T74" fmla="*/ 14 w 132"/>
                  <a:gd name="T75" fmla="*/ 0 h 93"/>
                  <a:gd name="T76" fmla="*/ 29 w 132"/>
                  <a:gd name="T77" fmla="*/ 3 h 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32"/>
                  <a:gd name="T118" fmla="*/ 0 h 93"/>
                  <a:gd name="T119" fmla="*/ 132 w 132"/>
                  <a:gd name="T120" fmla="*/ 93 h 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32" h="93">
                    <a:moveTo>
                      <a:pt x="29" y="3"/>
                    </a:moveTo>
                    <a:lnTo>
                      <a:pt x="38" y="12"/>
                    </a:lnTo>
                    <a:lnTo>
                      <a:pt x="44" y="23"/>
                    </a:lnTo>
                    <a:lnTo>
                      <a:pt x="43" y="35"/>
                    </a:lnTo>
                    <a:lnTo>
                      <a:pt x="46" y="40"/>
                    </a:lnTo>
                    <a:lnTo>
                      <a:pt x="55" y="38"/>
                    </a:lnTo>
                    <a:lnTo>
                      <a:pt x="66" y="43"/>
                    </a:lnTo>
                    <a:lnTo>
                      <a:pt x="73" y="47"/>
                    </a:lnTo>
                    <a:lnTo>
                      <a:pt x="78" y="57"/>
                    </a:lnTo>
                    <a:lnTo>
                      <a:pt x="84" y="68"/>
                    </a:lnTo>
                    <a:lnTo>
                      <a:pt x="89" y="75"/>
                    </a:lnTo>
                    <a:lnTo>
                      <a:pt x="96" y="80"/>
                    </a:lnTo>
                    <a:lnTo>
                      <a:pt x="107" y="83"/>
                    </a:lnTo>
                    <a:lnTo>
                      <a:pt x="119" y="84"/>
                    </a:lnTo>
                    <a:lnTo>
                      <a:pt x="127" y="83"/>
                    </a:lnTo>
                    <a:lnTo>
                      <a:pt x="132" y="86"/>
                    </a:lnTo>
                    <a:lnTo>
                      <a:pt x="132" y="92"/>
                    </a:lnTo>
                    <a:lnTo>
                      <a:pt x="129" y="93"/>
                    </a:lnTo>
                    <a:lnTo>
                      <a:pt x="130" y="89"/>
                    </a:lnTo>
                    <a:lnTo>
                      <a:pt x="128" y="86"/>
                    </a:lnTo>
                    <a:lnTo>
                      <a:pt x="125" y="88"/>
                    </a:lnTo>
                    <a:lnTo>
                      <a:pt x="118" y="89"/>
                    </a:lnTo>
                    <a:lnTo>
                      <a:pt x="108" y="89"/>
                    </a:lnTo>
                    <a:lnTo>
                      <a:pt x="96" y="86"/>
                    </a:lnTo>
                    <a:lnTo>
                      <a:pt x="89" y="81"/>
                    </a:lnTo>
                    <a:lnTo>
                      <a:pt x="84" y="75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67" y="52"/>
                    </a:lnTo>
                    <a:lnTo>
                      <a:pt x="57" y="48"/>
                    </a:lnTo>
                    <a:lnTo>
                      <a:pt x="42" y="42"/>
                    </a:lnTo>
                    <a:lnTo>
                      <a:pt x="33" y="40"/>
                    </a:lnTo>
                    <a:lnTo>
                      <a:pt x="20" y="34"/>
                    </a:lnTo>
                    <a:lnTo>
                      <a:pt x="10" y="24"/>
                    </a:lnTo>
                    <a:lnTo>
                      <a:pt x="6" y="1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90" name="Freeform 975"/>
              <p:cNvSpPr>
                <a:spLocks noChangeAspect="1"/>
              </p:cNvSpPr>
              <p:nvPr/>
            </p:nvSpPr>
            <p:spPr bwMode="auto">
              <a:xfrm>
                <a:off x="1628" y="3370"/>
                <a:ext cx="352" cy="171"/>
              </a:xfrm>
              <a:custGeom>
                <a:avLst/>
                <a:gdLst>
                  <a:gd name="T0" fmla="*/ 2 w 187"/>
                  <a:gd name="T1" fmla="*/ 61 h 84"/>
                  <a:gd name="T2" fmla="*/ 1 w 187"/>
                  <a:gd name="T3" fmla="*/ 47 h 84"/>
                  <a:gd name="T4" fmla="*/ 6 w 187"/>
                  <a:gd name="T5" fmla="*/ 35 h 84"/>
                  <a:gd name="T6" fmla="*/ 19 w 187"/>
                  <a:gd name="T7" fmla="*/ 26 h 84"/>
                  <a:gd name="T8" fmla="*/ 31 w 187"/>
                  <a:gd name="T9" fmla="*/ 18 h 84"/>
                  <a:gd name="T10" fmla="*/ 41 w 187"/>
                  <a:gd name="T11" fmla="*/ 13 h 84"/>
                  <a:gd name="T12" fmla="*/ 51 w 187"/>
                  <a:gd name="T13" fmla="*/ 10 h 84"/>
                  <a:gd name="T14" fmla="*/ 59 w 187"/>
                  <a:gd name="T15" fmla="*/ 7 h 84"/>
                  <a:gd name="T16" fmla="*/ 63 w 187"/>
                  <a:gd name="T17" fmla="*/ 7 h 84"/>
                  <a:gd name="T18" fmla="*/ 71 w 187"/>
                  <a:gd name="T19" fmla="*/ 3 h 84"/>
                  <a:gd name="T20" fmla="*/ 76 w 187"/>
                  <a:gd name="T21" fmla="*/ 5 h 84"/>
                  <a:gd name="T22" fmla="*/ 83 w 187"/>
                  <a:gd name="T23" fmla="*/ 2 h 84"/>
                  <a:gd name="T24" fmla="*/ 99 w 187"/>
                  <a:gd name="T25" fmla="*/ 0 h 84"/>
                  <a:gd name="T26" fmla="*/ 116 w 187"/>
                  <a:gd name="T27" fmla="*/ 0 h 84"/>
                  <a:gd name="T28" fmla="*/ 133 w 187"/>
                  <a:gd name="T29" fmla="*/ 2 h 84"/>
                  <a:gd name="T30" fmla="*/ 149 w 187"/>
                  <a:gd name="T31" fmla="*/ 6 h 84"/>
                  <a:gd name="T32" fmla="*/ 163 w 187"/>
                  <a:gd name="T33" fmla="*/ 15 h 84"/>
                  <a:gd name="T34" fmla="*/ 176 w 187"/>
                  <a:gd name="T35" fmla="*/ 26 h 84"/>
                  <a:gd name="T36" fmla="*/ 181 w 187"/>
                  <a:gd name="T37" fmla="*/ 33 h 84"/>
                  <a:gd name="T38" fmla="*/ 186 w 187"/>
                  <a:gd name="T39" fmla="*/ 44 h 84"/>
                  <a:gd name="T40" fmla="*/ 187 w 187"/>
                  <a:gd name="T41" fmla="*/ 55 h 84"/>
                  <a:gd name="T42" fmla="*/ 179 w 187"/>
                  <a:gd name="T43" fmla="*/ 65 h 84"/>
                  <a:gd name="T44" fmla="*/ 175 w 187"/>
                  <a:gd name="T45" fmla="*/ 69 h 84"/>
                  <a:gd name="T46" fmla="*/ 166 w 187"/>
                  <a:gd name="T47" fmla="*/ 77 h 84"/>
                  <a:gd name="T48" fmla="*/ 155 w 187"/>
                  <a:gd name="T49" fmla="*/ 81 h 84"/>
                  <a:gd name="T50" fmla="*/ 139 w 187"/>
                  <a:gd name="T51" fmla="*/ 84 h 84"/>
                  <a:gd name="T52" fmla="*/ 120 w 187"/>
                  <a:gd name="T53" fmla="*/ 82 h 84"/>
                  <a:gd name="T54" fmla="*/ 105 w 187"/>
                  <a:gd name="T55" fmla="*/ 75 h 84"/>
                  <a:gd name="T56" fmla="*/ 93 w 187"/>
                  <a:gd name="T57" fmla="*/ 69 h 84"/>
                  <a:gd name="T58" fmla="*/ 83 w 187"/>
                  <a:gd name="T59" fmla="*/ 61 h 84"/>
                  <a:gd name="T60" fmla="*/ 76 w 187"/>
                  <a:gd name="T61" fmla="*/ 56 h 84"/>
                  <a:gd name="T62" fmla="*/ 61 w 187"/>
                  <a:gd name="T63" fmla="*/ 46 h 84"/>
                  <a:gd name="T64" fmla="*/ 29 w 187"/>
                  <a:gd name="T65" fmla="*/ 47 h 84"/>
                  <a:gd name="T66" fmla="*/ 15 w 187"/>
                  <a:gd name="T67" fmla="*/ 57 h 84"/>
                  <a:gd name="T68" fmla="*/ 6 w 187"/>
                  <a:gd name="T69" fmla="*/ 65 h 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7"/>
                  <a:gd name="T106" fmla="*/ 0 h 84"/>
                  <a:gd name="T107" fmla="*/ 187 w 187"/>
                  <a:gd name="T108" fmla="*/ 84 h 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7" h="84">
                    <a:moveTo>
                      <a:pt x="6" y="65"/>
                    </a:moveTo>
                    <a:lnTo>
                      <a:pt x="2" y="61"/>
                    </a:lnTo>
                    <a:lnTo>
                      <a:pt x="0" y="54"/>
                    </a:lnTo>
                    <a:lnTo>
                      <a:pt x="1" y="47"/>
                    </a:lnTo>
                    <a:lnTo>
                      <a:pt x="2" y="41"/>
                    </a:lnTo>
                    <a:lnTo>
                      <a:pt x="6" y="35"/>
                    </a:lnTo>
                    <a:lnTo>
                      <a:pt x="11" y="30"/>
                    </a:lnTo>
                    <a:lnTo>
                      <a:pt x="19" y="26"/>
                    </a:lnTo>
                    <a:lnTo>
                      <a:pt x="27" y="21"/>
                    </a:lnTo>
                    <a:lnTo>
                      <a:pt x="31" y="18"/>
                    </a:lnTo>
                    <a:lnTo>
                      <a:pt x="36" y="16"/>
                    </a:lnTo>
                    <a:lnTo>
                      <a:pt x="41" y="13"/>
                    </a:lnTo>
                    <a:lnTo>
                      <a:pt x="45" y="12"/>
                    </a:lnTo>
                    <a:lnTo>
                      <a:pt x="51" y="10"/>
                    </a:lnTo>
                    <a:lnTo>
                      <a:pt x="55" y="8"/>
                    </a:lnTo>
                    <a:lnTo>
                      <a:pt x="59" y="7"/>
                    </a:lnTo>
                    <a:lnTo>
                      <a:pt x="59" y="9"/>
                    </a:lnTo>
                    <a:lnTo>
                      <a:pt x="63" y="7"/>
                    </a:lnTo>
                    <a:lnTo>
                      <a:pt x="67" y="5"/>
                    </a:lnTo>
                    <a:lnTo>
                      <a:pt x="71" y="3"/>
                    </a:lnTo>
                    <a:lnTo>
                      <a:pt x="70" y="6"/>
                    </a:lnTo>
                    <a:lnTo>
                      <a:pt x="76" y="5"/>
                    </a:lnTo>
                    <a:lnTo>
                      <a:pt x="78" y="3"/>
                    </a:lnTo>
                    <a:lnTo>
                      <a:pt x="83" y="2"/>
                    </a:lnTo>
                    <a:lnTo>
                      <a:pt x="90" y="1"/>
                    </a:lnTo>
                    <a:lnTo>
                      <a:pt x="99" y="0"/>
                    </a:lnTo>
                    <a:lnTo>
                      <a:pt x="107" y="0"/>
                    </a:lnTo>
                    <a:lnTo>
                      <a:pt x="116" y="0"/>
                    </a:lnTo>
                    <a:lnTo>
                      <a:pt x="125" y="0"/>
                    </a:lnTo>
                    <a:lnTo>
                      <a:pt x="133" y="2"/>
                    </a:lnTo>
                    <a:lnTo>
                      <a:pt x="141" y="3"/>
                    </a:lnTo>
                    <a:lnTo>
                      <a:pt x="149" y="6"/>
                    </a:lnTo>
                    <a:lnTo>
                      <a:pt x="158" y="11"/>
                    </a:lnTo>
                    <a:lnTo>
                      <a:pt x="163" y="15"/>
                    </a:lnTo>
                    <a:lnTo>
                      <a:pt x="171" y="21"/>
                    </a:lnTo>
                    <a:lnTo>
                      <a:pt x="176" y="26"/>
                    </a:lnTo>
                    <a:lnTo>
                      <a:pt x="178" y="29"/>
                    </a:lnTo>
                    <a:lnTo>
                      <a:pt x="181" y="33"/>
                    </a:lnTo>
                    <a:lnTo>
                      <a:pt x="183" y="40"/>
                    </a:lnTo>
                    <a:lnTo>
                      <a:pt x="186" y="44"/>
                    </a:lnTo>
                    <a:lnTo>
                      <a:pt x="187" y="49"/>
                    </a:lnTo>
                    <a:lnTo>
                      <a:pt x="187" y="55"/>
                    </a:lnTo>
                    <a:lnTo>
                      <a:pt x="183" y="61"/>
                    </a:lnTo>
                    <a:lnTo>
                      <a:pt x="179" y="65"/>
                    </a:lnTo>
                    <a:lnTo>
                      <a:pt x="177" y="68"/>
                    </a:lnTo>
                    <a:lnTo>
                      <a:pt x="175" y="69"/>
                    </a:lnTo>
                    <a:lnTo>
                      <a:pt x="171" y="73"/>
                    </a:lnTo>
                    <a:lnTo>
                      <a:pt x="166" y="77"/>
                    </a:lnTo>
                    <a:lnTo>
                      <a:pt x="160" y="79"/>
                    </a:lnTo>
                    <a:lnTo>
                      <a:pt x="155" y="81"/>
                    </a:lnTo>
                    <a:lnTo>
                      <a:pt x="147" y="83"/>
                    </a:lnTo>
                    <a:lnTo>
                      <a:pt x="139" y="84"/>
                    </a:lnTo>
                    <a:lnTo>
                      <a:pt x="128" y="83"/>
                    </a:lnTo>
                    <a:lnTo>
                      <a:pt x="120" y="82"/>
                    </a:lnTo>
                    <a:lnTo>
                      <a:pt x="113" y="77"/>
                    </a:lnTo>
                    <a:lnTo>
                      <a:pt x="105" y="75"/>
                    </a:lnTo>
                    <a:lnTo>
                      <a:pt x="99" y="73"/>
                    </a:lnTo>
                    <a:lnTo>
                      <a:pt x="93" y="69"/>
                    </a:lnTo>
                    <a:lnTo>
                      <a:pt x="87" y="65"/>
                    </a:lnTo>
                    <a:lnTo>
                      <a:pt x="83" y="61"/>
                    </a:lnTo>
                    <a:lnTo>
                      <a:pt x="78" y="57"/>
                    </a:lnTo>
                    <a:lnTo>
                      <a:pt x="76" y="56"/>
                    </a:lnTo>
                    <a:lnTo>
                      <a:pt x="71" y="51"/>
                    </a:lnTo>
                    <a:lnTo>
                      <a:pt x="61" y="46"/>
                    </a:lnTo>
                    <a:lnTo>
                      <a:pt x="44" y="44"/>
                    </a:lnTo>
                    <a:lnTo>
                      <a:pt x="29" y="47"/>
                    </a:lnTo>
                    <a:lnTo>
                      <a:pt x="22" y="51"/>
                    </a:lnTo>
                    <a:lnTo>
                      <a:pt x="15" y="57"/>
                    </a:lnTo>
                    <a:lnTo>
                      <a:pt x="7" y="61"/>
                    </a:lnTo>
                    <a:lnTo>
                      <a:pt x="6" y="65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grpSp>
            <p:nvGrpSpPr>
              <p:cNvPr id="991" name="Group 976"/>
              <p:cNvGrpSpPr>
                <a:grpSpLocks noChangeAspect="1"/>
              </p:cNvGrpSpPr>
              <p:nvPr/>
            </p:nvGrpSpPr>
            <p:grpSpPr bwMode="auto">
              <a:xfrm>
                <a:off x="1634" y="3423"/>
                <a:ext cx="42" cy="37"/>
                <a:chOff x="1818" y="3494"/>
                <a:chExt cx="14" cy="17"/>
              </a:xfrm>
            </p:grpSpPr>
            <p:sp>
              <p:nvSpPr>
                <p:cNvPr id="1072" name="Freeform 977"/>
                <p:cNvSpPr>
                  <a:spLocks noChangeAspect="1"/>
                </p:cNvSpPr>
                <p:nvPr/>
              </p:nvSpPr>
              <p:spPr bwMode="auto">
                <a:xfrm>
                  <a:off x="1818" y="3494"/>
                  <a:ext cx="14" cy="17"/>
                </a:xfrm>
                <a:custGeom>
                  <a:avLst/>
                  <a:gdLst>
                    <a:gd name="T0" fmla="*/ 12 w 14"/>
                    <a:gd name="T1" fmla="*/ 0 h 17"/>
                    <a:gd name="T2" fmla="*/ 7 w 14"/>
                    <a:gd name="T3" fmla="*/ 2 h 17"/>
                    <a:gd name="T4" fmla="*/ 3 w 14"/>
                    <a:gd name="T5" fmla="*/ 5 h 17"/>
                    <a:gd name="T6" fmla="*/ 1 w 14"/>
                    <a:gd name="T7" fmla="*/ 9 h 17"/>
                    <a:gd name="T8" fmla="*/ 0 w 14"/>
                    <a:gd name="T9" fmla="*/ 16 h 17"/>
                    <a:gd name="T10" fmla="*/ 3 w 14"/>
                    <a:gd name="T11" fmla="*/ 17 h 17"/>
                    <a:gd name="T12" fmla="*/ 8 w 14"/>
                    <a:gd name="T13" fmla="*/ 14 h 17"/>
                    <a:gd name="T14" fmla="*/ 8 w 14"/>
                    <a:gd name="T15" fmla="*/ 10 h 17"/>
                    <a:gd name="T16" fmla="*/ 11 w 14"/>
                    <a:gd name="T17" fmla="*/ 6 h 17"/>
                    <a:gd name="T18" fmla="*/ 14 w 14"/>
                    <a:gd name="T19" fmla="*/ 4 h 17"/>
                    <a:gd name="T20" fmla="*/ 13 w 14"/>
                    <a:gd name="T21" fmla="*/ 10 h 17"/>
                    <a:gd name="T22" fmla="*/ 10 w 14"/>
                    <a:gd name="T23" fmla="*/ 13 h 17"/>
                    <a:gd name="T24" fmla="*/ 12 w 14"/>
                    <a:gd name="T25" fmla="*/ 0 h 1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"/>
                    <a:gd name="T40" fmla="*/ 0 h 17"/>
                    <a:gd name="T41" fmla="*/ 14 w 14"/>
                    <a:gd name="T42" fmla="*/ 17 h 1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" h="17">
                      <a:moveTo>
                        <a:pt x="12" y="0"/>
                      </a:moveTo>
                      <a:lnTo>
                        <a:pt x="7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6"/>
                      </a:lnTo>
                      <a:lnTo>
                        <a:pt x="3" y="17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1" y="6"/>
                      </a:lnTo>
                      <a:lnTo>
                        <a:pt x="14" y="4"/>
                      </a:lnTo>
                      <a:lnTo>
                        <a:pt x="13" y="10"/>
                      </a:lnTo>
                      <a:lnTo>
                        <a:pt x="10" y="13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073" name="Freeform 978"/>
                <p:cNvSpPr>
                  <a:spLocks noChangeAspect="1"/>
                </p:cNvSpPr>
                <p:nvPr/>
              </p:nvSpPr>
              <p:spPr bwMode="auto">
                <a:xfrm>
                  <a:off x="1818" y="3494"/>
                  <a:ext cx="14" cy="17"/>
                </a:xfrm>
                <a:custGeom>
                  <a:avLst/>
                  <a:gdLst>
                    <a:gd name="T0" fmla="*/ 12 w 14"/>
                    <a:gd name="T1" fmla="*/ 0 h 17"/>
                    <a:gd name="T2" fmla="*/ 7 w 14"/>
                    <a:gd name="T3" fmla="*/ 2 h 17"/>
                    <a:gd name="T4" fmla="*/ 3 w 14"/>
                    <a:gd name="T5" fmla="*/ 5 h 17"/>
                    <a:gd name="T6" fmla="*/ 1 w 14"/>
                    <a:gd name="T7" fmla="*/ 9 h 17"/>
                    <a:gd name="T8" fmla="*/ 0 w 14"/>
                    <a:gd name="T9" fmla="*/ 16 h 17"/>
                    <a:gd name="T10" fmla="*/ 3 w 14"/>
                    <a:gd name="T11" fmla="*/ 17 h 17"/>
                    <a:gd name="T12" fmla="*/ 8 w 14"/>
                    <a:gd name="T13" fmla="*/ 14 h 17"/>
                    <a:gd name="T14" fmla="*/ 8 w 14"/>
                    <a:gd name="T15" fmla="*/ 10 h 17"/>
                    <a:gd name="T16" fmla="*/ 11 w 14"/>
                    <a:gd name="T17" fmla="*/ 6 h 17"/>
                    <a:gd name="T18" fmla="*/ 14 w 14"/>
                    <a:gd name="T19" fmla="*/ 4 h 17"/>
                    <a:gd name="T20" fmla="*/ 13 w 14"/>
                    <a:gd name="T21" fmla="*/ 10 h 17"/>
                    <a:gd name="T22" fmla="*/ 10 w 14"/>
                    <a:gd name="T23" fmla="*/ 13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4"/>
                    <a:gd name="T37" fmla="*/ 0 h 17"/>
                    <a:gd name="T38" fmla="*/ 14 w 14"/>
                    <a:gd name="T39" fmla="*/ 17 h 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4" h="17">
                      <a:moveTo>
                        <a:pt x="12" y="0"/>
                      </a:moveTo>
                      <a:lnTo>
                        <a:pt x="7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6"/>
                      </a:lnTo>
                      <a:lnTo>
                        <a:pt x="3" y="17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1" y="6"/>
                      </a:lnTo>
                      <a:lnTo>
                        <a:pt x="14" y="4"/>
                      </a:lnTo>
                      <a:lnTo>
                        <a:pt x="13" y="10"/>
                      </a:lnTo>
                      <a:lnTo>
                        <a:pt x="10" y="13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992" name="Group 979"/>
              <p:cNvGrpSpPr>
                <a:grpSpLocks noChangeAspect="1"/>
              </p:cNvGrpSpPr>
              <p:nvPr/>
            </p:nvGrpSpPr>
            <p:grpSpPr bwMode="auto">
              <a:xfrm>
                <a:off x="1742" y="3374"/>
                <a:ext cx="41" cy="83"/>
                <a:chOff x="1904" y="3458"/>
                <a:chExt cx="18" cy="41"/>
              </a:xfrm>
            </p:grpSpPr>
            <p:sp>
              <p:nvSpPr>
                <p:cNvPr id="1070" name="Freeform 980"/>
                <p:cNvSpPr>
                  <a:spLocks noChangeAspect="1"/>
                </p:cNvSpPr>
                <p:nvPr/>
              </p:nvSpPr>
              <p:spPr bwMode="auto">
                <a:xfrm>
                  <a:off x="1904" y="3458"/>
                  <a:ext cx="18" cy="41"/>
                </a:xfrm>
                <a:custGeom>
                  <a:avLst/>
                  <a:gdLst>
                    <a:gd name="T0" fmla="*/ 17 w 18"/>
                    <a:gd name="T1" fmla="*/ 0 h 41"/>
                    <a:gd name="T2" fmla="*/ 16 w 18"/>
                    <a:gd name="T3" fmla="*/ 6 h 41"/>
                    <a:gd name="T4" fmla="*/ 16 w 18"/>
                    <a:gd name="T5" fmla="*/ 12 h 41"/>
                    <a:gd name="T6" fmla="*/ 18 w 18"/>
                    <a:gd name="T7" fmla="*/ 21 h 41"/>
                    <a:gd name="T8" fmla="*/ 17 w 18"/>
                    <a:gd name="T9" fmla="*/ 31 h 41"/>
                    <a:gd name="T10" fmla="*/ 8 w 18"/>
                    <a:gd name="T11" fmla="*/ 39 h 41"/>
                    <a:gd name="T12" fmla="*/ 0 w 18"/>
                    <a:gd name="T13" fmla="*/ 41 h 41"/>
                    <a:gd name="T14" fmla="*/ 17 w 18"/>
                    <a:gd name="T15" fmla="*/ 0 h 4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"/>
                    <a:gd name="T25" fmla="*/ 0 h 41"/>
                    <a:gd name="T26" fmla="*/ 18 w 18"/>
                    <a:gd name="T27" fmla="*/ 41 h 4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" h="41">
                      <a:moveTo>
                        <a:pt x="17" y="0"/>
                      </a:moveTo>
                      <a:lnTo>
                        <a:pt x="16" y="6"/>
                      </a:lnTo>
                      <a:lnTo>
                        <a:pt x="16" y="12"/>
                      </a:lnTo>
                      <a:lnTo>
                        <a:pt x="18" y="21"/>
                      </a:lnTo>
                      <a:lnTo>
                        <a:pt x="17" y="31"/>
                      </a:lnTo>
                      <a:lnTo>
                        <a:pt x="8" y="39"/>
                      </a:lnTo>
                      <a:lnTo>
                        <a:pt x="0" y="4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071" name="Freeform 981"/>
                <p:cNvSpPr>
                  <a:spLocks noChangeAspect="1"/>
                </p:cNvSpPr>
                <p:nvPr/>
              </p:nvSpPr>
              <p:spPr bwMode="auto">
                <a:xfrm>
                  <a:off x="1904" y="3458"/>
                  <a:ext cx="18" cy="41"/>
                </a:xfrm>
                <a:custGeom>
                  <a:avLst/>
                  <a:gdLst>
                    <a:gd name="T0" fmla="*/ 17 w 18"/>
                    <a:gd name="T1" fmla="*/ 0 h 41"/>
                    <a:gd name="T2" fmla="*/ 16 w 18"/>
                    <a:gd name="T3" fmla="*/ 6 h 41"/>
                    <a:gd name="T4" fmla="*/ 16 w 18"/>
                    <a:gd name="T5" fmla="*/ 12 h 41"/>
                    <a:gd name="T6" fmla="*/ 18 w 18"/>
                    <a:gd name="T7" fmla="*/ 21 h 41"/>
                    <a:gd name="T8" fmla="*/ 17 w 18"/>
                    <a:gd name="T9" fmla="*/ 31 h 41"/>
                    <a:gd name="T10" fmla="*/ 8 w 18"/>
                    <a:gd name="T11" fmla="*/ 39 h 41"/>
                    <a:gd name="T12" fmla="*/ 0 w 18"/>
                    <a:gd name="T13" fmla="*/ 41 h 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41"/>
                    <a:gd name="T23" fmla="*/ 18 w 18"/>
                    <a:gd name="T24" fmla="*/ 41 h 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41">
                      <a:moveTo>
                        <a:pt x="17" y="0"/>
                      </a:moveTo>
                      <a:lnTo>
                        <a:pt x="16" y="6"/>
                      </a:lnTo>
                      <a:lnTo>
                        <a:pt x="16" y="12"/>
                      </a:lnTo>
                      <a:lnTo>
                        <a:pt x="18" y="21"/>
                      </a:lnTo>
                      <a:lnTo>
                        <a:pt x="17" y="31"/>
                      </a:lnTo>
                      <a:lnTo>
                        <a:pt x="8" y="39"/>
                      </a:lnTo>
                      <a:lnTo>
                        <a:pt x="0" y="41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993" name="Group 982"/>
              <p:cNvGrpSpPr>
                <a:grpSpLocks noChangeAspect="1"/>
              </p:cNvGrpSpPr>
              <p:nvPr/>
            </p:nvGrpSpPr>
            <p:grpSpPr bwMode="auto">
              <a:xfrm>
                <a:off x="1760" y="3374"/>
                <a:ext cx="41" cy="128"/>
                <a:chOff x="1919" y="3458"/>
                <a:chExt cx="19" cy="63"/>
              </a:xfrm>
            </p:grpSpPr>
            <p:sp>
              <p:nvSpPr>
                <p:cNvPr id="1068" name="Freeform 983"/>
                <p:cNvSpPr>
                  <a:spLocks noChangeAspect="1"/>
                </p:cNvSpPr>
                <p:nvPr/>
              </p:nvSpPr>
              <p:spPr bwMode="auto">
                <a:xfrm>
                  <a:off x="1919" y="3458"/>
                  <a:ext cx="19" cy="63"/>
                </a:xfrm>
                <a:custGeom>
                  <a:avLst/>
                  <a:gdLst>
                    <a:gd name="T0" fmla="*/ 19 w 19"/>
                    <a:gd name="T1" fmla="*/ 0 h 63"/>
                    <a:gd name="T2" fmla="*/ 17 w 19"/>
                    <a:gd name="T3" fmla="*/ 7 h 63"/>
                    <a:gd name="T4" fmla="*/ 17 w 19"/>
                    <a:gd name="T5" fmla="*/ 15 h 63"/>
                    <a:gd name="T6" fmla="*/ 17 w 19"/>
                    <a:gd name="T7" fmla="*/ 24 h 63"/>
                    <a:gd name="T8" fmla="*/ 17 w 19"/>
                    <a:gd name="T9" fmla="*/ 33 h 63"/>
                    <a:gd name="T10" fmla="*/ 12 w 19"/>
                    <a:gd name="T11" fmla="*/ 40 h 63"/>
                    <a:gd name="T12" fmla="*/ 6 w 19"/>
                    <a:gd name="T13" fmla="*/ 45 h 63"/>
                    <a:gd name="T14" fmla="*/ 2 w 19"/>
                    <a:gd name="T15" fmla="*/ 55 h 63"/>
                    <a:gd name="T16" fmla="*/ 0 w 19"/>
                    <a:gd name="T17" fmla="*/ 63 h 63"/>
                    <a:gd name="T18" fmla="*/ 19 w 19"/>
                    <a:gd name="T19" fmla="*/ 0 h 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"/>
                    <a:gd name="T31" fmla="*/ 0 h 63"/>
                    <a:gd name="T32" fmla="*/ 19 w 19"/>
                    <a:gd name="T33" fmla="*/ 63 h 6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" h="63">
                      <a:moveTo>
                        <a:pt x="19" y="0"/>
                      </a:moveTo>
                      <a:lnTo>
                        <a:pt x="17" y="7"/>
                      </a:lnTo>
                      <a:lnTo>
                        <a:pt x="17" y="15"/>
                      </a:lnTo>
                      <a:lnTo>
                        <a:pt x="17" y="24"/>
                      </a:lnTo>
                      <a:lnTo>
                        <a:pt x="17" y="33"/>
                      </a:lnTo>
                      <a:lnTo>
                        <a:pt x="12" y="40"/>
                      </a:lnTo>
                      <a:lnTo>
                        <a:pt x="6" y="45"/>
                      </a:lnTo>
                      <a:lnTo>
                        <a:pt x="2" y="55"/>
                      </a:lnTo>
                      <a:lnTo>
                        <a:pt x="0" y="6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069" name="Freeform 984"/>
                <p:cNvSpPr>
                  <a:spLocks noChangeAspect="1"/>
                </p:cNvSpPr>
                <p:nvPr/>
              </p:nvSpPr>
              <p:spPr bwMode="auto">
                <a:xfrm>
                  <a:off x="1919" y="3458"/>
                  <a:ext cx="19" cy="63"/>
                </a:xfrm>
                <a:custGeom>
                  <a:avLst/>
                  <a:gdLst>
                    <a:gd name="T0" fmla="*/ 19 w 19"/>
                    <a:gd name="T1" fmla="*/ 0 h 63"/>
                    <a:gd name="T2" fmla="*/ 17 w 19"/>
                    <a:gd name="T3" fmla="*/ 7 h 63"/>
                    <a:gd name="T4" fmla="*/ 17 w 19"/>
                    <a:gd name="T5" fmla="*/ 15 h 63"/>
                    <a:gd name="T6" fmla="*/ 17 w 19"/>
                    <a:gd name="T7" fmla="*/ 24 h 63"/>
                    <a:gd name="T8" fmla="*/ 17 w 19"/>
                    <a:gd name="T9" fmla="*/ 33 h 63"/>
                    <a:gd name="T10" fmla="*/ 12 w 19"/>
                    <a:gd name="T11" fmla="*/ 40 h 63"/>
                    <a:gd name="T12" fmla="*/ 6 w 19"/>
                    <a:gd name="T13" fmla="*/ 45 h 63"/>
                    <a:gd name="T14" fmla="*/ 2 w 19"/>
                    <a:gd name="T15" fmla="*/ 55 h 63"/>
                    <a:gd name="T16" fmla="*/ 0 w 19"/>
                    <a:gd name="T17" fmla="*/ 63 h 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63"/>
                    <a:gd name="T29" fmla="*/ 19 w 19"/>
                    <a:gd name="T30" fmla="*/ 63 h 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63">
                      <a:moveTo>
                        <a:pt x="19" y="0"/>
                      </a:moveTo>
                      <a:lnTo>
                        <a:pt x="17" y="7"/>
                      </a:lnTo>
                      <a:lnTo>
                        <a:pt x="17" y="15"/>
                      </a:lnTo>
                      <a:lnTo>
                        <a:pt x="17" y="24"/>
                      </a:lnTo>
                      <a:lnTo>
                        <a:pt x="17" y="33"/>
                      </a:lnTo>
                      <a:lnTo>
                        <a:pt x="12" y="40"/>
                      </a:lnTo>
                      <a:lnTo>
                        <a:pt x="6" y="45"/>
                      </a:lnTo>
                      <a:lnTo>
                        <a:pt x="2" y="55"/>
                      </a:lnTo>
                      <a:lnTo>
                        <a:pt x="0" y="63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994" name="Group 985"/>
              <p:cNvGrpSpPr>
                <a:grpSpLocks noChangeAspect="1"/>
              </p:cNvGrpSpPr>
              <p:nvPr/>
            </p:nvGrpSpPr>
            <p:grpSpPr bwMode="auto">
              <a:xfrm>
                <a:off x="1780" y="3380"/>
                <a:ext cx="43" cy="120"/>
                <a:chOff x="1936" y="3462"/>
                <a:chExt cx="19" cy="59"/>
              </a:xfrm>
            </p:grpSpPr>
            <p:sp>
              <p:nvSpPr>
                <p:cNvPr id="1066" name="Freeform 986"/>
                <p:cNvSpPr>
                  <a:spLocks noChangeAspect="1"/>
                </p:cNvSpPr>
                <p:nvPr/>
              </p:nvSpPr>
              <p:spPr bwMode="auto">
                <a:xfrm>
                  <a:off x="1936" y="3462"/>
                  <a:ext cx="19" cy="59"/>
                </a:xfrm>
                <a:custGeom>
                  <a:avLst/>
                  <a:gdLst>
                    <a:gd name="T0" fmla="*/ 19 w 19"/>
                    <a:gd name="T1" fmla="*/ 0 h 59"/>
                    <a:gd name="T2" fmla="*/ 16 w 19"/>
                    <a:gd name="T3" fmla="*/ 8 h 59"/>
                    <a:gd name="T4" fmla="*/ 16 w 19"/>
                    <a:gd name="T5" fmla="*/ 18 h 59"/>
                    <a:gd name="T6" fmla="*/ 16 w 19"/>
                    <a:gd name="T7" fmla="*/ 31 h 59"/>
                    <a:gd name="T8" fmla="*/ 12 w 19"/>
                    <a:gd name="T9" fmla="*/ 37 h 59"/>
                    <a:gd name="T10" fmla="*/ 5 w 19"/>
                    <a:gd name="T11" fmla="*/ 44 h 59"/>
                    <a:gd name="T12" fmla="*/ 0 w 19"/>
                    <a:gd name="T13" fmla="*/ 56 h 59"/>
                    <a:gd name="T14" fmla="*/ 0 w 19"/>
                    <a:gd name="T15" fmla="*/ 59 h 59"/>
                    <a:gd name="T16" fmla="*/ 19 w 19"/>
                    <a:gd name="T17" fmla="*/ 0 h 5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59"/>
                    <a:gd name="T29" fmla="*/ 19 w 19"/>
                    <a:gd name="T30" fmla="*/ 59 h 5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59">
                      <a:moveTo>
                        <a:pt x="19" y="0"/>
                      </a:moveTo>
                      <a:lnTo>
                        <a:pt x="16" y="8"/>
                      </a:lnTo>
                      <a:lnTo>
                        <a:pt x="16" y="18"/>
                      </a:lnTo>
                      <a:lnTo>
                        <a:pt x="16" y="31"/>
                      </a:lnTo>
                      <a:lnTo>
                        <a:pt x="12" y="37"/>
                      </a:lnTo>
                      <a:lnTo>
                        <a:pt x="5" y="44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067" name="Freeform 987"/>
                <p:cNvSpPr>
                  <a:spLocks noChangeAspect="1"/>
                </p:cNvSpPr>
                <p:nvPr/>
              </p:nvSpPr>
              <p:spPr bwMode="auto">
                <a:xfrm>
                  <a:off x="1936" y="3462"/>
                  <a:ext cx="19" cy="59"/>
                </a:xfrm>
                <a:custGeom>
                  <a:avLst/>
                  <a:gdLst>
                    <a:gd name="T0" fmla="*/ 19 w 19"/>
                    <a:gd name="T1" fmla="*/ 0 h 59"/>
                    <a:gd name="T2" fmla="*/ 16 w 19"/>
                    <a:gd name="T3" fmla="*/ 8 h 59"/>
                    <a:gd name="T4" fmla="*/ 16 w 19"/>
                    <a:gd name="T5" fmla="*/ 18 h 59"/>
                    <a:gd name="T6" fmla="*/ 16 w 19"/>
                    <a:gd name="T7" fmla="*/ 31 h 59"/>
                    <a:gd name="T8" fmla="*/ 12 w 19"/>
                    <a:gd name="T9" fmla="*/ 37 h 59"/>
                    <a:gd name="T10" fmla="*/ 5 w 19"/>
                    <a:gd name="T11" fmla="*/ 44 h 59"/>
                    <a:gd name="T12" fmla="*/ 0 w 19"/>
                    <a:gd name="T13" fmla="*/ 56 h 59"/>
                    <a:gd name="T14" fmla="*/ 0 w 19"/>
                    <a:gd name="T15" fmla="*/ 59 h 5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59"/>
                    <a:gd name="T26" fmla="*/ 19 w 19"/>
                    <a:gd name="T27" fmla="*/ 59 h 5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59">
                      <a:moveTo>
                        <a:pt x="19" y="0"/>
                      </a:moveTo>
                      <a:lnTo>
                        <a:pt x="16" y="8"/>
                      </a:lnTo>
                      <a:lnTo>
                        <a:pt x="16" y="18"/>
                      </a:lnTo>
                      <a:lnTo>
                        <a:pt x="16" y="31"/>
                      </a:lnTo>
                      <a:lnTo>
                        <a:pt x="12" y="37"/>
                      </a:lnTo>
                      <a:lnTo>
                        <a:pt x="5" y="44"/>
                      </a:lnTo>
                      <a:lnTo>
                        <a:pt x="0" y="56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995" name="Group 988"/>
              <p:cNvGrpSpPr>
                <a:grpSpLocks noChangeAspect="1"/>
              </p:cNvGrpSpPr>
              <p:nvPr/>
            </p:nvGrpSpPr>
            <p:grpSpPr bwMode="auto">
              <a:xfrm>
                <a:off x="1799" y="3388"/>
                <a:ext cx="42" cy="109"/>
                <a:chOff x="1951" y="3468"/>
                <a:chExt cx="18" cy="54"/>
              </a:xfrm>
            </p:grpSpPr>
            <p:sp>
              <p:nvSpPr>
                <p:cNvPr id="1064" name="Freeform 989"/>
                <p:cNvSpPr>
                  <a:spLocks noChangeAspect="1"/>
                </p:cNvSpPr>
                <p:nvPr/>
              </p:nvSpPr>
              <p:spPr bwMode="auto">
                <a:xfrm>
                  <a:off x="1951" y="3468"/>
                  <a:ext cx="18" cy="54"/>
                </a:xfrm>
                <a:custGeom>
                  <a:avLst/>
                  <a:gdLst>
                    <a:gd name="T0" fmla="*/ 18 w 18"/>
                    <a:gd name="T1" fmla="*/ 0 h 54"/>
                    <a:gd name="T2" fmla="*/ 15 w 18"/>
                    <a:gd name="T3" fmla="*/ 3 h 54"/>
                    <a:gd name="T4" fmla="*/ 15 w 18"/>
                    <a:gd name="T5" fmla="*/ 8 h 54"/>
                    <a:gd name="T6" fmla="*/ 15 w 18"/>
                    <a:gd name="T7" fmla="*/ 14 h 54"/>
                    <a:gd name="T8" fmla="*/ 15 w 18"/>
                    <a:gd name="T9" fmla="*/ 25 h 54"/>
                    <a:gd name="T10" fmla="*/ 10 w 18"/>
                    <a:gd name="T11" fmla="*/ 33 h 54"/>
                    <a:gd name="T12" fmla="*/ 3 w 18"/>
                    <a:gd name="T13" fmla="*/ 38 h 54"/>
                    <a:gd name="T14" fmla="*/ 2 w 18"/>
                    <a:gd name="T15" fmla="*/ 48 h 54"/>
                    <a:gd name="T16" fmla="*/ 0 w 18"/>
                    <a:gd name="T17" fmla="*/ 54 h 54"/>
                    <a:gd name="T18" fmla="*/ 18 w 18"/>
                    <a:gd name="T19" fmla="*/ 0 h 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"/>
                    <a:gd name="T31" fmla="*/ 0 h 54"/>
                    <a:gd name="T32" fmla="*/ 18 w 18"/>
                    <a:gd name="T33" fmla="*/ 54 h 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" h="54">
                      <a:moveTo>
                        <a:pt x="18" y="0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15" y="25"/>
                      </a:lnTo>
                      <a:lnTo>
                        <a:pt x="10" y="33"/>
                      </a:lnTo>
                      <a:lnTo>
                        <a:pt x="3" y="38"/>
                      </a:lnTo>
                      <a:lnTo>
                        <a:pt x="2" y="48"/>
                      </a:lnTo>
                      <a:lnTo>
                        <a:pt x="0" y="5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065" name="Freeform 990"/>
                <p:cNvSpPr>
                  <a:spLocks noChangeAspect="1"/>
                </p:cNvSpPr>
                <p:nvPr/>
              </p:nvSpPr>
              <p:spPr bwMode="auto">
                <a:xfrm>
                  <a:off x="1951" y="3468"/>
                  <a:ext cx="18" cy="54"/>
                </a:xfrm>
                <a:custGeom>
                  <a:avLst/>
                  <a:gdLst>
                    <a:gd name="T0" fmla="*/ 18 w 18"/>
                    <a:gd name="T1" fmla="*/ 0 h 54"/>
                    <a:gd name="T2" fmla="*/ 15 w 18"/>
                    <a:gd name="T3" fmla="*/ 3 h 54"/>
                    <a:gd name="T4" fmla="*/ 15 w 18"/>
                    <a:gd name="T5" fmla="*/ 8 h 54"/>
                    <a:gd name="T6" fmla="*/ 15 w 18"/>
                    <a:gd name="T7" fmla="*/ 14 h 54"/>
                    <a:gd name="T8" fmla="*/ 15 w 18"/>
                    <a:gd name="T9" fmla="*/ 25 h 54"/>
                    <a:gd name="T10" fmla="*/ 10 w 18"/>
                    <a:gd name="T11" fmla="*/ 33 h 54"/>
                    <a:gd name="T12" fmla="*/ 3 w 18"/>
                    <a:gd name="T13" fmla="*/ 38 h 54"/>
                    <a:gd name="T14" fmla="*/ 2 w 18"/>
                    <a:gd name="T15" fmla="*/ 48 h 54"/>
                    <a:gd name="T16" fmla="*/ 0 w 18"/>
                    <a:gd name="T17" fmla="*/ 54 h 5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"/>
                    <a:gd name="T28" fmla="*/ 0 h 54"/>
                    <a:gd name="T29" fmla="*/ 18 w 18"/>
                    <a:gd name="T30" fmla="*/ 54 h 5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" h="54">
                      <a:moveTo>
                        <a:pt x="18" y="0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15" y="25"/>
                      </a:lnTo>
                      <a:lnTo>
                        <a:pt x="10" y="33"/>
                      </a:lnTo>
                      <a:lnTo>
                        <a:pt x="3" y="38"/>
                      </a:lnTo>
                      <a:lnTo>
                        <a:pt x="2" y="48"/>
                      </a:lnTo>
                      <a:lnTo>
                        <a:pt x="0" y="54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996" name="Group 991"/>
              <p:cNvGrpSpPr>
                <a:grpSpLocks noChangeAspect="1"/>
              </p:cNvGrpSpPr>
              <p:nvPr/>
            </p:nvGrpSpPr>
            <p:grpSpPr bwMode="auto">
              <a:xfrm>
                <a:off x="1815" y="3399"/>
                <a:ext cx="42" cy="97"/>
                <a:chOff x="1964" y="3476"/>
                <a:chExt cx="15" cy="48"/>
              </a:xfrm>
            </p:grpSpPr>
            <p:sp>
              <p:nvSpPr>
                <p:cNvPr id="1062" name="Freeform 992"/>
                <p:cNvSpPr>
                  <a:spLocks noChangeAspect="1"/>
                </p:cNvSpPr>
                <p:nvPr/>
              </p:nvSpPr>
              <p:spPr bwMode="auto">
                <a:xfrm>
                  <a:off x="1964" y="3476"/>
                  <a:ext cx="15" cy="48"/>
                </a:xfrm>
                <a:custGeom>
                  <a:avLst/>
                  <a:gdLst>
                    <a:gd name="T0" fmla="*/ 15 w 15"/>
                    <a:gd name="T1" fmla="*/ 0 h 48"/>
                    <a:gd name="T2" fmla="*/ 13 w 15"/>
                    <a:gd name="T3" fmla="*/ 1 h 48"/>
                    <a:gd name="T4" fmla="*/ 12 w 15"/>
                    <a:gd name="T5" fmla="*/ 6 h 48"/>
                    <a:gd name="T6" fmla="*/ 13 w 15"/>
                    <a:gd name="T7" fmla="*/ 15 h 48"/>
                    <a:gd name="T8" fmla="*/ 12 w 15"/>
                    <a:gd name="T9" fmla="*/ 25 h 48"/>
                    <a:gd name="T10" fmla="*/ 6 w 15"/>
                    <a:gd name="T11" fmla="*/ 30 h 48"/>
                    <a:gd name="T12" fmla="*/ 0 w 15"/>
                    <a:gd name="T13" fmla="*/ 44 h 48"/>
                    <a:gd name="T14" fmla="*/ 0 w 15"/>
                    <a:gd name="T15" fmla="*/ 48 h 48"/>
                    <a:gd name="T16" fmla="*/ 15 w 15"/>
                    <a:gd name="T17" fmla="*/ 0 h 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48"/>
                    <a:gd name="T29" fmla="*/ 15 w 15"/>
                    <a:gd name="T30" fmla="*/ 48 h 4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48">
                      <a:moveTo>
                        <a:pt x="15" y="0"/>
                      </a:moveTo>
                      <a:lnTo>
                        <a:pt x="13" y="1"/>
                      </a:lnTo>
                      <a:lnTo>
                        <a:pt x="12" y="6"/>
                      </a:lnTo>
                      <a:lnTo>
                        <a:pt x="13" y="15"/>
                      </a:lnTo>
                      <a:lnTo>
                        <a:pt x="12" y="25"/>
                      </a:lnTo>
                      <a:lnTo>
                        <a:pt x="6" y="30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063" name="Freeform 993"/>
                <p:cNvSpPr>
                  <a:spLocks noChangeAspect="1"/>
                </p:cNvSpPr>
                <p:nvPr/>
              </p:nvSpPr>
              <p:spPr bwMode="auto">
                <a:xfrm>
                  <a:off x="1964" y="3476"/>
                  <a:ext cx="15" cy="48"/>
                </a:xfrm>
                <a:custGeom>
                  <a:avLst/>
                  <a:gdLst>
                    <a:gd name="T0" fmla="*/ 15 w 15"/>
                    <a:gd name="T1" fmla="*/ 0 h 48"/>
                    <a:gd name="T2" fmla="*/ 13 w 15"/>
                    <a:gd name="T3" fmla="*/ 1 h 48"/>
                    <a:gd name="T4" fmla="*/ 12 w 15"/>
                    <a:gd name="T5" fmla="*/ 6 h 48"/>
                    <a:gd name="T6" fmla="*/ 13 w 15"/>
                    <a:gd name="T7" fmla="*/ 15 h 48"/>
                    <a:gd name="T8" fmla="*/ 12 w 15"/>
                    <a:gd name="T9" fmla="*/ 25 h 48"/>
                    <a:gd name="T10" fmla="*/ 6 w 15"/>
                    <a:gd name="T11" fmla="*/ 30 h 48"/>
                    <a:gd name="T12" fmla="*/ 0 w 15"/>
                    <a:gd name="T13" fmla="*/ 44 h 48"/>
                    <a:gd name="T14" fmla="*/ 0 w 15"/>
                    <a:gd name="T15" fmla="*/ 48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"/>
                    <a:gd name="T25" fmla="*/ 0 h 48"/>
                    <a:gd name="T26" fmla="*/ 15 w 15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" h="48">
                      <a:moveTo>
                        <a:pt x="15" y="0"/>
                      </a:moveTo>
                      <a:lnTo>
                        <a:pt x="13" y="1"/>
                      </a:lnTo>
                      <a:lnTo>
                        <a:pt x="12" y="6"/>
                      </a:lnTo>
                      <a:lnTo>
                        <a:pt x="13" y="15"/>
                      </a:lnTo>
                      <a:lnTo>
                        <a:pt x="12" y="25"/>
                      </a:lnTo>
                      <a:lnTo>
                        <a:pt x="6" y="30"/>
                      </a:lnTo>
                      <a:lnTo>
                        <a:pt x="0" y="44"/>
                      </a:lnTo>
                      <a:lnTo>
                        <a:pt x="0" y="48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997" name="Group 994"/>
              <p:cNvGrpSpPr>
                <a:grpSpLocks noChangeAspect="1"/>
              </p:cNvGrpSpPr>
              <p:nvPr/>
            </p:nvGrpSpPr>
            <p:grpSpPr bwMode="auto">
              <a:xfrm>
                <a:off x="1832" y="3410"/>
                <a:ext cx="42" cy="75"/>
                <a:chOff x="1978" y="3484"/>
                <a:chExt cx="11" cy="37"/>
              </a:xfrm>
            </p:grpSpPr>
            <p:sp>
              <p:nvSpPr>
                <p:cNvPr id="1060" name="Freeform 995"/>
                <p:cNvSpPr>
                  <a:spLocks noChangeAspect="1"/>
                </p:cNvSpPr>
                <p:nvPr/>
              </p:nvSpPr>
              <p:spPr bwMode="auto">
                <a:xfrm>
                  <a:off x="1978" y="3484"/>
                  <a:ext cx="11" cy="37"/>
                </a:xfrm>
                <a:custGeom>
                  <a:avLst/>
                  <a:gdLst>
                    <a:gd name="T0" fmla="*/ 11 w 11"/>
                    <a:gd name="T1" fmla="*/ 0 h 37"/>
                    <a:gd name="T2" fmla="*/ 9 w 11"/>
                    <a:gd name="T3" fmla="*/ 5 h 37"/>
                    <a:gd name="T4" fmla="*/ 9 w 11"/>
                    <a:gd name="T5" fmla="*/ 11 h 37"/>
                    <a:gd name="T6" fmla="*/ 4 w 11"/>
                    <a:gd name="T7" fmla="*/ 19 h 37"/>
                    <a:gd name="T8" fmla="*/ 0 w 11"/>
                    <a:gd name="T9" fmla="*/ 21 h 37"/>
                    <a:gd name="T10" fmla="*/ 1 w 11"/>
                    <a:gd name="T11" fmla="*/ 30 h 37"/>
                    <a:gd name="T12" fmla="*/ 0 w 11"/>
                    <a:gd name="T13" fmla="*/ 37 h 37"/>
                    <a:gd name="T14" fmla="*/ 11 w 11"/>
                    <a:gd name="T15" fmla="*/ 0 h 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"/>
                    <a:gd name="T25" fmla="*/ 0 h 37"/>
                    <a:gd name="T26" fmla="*/ 11 w 11"/>
                    <a:gd name="T27" fmla="*/ 37 h 3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" h="37">
                      <a:moveTo>
                        <a:pt x="11" y="0"/>
                      </a:move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1" y="30"/>
                      </a:lnTo>
                      <a:lnTo>
                        <a:pt x="0" y="37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061" name="Freeform 996"/>
                <p:cNvSpPr>
                  <a:spLocks noChangeAspect="1"/>
                </p:cNvSpPr>
                <p:nvPr/>
              </p:nvSpPr>
              <p:spPr bwMode="auto">
                <a:xfrm>
                  <a:off x="1978" y="3484"/>
                  <a:ext cx="11" cy="37"/>
                </a:xfrm>
                <a:custGeom>
                  <a:avLst/>
                  <a:gdLst>
                    <a:gd name="T0" fmla="*/ 11 w 11"/>
                    <a:gd name="T1" fmla="*/ 0 h 37"/>
                    <a:gd name="T2" fmla="*/ 9 w 11"/>
                    <a:gd name="T3" fmla="*/ 5 h 37"/>
                    <a:gd name="T4" fmla="*/ 9 w 11"/>
                    <a:gd name="T5" fmla="*/ 11 h 37"/>
                    <a:gd name="T6" fmla="*/ 4 w 11"/>
                    <a:gd name="T7" fmla="*/ 19 h 37"/>
                    <a:gd name="T8" fmla="*/ 0 w 11"/>
                    <a:gd name="T9" fmla="*/ 21 h 37"/>
                    <a:gd name="T10" fmla="*/ 1 w 11"/>
                    <a:gd name="T11" fmla="*/ 30 h 37"/>
                    <a:gd name="T12" fmla="*/ 0 w 11"/>
                    <a:gd name="T13" fmla="*/ 37 h 3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"/>
                    <a:gd name="T22" fmla="*/ 0 h 37"/>
                    <a:gd name="T23" fmla="*/ 11 w 11"/>
                    <a:gd name="T24" fmla="*/ 37 h 3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" h="37">
                      <a:moveTo>
                        <a:pt x="11" y="0"/>
                      </a:move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1" y="30"/>
                      </a:lnTo>
                      <a:lnTo>
                        <a:pt x="0" y="37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998" name="Freeform 997"/>
              <p:cNvSpPr>
                <a:spLocks noChangeAspect="1"/>
              </p:cNvSpPr>
              <p:nvPr/>
            </p:nvSpPr>
            <p:spPr bwMode="auto">
              <a:xfrm>
                <a:off x="1634" y="3373"/>
                <a:ext cx="149" cy="129"/>
              </a:xfrm>
              <a:custGeom>
                <a:avLst/>
                <a:gdLst>
                  <a:gd name="T0" fmla="*/ 78 w 79"/>
                  <a:gd name="T1" fmla="*/ 0 h 64"/>
                  <a:gd name="T2" fmla="*/ 79 w 79"/>
                  <a:gd name="T3" fmla="*/ 4 h 64"/>
                  <a:gd name="T4" fmla="*/ 76 w 79"/>
                  <a:gd name="T5" fmla="*/ 10 h 64"/>
                  <a:gd name="T6" fmla="*/ 71 w 79"/>
                  <a:gd name="T7" fmla="*/ 14 h 64"/>
                  <a:gd name="T8" fmla="*/ 69 w 79"/>
                  <a:gd name="T9" fmla="*/ 15 h 64"/>
                  <a:gd name="T10" fmla="*/ 71 w 79"/>
                  <a:gd name="T11" fmla="*/ 21 h 64"/>
                  <a:gd name="T12" fmla="*/ 73 w 79"/>
                  <a:gd name="T13" fmla="*/ 27 h 64"/>
                  <a:gd name="T14" fmla="*/ 71 w 79"/>
                  <a:gd name="T15" fmla="*/ 34 h 64"/>
                  <a:gd name="T16" fmla="*/ 69 w 79"/>
                  <a:gd name="T17" fmla="*/ 39 h 64"/>
                  <a:gd name="T18" fmla="*/ 68 w 79"/>
                  <a:gd name="T19" fmla="*/ 42 h 64"/>
                  <a:gd name="T20" fmla="*/ 71 w 79"/>
                  <a:gd name="T21" fmla="*/ 46 h 64"/>
                  <a:gd name="T22" fmla="*/ 71 w 79"/>
                  <a:gd name="T23" fmla="*/ 51 h 64"/>
                  <a:gd name="T24" fmla="*/ 69 w 79"/>
                  <a:gd name="T25" fmla="*/ 56 h 64"/>
                  <a:gd name="T26" fmla="*/ 62 w 79"/>
                  <a:gd name="T27" fmla="*/ 56 h 64"/>
                  <a:gd name="T28" fmla="*/ 58 w 79"/>
                  <a:gd name="T29" fmla="*/ 51 h 64"/>
                  <a:gd name="T30" fmla="*/ 55 w 79"/>
                  <a:gd name="T31" fmla="*/ 47 h 64"/>
                  <a:gd name="T32" fmla="*/ 55 w 79"/>
                  <a:gd name="T33" fmla="*/ 44 h 64"/>
                  <a:gd name="T34" fmla="*/ 53 w 79"/>
                  <a:gd name="T35" fmla="*/ 42 h 64"/>
                  <a:gd name="T36" fmla="*/ 52 w 79"/>
                  <a:gd name="T37" fmla="*/ 48 h 64"/>
                  <a:gd name="T38" fmla="*/ 46 w 79"/>
                  <a:gd name="T39" fmla="*/ 50 h 64"/>
                  <a:gd name="T40" fmla="*/ 43 w 79"/>
                  <a:gd name="T41" fmla="*/ 50 h 64"/>
                  <a:gd name="T42" fmla="*/ 40 w 79"/>
                  <a:gd name="T43" fmla="*/ 46 h 64"/>
                  <a:gd name="T44" fmla="*/ 39 w 79"/>
                  <a:gd name="T45" fmla="*/ 42 h 64"/>
                  <a:gd name="T46" fmla="*/ 41 w 79"/>
                  <a:gd name="T47" fmla="*/ 44 h 64"/>
                  <a:gd name="T48" fmla="*/ 40 w 79"/>
                  <a:gd name="T49" fmla="*/ 49 h 64"/>
                  <a:gd name="T50" fmla="*/ 36 w 79"/>
                  <a:gd name="T51" fmla="*/ 52 h 64"/>
                  <a:gd name="T52" fmla="*/ 31 w 79"/>
                  <a:gd name="T53" fmla="*/ 56 h 64"/>
                  <a:gd name="T54" fmla="*/ 29 w 79"/>
                  <a:gd name="T55" fmla="*/ 53 h 64"/>
                  <a:gd name="T56" fmla="*/ 27 w 79"/>
                  <a:gd name="T57" fmla="*/ 49 h 64"/>
                  <a:gd name="T58" fmla="*/ 24 w 79"/>
                  <a:gd name="T59" fmla="*/ 50 h 64"/>
                  <a:gd name="T60" fmla="*/ 22 w 79"/>
                  <a:gd name="T61" fmla="*/ 53 h 64"/>
                  <a:gd name="T62" fmla="*/ 15 w 79"/>
                  <a:gd name="T63" fmla="*/ 56 h 64"/>
                  <a:gd name="T64" fmla="*/ 12 w 79"/>
                  <a:gd name="T65" fmla="*/ 58 h 64"/>
                  <a:gd name="T66" fmla="*/ 8 w 79"/>
                  <a:gd name="T67" fmla="*/ 59 h 64"/>
                  <a:gd name="T68" fmla="*/ 6 w 79"/>
                  <a:gd name="T69" fmla="*/ 61 h 64"/>
                  <a:gd name="T70" fmla="*/ 3 w 79"/>
                  <a:gd name="T71" fmla="*/ 62 h 64"/>
                  <a:gd name="T72" fmla="*/ 2 w 79"/>
                  <a:gd name="T73" fmla="*/ 64 h 64"/>
                  <a:gd name="T74" fmla="*/ 0 w 79"/>
                  <a:gd name="T75" fmla="*/ 63 h 64"/>
                  <a:gd name="T76" fmla="*/ 0 w 79"/>
                  <a:gd name="T77" fmla="*/ 58 h 64"/>
                  <a:gd name="T78" fmla="*/ 3 w 79"/>
                  <a:gd name="T79" fmla="*/ 56 h 64"/>
                  <a:gd name="T80" fmla="*/ 6 w 79"/>
                  <a:gd name="T81" fmla="*/ 53 h 64"/>
                  <a:gd name="T82" fmla="*/ 11 w 79"/>
                  <a:gd name="T83" fmla="*/ 52 h 64"/>
                  <a:gd name="T84" fmla="*/ 14 w 79"/>
                  <a:gd name="T85" fmla="*/ 48 h 64"/>
                  <a:gd name="T86" fmla="*/ 16 w 79"/>
                  <a:gd name="T87" fmla="*/ 44 h 64"/>
                  <a:gd name="T88" fmla="*/ 16 w 79"/>
                  <a:gd name="T89" fmla="*/ 38 h 64"/>
                  <a:gd name="T90" fmla="*/ 15 w 79"/>
                  <a:gd name="T91" fmla="*/ 32 h 64"/>
                  <a:gd name="T92" fmla="*/ 13 w 79"/>
                  <a:gd name="T93" fmla="*/ 28 h 64"/>
                  <a:gd name="T94" fmla="*/ 18 w 79"/>
                  <a:gd name="T95" fmla="*/ 23 h 64"/>
                  <a:gd name="T96" fmla="*/ 26 w 79"/>
                  <a:gd name="T97" fmla="*/ 19 h 64"/>
                  <a:gd name="T98" fmla="*/ 38 w 79"/>
                  <a:gd name="T99" fmla="*/ 14 h 64"/>
                  <a:gd name="T100" fmla="*/ 47 w 79"/>
                  <a:gd name="T101" fmla="*/ 11 h 64"/>
                  <a:gd name="T102" fmla="*/ 58 w 79"/>
                  <a:gd name="T103" fmla="*/ 9 h 64"/>
                  <a:gd name="T104" fmla="*/ 71 w 79"/>
                  <a:gd name="T105" fmla="*/ 6 h 64"/>
                  <a:gd name="T106" fmla="*/ 78 w 79"/>
                  <a:gd name="T107" fmla="*/ 0 h 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9"/>
                  <a:gd name="T163" fmla="*/ 0 h 64"/>
                  <a:gd name="T164" fmla="*/ 79 w 79"/>
                  <a:gd name="T165" fmla="*/ 64 h 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9" h="64">
                    <a:moveTo>
                      <a:pt x="78" y="0"/>
                    </a:moveTo>
                    <a:lnTo>
                      <a:pt x="79" y="4"/>
                    </a:lnTo>
                    <a:lnTo>
                      <a:pt x="76" y="10"/>
                    </a:lnTo>
                    <a:lnTo>
                      <a:pt x="71" y="14"/>
                    </a:lnTo>
                    <a:lnTo>
                      <a:pt x="69" y="15"/>
                    </a:lnTo>
                    <a:lnTo>
                      <a:pt x="71" y="21"/>
                    </a:lnTo>
                    <a:lnTo>
                      <a:pt x="73" y="27"/>
                    </a:lnTo>
                    <a:lnTo>
                      <a:pt x="71" y="34"/>
                    </a:lnTo>
                    <a:lnTo>
                      <a:pt x="69" y="39"/>
                    </a:lnTo>
                    <a:lnTo>
                      <a:pt x="68" y="42"/>
                    </a:lnTo>
                    <a:lnTo>
                      <a:pt x="71" y="46"/>
                    </a:lnTo>
                    <a:lnTo>
                      <a:pt x="71" y="51"/>
                    </a:lnTo>
                    <a:lnTo>
                      <a:pt x="69" y="56"/>
                    </a:lnTo>
                    <a:lnTo>
                      <a:pt x="62" y="56"/>
                    </a:lnTo>
                    <a:lnTo>
                      <a:pt x="58" y="51"/>
                    </a:lnTo>
                    <a:lnTo>
                      <a:pt x="55" y="47"/>
                    </a:lnTo>
                    <a:lnTo>
                      <a:pt x="55" y="44"/>
                    </a:lnTo>
                    <a:lnTo>
                      <a:pt x="53" y="42"/>
                    </a:lnTo>
                    <a:lnTo>
                      <a:pt x="52" y="48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0" y="46"/>
                    </a:lnTo>
                    <a:lnTo>
                      <a:pt x="39" y="42"/>
                    </a:lnTo>
                    <a:lnTo>
                      <a:pt x="41" y="44"/>
                    </a:lnTo>
                    <a:lnTo>
                      <a:pt x="40" y="49"/>
                    </a:lnTo>
                    <a:lnTo>
                      <a:pt x="36" y="52"/>
                    </a:lnTo>
                    <a:lnTo>
                      <a:pt x="31" y="56"/>
                    </a:lnTo>
                    <a:lnTo>
                      <a:pt x="29" y="53"/>
                    </a:lnTo>
                    <a:lnTo>
                      <a:pt x="27" y="49"/>
                    </a:lnTo>
                    <a:lnTo>
                      <a:pt x="24" y="50"/>
                    </a:lnTo>
                    <a:lnTo>
                      <a:pt x="22" y="53"/>
                    </a:lnTo>
                    <a:lnTo>
                      <a:pt x="15" y="56"/>
                    </a:lnTo>
                    <a:lnTo>
                      <a:pt x="12" y="58"/>
                    </a:lnTo>
                    <a:lnTo>
                      <a:pt x="8" y="59"/>
                    </a:lnTo>
                    <a:lnTo>
                      <a:pt x="6" y="61"/>
                    </a:lnTo>
                    <a:lnTo>
                      <a:pt x="3" y="62"/>
                    </a:lnTo>
                    <a:lnTo>
                      <a:pt x="2" y="64"/>
                    </a:lnTo>
                    <a:lnTo>
                      <a:pt x="0" y="63"/>
                    </a:lnTo>
                    <a:lnTo>
                      <a:pt x="0" y="58"/>
                    </a:lnTo>
                    <a:lnTo>
                      <a:pt x="3" y="56"/>
                    </a:lnTo>
                    <a:lnTo>
                      <a:pt x="6" y="53"/>
                    </a:lnTo>
                    <a:lnTo>
                      <a:pt x="11" y="52"/>
                    </a:lnTo>
                    <a:lnTo>
                      <a:pt x="14" y="48"/>
                    </a:lnTo>
                    <a:lnTo>
                      <a:pt x="16" y="44"/>
                    </a:lnTo>
                    <a:lnTo>
                      <a:pt x="16" y="38"/>
                    </a:lnTo>
                    <a:lnTo>
                      <a:pt x="15" y="32"/>
                    </a:lnTo>
                    <a:lnTo>
                      <a:pt x="13" y="28"/>
                    </a:lnTo>
                    <a:lnTo>
                      <a:pt x="18" y="23"/>
                    </a:lnTo>
                    <a:lnTo>
                      <a:pt x="26" y="19"/>
                    </a:lnTo>
                    <a:lnTo>
                      <a:pt x="38" y="14"/>
                    </a:lnTo>
                    <a:lnTo>
                      <a:pt x="47" y="11"/>
                    </a:lnTo>
                    <a:lnTo>
                      <a:pt x="58" y="9"/>
                    </a:lnTo>
                    <a:lnTo>
                      <a:pt x="71" y="6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99" name="Freeform 998"/>
              <p:cNvSpPr>
                <a:spLocks noChangeAspect="1"/>
              </p:cNvSpPr>
              <p:nvPr/>
            </p:nvSpPr>
            <p:spPr bwMode="auto">
              <a:xfrm>
                <a:off x="1644" y="3428"/>
                <a:ext cx="43" cy="38"/>
              </a:xfrm>
              <a:custGeom>
                <a:avLst/>
                <a:gdLst>
                  <a:gd name="T0" fmla="*/ 6 w 6"/>
                  <a:gd name="T1" fmla="*/ 0 h 10"/>
                  <a:gd name="T2" fmla="*/ 3 w 6"/>
                  <a:gd name="T3" fmla="*/ 1 h 10"/>
                  <a:gd name="T4" fmla="*/ 0 w 6"/>
                  <a:gd name="T5" fmla="*/ 5 h 10"/>
                  <a:gd name="T6" fmla="*/ 0 w 6"/>
                  <a:gd name="T7" fmla="*/ 10 h 10"/>
                  <a:gd name="T8" fmla="*/ 3 w 6"/>
                  <a:gd name="T9" fmla="*/ 8 h 10"/>
                  <a:gd name="T10" fmla="*/ 5 w 6"/>
                  <a:gd name="T11" fmla="*/ 5 h 10"/>
                  <a:gd name="T12" fmla="*/ 6 w 6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10"/>
                  <a:gd name="T23" fmla="*/ 6 w 6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10">
                    <a:moveTo>
                      <a:pt x="6" y="0"/>
                    </a:moveTo>
                    <a:lnTo>
                      <a:pt x="3" y="1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00" name="Freeform 999"/>
              <p:cNvSpPr>
                <a:spLocks noChangeAspect="1"/>
              </p:cNvSpPr>
              <p:nvPr/>
            </p:nvSpPr>
            <p:spPr bwMode="auto">
              <a:xfrm>
                <a:off x="1725" y="3501"/>
                <a:ext cx="51" cy="65"/>
              </a:xfrm>
              <a:custGeom>
                <a:avLst/>
                <a:gdLst>
                  <a:gd name="T0" fmla="*/ 0 w 28"/>
                  <a:gd name="T1" fmla="*/ 0 h 32"/>
                  <a:gd name="T2" fmla="*/ 7 w 28"/>
                  <a:gd name="T3" fmla="*/ 7 h 32"/>
                  <a:gd name="T4" fmla="*/ 11 w 28"/>
                  <a:gd name="T5" fmla="*/ 13 h 32"/>
                  <a:gd name="T6" fmla="*/ 18 w 28"/>
                  <a:gd name="T7" fmla="*/ 17 h 32"/>
                  <a:gd name="T8" fmla="*/ 25 w 28"/>
                  <a:gd name="T9" fmla="*/ 28 h 32"/>
                  <a:gd name="T10" fmla="*/ 28 w 28"/>
                  <a:gd name="T11" fmla="*/ 32 h 32"/>
                  <a:gd name="T12" fmla="*/ 26 w 28"/>
                  <a:gd name="T13" fmla="*/ 24 h 32"/>
                  <a:gd name="T14" fmla="*/ 20 w 28"/>
                  <a:gd name="T15" fmla="*/ 18 h 32"/>
                  <a:gd name="T16" fmla="*/ 14 w 28"/>
                  <a:gd name="T17" fmla="*/ 12 h 32"/>
                  <a:gd name="T18" fmla="*/ 10 w 28"/>
                  <a:gd name="T19" fmla="*/ 7 h 32"/>
                  <a:gd name="T20" fmla="*/ 7 w 28"/>
                  <a:gd name="T21" fmla="*/ 2 h 32"/>
                  <a:gd name="T22" fmla="*/ 0 w 28"/>
                  <a:gd name="T23" fmla="*/ 0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"/>
                  <a:gd name="T37" fmla="*/ 0 h 32"/>
                  <a:gd name="T38" fmla="*/ 28 w 28"/>
                  <a:gd name="T39" fmla="*/ 32 h 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" h="32">
                    <a:moveTo>
                      <a:pt x="0" y="0"/>
                    </a:moveTo>
                    <a:lnTo>
                      <a:pt x="7" y="7"/>
                    </a:lnTo>
                    <a:lnTo>
                      <a:pt x="11" y="13"/>
                    </a:lnTo>
                    <a:lnTo>
                      <a:pt x="18" y="17"/>
                    </a:lnTo>
                    <a:lnTo>
                      <a:pt x="25" y="28"/>
                    </a:lnTo>
                    <a:lnTo>
                      <a:pt x="28" y="32"/>
                    </a:lnTo>
                    <a:lnTo>
                      <a:pt x="26" y="24"/>
                    </a:lnTo>
                    <a:lnTo>
                      <a:pt x="20" y="18"/>
                    </a:lnTo>
                    <a:lnTo>
                      <a:pt x="14" y="12"/>
                    </a:lnTo>
                    <a:lnTo>
                      <a:pt x="10" y="7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01" name="Freeform 1000"/>
              <p:cNvSpPr>
                <a:spLocks noChangeAspect="1"/>
              </p:cNvSpPr>
              <p:nvPr/>
            </p:nvSpPr>
            <p:spPr bwMode="auto">
              <a:xfrm>
                <a:off x="1737" y="3504"/>
                <a:ext cx="41" cy="52"/>
              </a:xfrm>
              <a:custGeom>
                <a:avLst/>
                <a:gdLst>
                  <a:gd name="T0" fmla="*/ 0 w 22"/>
                  <a:gd name="T1" fmla="*/ 0 h 26"/>
                  <a:gd name="T2" fmla="*/ 4 w 22"/>
                  <a:gd name="T3" fmla="*/ 7 h 26"/>
                  <a:gd name="T4" fmla="*/ 6 w 22"/>
                  <a:gd name="T5" fmla="*/ 12 h 26"/>
                  <a:gd name="T6" fmla="*/ 6 w 22"/>
                  <a:gd name="T7" fmla="*/ 16 h 26"/>
                  <a:gd name="T8" fmla="*/ 13 w 22"/>
                  <a:gd name="T9" fmla="*/ 18 h 26"/>
                  <a:gd name="T10" fmla="*/ 18 w 22"/>
                  <a:gd name="T11" fmla="*/ 20 h 26"/>
                  <a:gd name="T12" fmla="*/ 20 w 22"/>
                  <a:gd name="T13" fmla="*/ 24 h 26"/>
                  <a:gd name="T14" fmla="*/ 17 w 22"/>
                  <a:gd name="T15" fmla="*/ 26 h 26"/>
                  <a:gd name="T16" fmla="*/ 22 w 22"/>
                  <a:gd name="T17" fmla="*/ 25 h 26"/>
                  <a:gd name="T18" fmla="*/ 21 w 22"/>
                  <a:gd name="T19" fmla="*/ 20 h 26"/>
                  <a:gd name="T20" fmla="*/ 16 w 22"/>
                  <a:gd name="T21" fmla="*/ 17 h 26"/>
                  <a:gd name="T22" fmla="*/ 10 w 22"/>
                  <a:gd name="T23" fmla="*/ 14 h 26"/>
                  <a:gd name="T24" fmla="*/ 8 w 22"/>
                  <a:gd name="T25" fmla="*/ 11 h 26"/>
                  <a:gd name="T26" fmla="*/ 6 w 22"/>
                  <a:gd name="T27" fmla="*/ 5 h 26"/>
                  <a:gd name="T28" fmla="*/ 4 w 22"/>
                  <a:gd name="T29" fmla="*/ 0 h 26"/>
                  <a:gd name="T30" fmla="*/ 0 w 22"/>
                  <a:gd name="T31" fmla="*/ 0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"/>
                  <a:gd name="T49" fmla="*/ 0 h 26"/>
                  <a:gd name="T50" fmla="*/ 22 w 22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" h="26">
                    <a:moveTo>
                      <a:pt x="0" y="0"/>
                    </a:moveTo>
                    <a:lnTo>
                      <a:pt x="4" y="7"/>
                    </a:lnTo>
                    <a:lnTo>
                      <a:pt x="6" y="12"/>
                    </a:lnTo>
                    <a:lnTo>
                      <a:pt x="6" y="16"/>
                    </a:lnTo>
                    <a:lnTo>
                      <a:pt x="13" y="18"/>
                    </a:lnTo>
                    <a:lnTo>
                      <a:pt x="18" y="20"/>
                    </a:lnTo>
                    <a:lnTo>
                      <a:pt x="20" y="24"/>
                    </a:lnTo>
                    <a:lnTo>
                      <a:pt x="17" y="26"/>
                    </a:lnTo>
                    <a:lnTo>
                      <a:pt x="22" y="25"/>
                    </a:lnTo>
                    <a:lnTo>
                      <a:pt x="21" y="20"/>
                    </a:lnTo>
                    <a:lnTo>
                      <a:pt x="16" y="17"/>
                    </a:lnTo>
                    <a:lnTo>
                      <a:pt x="10" y="14"/>
                    </a:lnTo>
                    <a:lnTo>
                      <a:pt x="8" y="11"/>
                    </a:lnTo>
                    <a:lnTo>
                      <a:pt x="6" y="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02" name="Freeform 1001"/>
              <p:cNvSpPr>
                <a:spLocks noChangeAspect="1"/>
              </p:cNvSpPr>
              <p:nvPr/>
            </p:nvSpPr>
            <p:spPr bwMode="auto">
              <a:xfrm>
                <a:off x="1634" y="3451"/>
                <a:ext cx="109" cy="133"/>
              </a:xfrm>
              <a:custGeom>
                <a:avLst/>
                <a:gdLst>
                  <a:gd name="T0" fmla="*/ 0 w 58"/>
                  <a:gd name="T1" fmla="*/ 6 h 65"/>
                  <a:gd name="T2" fmla="*/ 4 w 58"/>
                  <a:gd name="T3" fmla="*/ 12 h 65"/>
                  <a:gd name="T4" fmla="*/ 14 w 58"/>
                  <a:gd name="T5" fmla="*/ 20 h 65"/>
                  <a:gd name="T6" fmla="*/ 18 w 58"/>
                  <a:gd name="T7" fmla="*/ 28 h 65"/>
                  <a:gd name="T8" fmla="*/ 25 w 58"/>
                  <a:gd name="T9" fmla="*/ 32 h 65"/>
                  <a:gd name="T10" fmla="*/ 27 w 58"/>
                  <a:gd name="T11" fmla="*/ 33 h 65"/>
                  <a:gd name="T12" fmla="*/ 30 w 58"/>
                  <a:gd name="T13" fmla="*/ 37 h 65"/>
                  <a:gd name="T14" fmla="*/ 35 w 58"/>
                  <a:gd name="T15" fmla="*/ 33 h 65"/>
                  <a:gd name="T16" fmla="*/ 37 w 58"/>
                  <a:gd name="T17" fmla="*/ 28 h 65"/>
                  <a:gd name="T18" fmla="*/ 39 w 58"/>
                  <a:gd name="T19" fmla="*/ 24 h 65"/>
                  <a:gd name="T20" fmla="*/ 39 w 58"/>
                  <a:gd name="T21" fmla="*/ 33 h 65"/>
                  <a:gd name="T22" fmla="*/ 39 w 58"/>
                  <a:gd name="T23" fmla="*/ 39 h 65"/>
                  <a:gd name="T24" fmla="*/ 40 w 58"/>
                  <a:gd name="T25" fmla="*/ 44 h 65"/>
                  <a:gd name="T26" fmla="*/ 43 w 58"/>
                  <a:gd name="T27" fmla="*/ 47 h 65"/>
                  <a:gd name="T28" fmla="*/ 46 w 58"/>
                  <a:gd name="T29" fmla="*/ 50 h 65"/>
                  <a:gd name="T30" fmla="*/ 49 w 58"/>
                  <a:gd name="T31" fmla="*/ 55 h 65"/>
                  <a:gd name="T32" fmla="*/ 52 w 58"/>
                  <a:gd name="T33" fmla="*/ 56 h 65"/>
                  <a:gd name="T34" fmla="*/ 54 w 58"/>
                  <a:gd name="T35" fmla="*/ 59 h 65"/>
                  <a:gd name="T36" fmla="*/ 52 w 58"/>
                  <a:gd name="T37" fmla="*/ 63 h 65"/>
                  <a:gd name="T38" fmla="*/ 47 w 58"/>
                  <a:gd name="T39" fmla="*/ 63 h 65"/>
                  <a:gd name="T40" fmla="*/ 51 w 58"/>
                  <a:gd name="T41" fmla="*/ 65 h 65"/>
                  <a:gd name="T42" fmla="*/ 55 w 58"/>
                  <a:gd name="T43" fmla="*/ 63 h 65"/>
                  <a:gd name="T44" fmla="*/ 58 w 58"/>
                  <a:gd name="T45" fmla="*/ 61 h 65"/>
                  <a:gd name="T46" fmla="*/ 56 w 58"/>
                  <a:gd name="T47" fmla="*/ 55 h 65"/>
                  <a:gd name="T48" fmla="*/ 53 w 58"/>
                  <a:gd name="T49" fmla="*/ 52 h 65"/>
                  <a:gd name="T50" fmla="*/ 48 w 58"/>
                  <a:gd name="T51" fmla="*/ 48 h 65"/>
                  <a:gd name="T52" fmla="*/ 44 w 58"/>
                  <a:gd name="T53" fmla="*/ 43 h 65"/>
                  <a:gd name="T54" fmla="*/ 43 w 58"/>
                  <a:gd name="T55" fmla="*/ 41 h 65"/>
                  <a:gd name="T56" fmla="*/ 44 w 58"/>
                  <a:gd name="T57" fmla="*/ 36 h 65"/>
                  <a:gd name="T58" fmla="*/ 44 w 58"/>
                  <a:gd name="T59" fmla="*/ 31 h 65"/>
                  <a:gd name="T60" fmla="*/ 43 w 58"/>
                  <a:gd name="T61" fmla="*/ 25 h 65"/>
                  <a:gd name="T62" fmla="*/ 41 w 58"/>
                  <a:gd name="T63" fmla="*/ 21 h 65"/>
                  <a:gd name="T64" fmla="*/ 38 w 58"/>
                  <a:gd name="T65" fmla="*/ 19 h 65"/>
                  <a:gd name="T66" fmla="*/ 34 w 58"/>
                  <a:gd name="T67" fmla="*/ 19 h 65"/>
                  <a:gd name="T68" fmla="*/ 31 w 58"/>
                  <a:gd name="T69" fmla="*/ 23 h 65"/>
                  <a:gd name="T70" fmla="*/ 28 w 58"/>
                  <a:gd name="T71" fmla="*/ 26 h 65"/>
                  <a:gd name="T72" fmla="*/ 28 w 58"/>
                  <a:gd name="T73" fmla="*/ 22 h 65"/>
                  <a:gd name="T74" fmla="*/ 28 w 58"/>
                  <a:gd name="T75" fmla="*/ 17 h 65"/>
                  <a:gd name="T76" fmla="*/ 28 w 58"/>
                  <a:gd name="T77" fmla="*/ 12 h 65"/>
                  <a:gd name="T78" fmla="*/ 26 w 58"/>
                  <a:gd name="T79" fmla="*/ 8 h 65"/>
                  <a:gd name="T80" fmla="*/ 23 w 58"/>
                  <a:gd name="T81" fmla="*/ 4 h 65"/>
                  <a:gd name="T82" fmla="*/ 17 w 58"/>
                  <a:gd name="T83" fmla="*/ 3 h 65"/>
                  <a:gd name="T84" fmla="*/ 13 w 58"/>
                  <a:gd name="T85" fmla="*/ 1 h 65"/>
                  <a:gd name="T86" fmla="*/ 7 w 58"/>
                  <a:gd name="T87" fmla="*/ 0 h 65"/>
                  <a:gd name="T88" fmla="*/ 3 w 58"/>
                  <a:gd name="T89" fmla="*/ 3 h 65"/>
                  <a:gd name="T90" fmla="*/ 0 w 58"/>
                  <a:gd name="T91" fmla="*/ 6 h 6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8"/>
                  <a:gd name="T139" fmla="*/ 0 h 65"/>
                  <a:gd name="T140" fmla="*/ 58 w 58"/>
                  <a:gd name="T141" fmla="*/ 65 h 6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8" h="65">
                    <a:moveTo>
                      <a:pt x="0" y="6"/>
                    </a:moveTo>
                    <a:lnTo>
                      <a:pt x="4" y="12"/>
                    </a:lnTo>
                    <a:lnTo>
                      <a:pt x="14" y="20"/>
                    </a:lnTo>
                    <a:lnTo>
                      <a:pt x="18" y="28"/>
                    </a:lnTo>
                    <a:lnTo>
                      <a:pt x="25" y="32"/>
                    </a:lnTo>
                    <a:lnTo>
                      <a:pt x="27" y="33"/>
                    </a:lnTo>
                    <a:lnTo>
                      <a:pt x="30" y="37"/>
                    </a:lnTo>
                    <a:lnTo>
                      <a:pt x="35" y="33"/>
                    </a:lnTo>
                    <a:lnTo>
                      <a:pt x="37" y="28"/>
                    </a:lnTo>
                    <a:lnTo>
                      <a:pt x="39" y="24"/>
                    </a:lnTo>
                    <a:lnTo>
                      <a:pt x="39" y="33"/>
                    </a:lnTo>
                    <a:lnTo>
                      <a:pt x="39" y="39"/>
                    </a:lnTo>
                    <a:lnTo>
                      <a:pt x="40" y="44"/>
                    </a:lnTo>
                    <a:lnTo>
                      <a:pt x="43" y="47"/>
                    </a:lnTo>
                    <a:lnTo>
                      <a:pt x="46" y="50"/>
                    </a:lnTo>
                    <a:lnTo>
                      <a:pt x="49" y="55"/>
                    </a:lnTo>
                    <a:lnTo>
                      <a:pt x="52" y="56"/>
                    </a:lnTo>
                    <a:lnTo>
                      <a:pt x="54" y="59"/>
                    </a:lnTo>
                    <a:lnTo>
                      <a:pt x="52" y="63"/>
                    </a:lnTo>
                    <a:lnTo>
                      <a:pt x="47" y="63"/>
                    </a:lnTo>
                    <a:lnTo>
                      <a:pt x="51" y="65"/>
                    </a:lnTo>
                    <a:lnTo>
                      <a:pt x="55" y="63"/>
                    </a:lnTo>
                    <a:lnTo>
                      <a:pt x="58" y="61"/>
                    </a:lnTo>
                    <a:lnTo>
                      <a:pt x="56" y="55"/>
                    </a:lnTo>
                    <a:lnTo>
                      <a:pt x="53" y="52"/>
                    </a:lnTo>
                    <a:lnTo>
                      <a:pt x="48" y="48"/>
                    </a:lnTo>
                    <a:lnTo>
                      <a:pt x="44" y="43"/>
                    </a:lnTo>
                    <a:lnTo>
                      <a:pt x="43" y="41"/>
                    </a:lnTo>
                    <a:lnTo>
                      <a:pt x="44" y="36"/>
                    </a:lnTo>
                    <a:lnTo>
                      <a:pt x="44" y="31"/>
                    </a:lnTo>
                    <a:lnTo>
                      <a:pt x="43" y="25"/>
                    </a:lnTo>
                    <a:lnTo>
                      <a:pt x="41" y="21"/>
                    </a:lnTo>
                    <a:lnTo>
                      <a:pt x="38" y="19"/>
                    </a:lnTo>
                    <a:lnTo>
                      <a:pt x="34" y="19"/>
                    </a:lnTo>
                    <a:lnTo>
                      <a:pt x="31" y="23"/>
                    </a:lnTo>
                    <a:lnTo>
                      <a:pt x="28" y="26"/>
                    </a:lnTo>
                    <a:lnTo>
                      <a:pt x="28" y="22"/>
                    </a:lnTo>
                    <a:lnTo>
                      <a:pt x="28" y="17"/>
                    </a:lnTo>
                    <a:lnTo>
                      <a:pt x="28" y="12"/>
                    </a:lnTo>
                    <a:lnTo>
                      <a:pt x="26" y="8"/>
                    </a:lnTo>
                    <a:lnTo>
                      <a:pt x="23" y="4"/>
                    </a:lnTo>
                    <a:lnTo>
                      <a:pt x="17" y="3"/>
                    </a:lnTo>
                    <a:lnTo>
                      <a:pt x="13" y="1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03" name="Freeform 1002"/>
              <p:cNvSpPr>
                <a:spLocks noChangeAspect="1"/>
              </p:cNvSpPr>
              <p:nvPr/>
            </p:nvSpPr>
            <p:spPr bwMode="auto">
              <a:xfrm>
                <a:off x="1634" y="3460"/>
                <a:ext cx="71" cy="128"/>
              </a:xfrm>
              <a:custGeom>
                <a:avLst/>
                <a:gdLst>
                  <a:gd name="T0" fmla="*/ 1 w 38"/>
                  <a:gd name="T1" fmla="*/ 0 h 63"/>
                  <a:gd name="T2" fmla="*/ 2 w 38"/>
                  <a:gd name="T3" fmla="*/ 9 h 63"/>
                  <a:gd name="T4" fmla="*/ 2 w 38"/>
                  <a:gd name="T5" fmla="*/ 17 h 63"/>
                  <a:gd name="T6" fmla="*/ 5 w 38"/>
                  <a:gd name="T7" fmla="*/ 24 h 63"/>
                  <a:gd name="T8" fmla="*/ 9 w 38"/>
                  <a:gd name="T9" fmla="*/ 27 h 63"/>
                  <a:gd name="T10" fmla="*/ 13 w 38"/>
                  <a:gd name="T11" fmla="*/ 28 h 63"/>
                  <a:gd name="T12" fmla="*/ 15 w 38"/>
                  <a:gd name="T13" fmla="*/ 29 h 63"/>
                  <a:gd name="T14" fmla="*/ 10 w 38"/>
                  <a:gd name="T15" fmla="*/ 32 h 63"/>
                  <a:gd name="T16" fmla="*/ 4 w 38"/>
                  <a:gd name="T17" fmla="*/ 35 h 63"/>
                  <a:gd name="T18" fmla="*/ 1 w 38"/>
                  <a:gd name="T19" fmla="*/ 40 h 63"/>
                  <a:gd name="T20" fmla="*/ 0 w 38"/>
                  <a:gd name="T21" fmla="*/ 44 h 63"/>
                  <a:gd name="T22" fmla="*/ 4 w 38"/>
                  <a:gd name="T23" fmla="*/ 49 h 63"/>
                  <a:gd name="T24" fmla="*/ 8 w 38"/>
                  <a:gd name="T25" fmla="*/ 52 h 63"/>
                  <a:gd name="T26" fmla="*/ 15 w 38"/>
                  <a:gd name="T27" fmla="*/ 55 h 63"/>
                  <a:gd name="T28" fmla="*/ 19 w 38"/>
                  <a:gd name="T29" fmla="*/ 58 h 63"/>
                  <a:gd name="T30" fmla="*/ 22 w 38"/>
                  <a:gd name="T31" fmla="*/ 57 h 63"/>
                  <a:gd name="T32" fmla="*/ 25 w 38"/>
                  <a:gd name="T33" fmla="*/ 58 h 63"/>
                  <a:gd name="T34" fmla="*/ 29 w 38"/>
                  <a:gd name="T35" fmla="*/ 60 h 63"/>
                  <a:gd name="T36" fmla="*/ 32 w 38"/>
                  <a:gd name="T37" fmla="*/ 61 h 63"/>
                  <a:gd name="T38" fmla="*/ 36 w 38"/>
                  <a:gd name="T39" fmla="*/ 63 h 63"/>
                  <a:gd name="T40" fmla="*/ 38 w 38"/>
                  <a:gd name="T41" fmla="*/ 61 h 63"/>
                  <a:gd name="T42" fmla="*/ 36 w 38"/>
                  <a:gd name="T43" fmla="*/ 58 h 63"/>
                  <a:gd name="T44" fmla="*/ 32 w 38"/>
                  <a:gd name="T45" fmla="*/ 57 h 63"/>
                  <a:gd name="T46" fmla="*/ 27 w 38"/>
                  <a:gd name="T47" fmla="*/ 55 h 63"/>
                  <a:gd name="T48" fmla="*/ 21 w 38"/>
                  <a:gd name="T49" fmla="*/ 52 h 63"/>
                  <a:gd name="T50" fmla="*/ 17 w 38"/>
                  <a:gd name="T51" fmla="*/ 47 h 63"/>
                  <a:gd name="T52" fmla="*/ 13 w 38"/>
                  <a:gd name="T53" fmla="*/ 47 h 63"/>
                  <a:gd name="T54" fmla="*/ 6 w 38"/>
                  <a:gd name="T55" fmla="*/ 44 h 63"/>
                  <a:gd name="T56" fmla="*/ 14 w 38"/>
                  <a:gd name="T57" fmla="*/ 40 h 63"/>
                  <a:gd name="T58" fmla="*/ 21 w 38"/>
                  <a:gd name="T59" fmla="*/ 36 h 63"/>
                  <a:gd name="T60" fmla="*/ 22 w 38"/>
                  <a:gd name="T61" fmla="*/ 32 h 63"/>
                  <a:gd name="T62" fmla="*/ 22 w 38"/>
                  <a:gd name="T63" fmla="*/ 28 h 63"/>
                  <a:gd name="T64" fmla="*/ 19 w 38"/>
                  <a:gd name="T65" fmla="*/ 25 h 63"/>
                  <a:gd name="T66" fmla="*/ 18 w 38"/>
                  <a:gd name="T67" fmla="*/ 21 h 63"/>
                  <a:gd name="T68" fmla="*/ 17 w 38"/>
                  <a:gd name="T69" fmla="*/ 16 h 63"/>
                  <a:gd name="T70" fmla="*/ 13 w 38"/>
                  <a:gd name="T71" fmla="*/ 7 h 63"/>
                  <a:gd name="T72" fmla="*/ 6 w 38"/>
                  <a:gd name="T73" fmla="*/ 2 h 63"/>
                  <a:gd name="T74" fmla="*/ 1 w 38"/>
                  <a:gd name="T75" fmla="*/ 0 h 6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8"/>
                  <a:gd name="T115" fmla="*/ 0 h 63"/>
                  <a:gd name="T116" fmla="*/ 38 w 38"/>
                  <a:gd name="T117" fmla="*/ 63 h 6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8" h="63">
                    <a:moveTo>
                      <a:pt x="1" y="0"/>
                    </a:moveTo>
                    <a:lnTo>
                      <a:pt x="2" y="9"/>
                    </a:lnTo>
                    <a:lnTo>
                      <a:pt x="2" y="17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3" y="28"/>
                    </a:lnTo>
                    <a:lnTo>
                      <a:pt x="15" y="29"/>
                    </a:lnTo>
                    <a:lnTo>
                      <a:pt x="10" y="32"/>
                    </a:lnTo>
                    <a:lnTo>
                      <a:pt x="4" y="35"/>
                    </a:lnTo>
                    <a:lnTo>
                      <a:pt x="1" y="40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8" y="52"/>
                    </a:lnTo>
                    <a:lnTo>
                      <a:pt x="15" y="55"/>
                    </a:lnTo>
                    <a:lnTo>
                      <a:pt x="19" y="58"/>
                    </a:lnTo>
                    <a:lnTo>
                      <a:pt x="22" y="57"/>
                    </a:lnTo>
                    <a:lnTo>
                      <a:pt x="25" y="58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36" y="63"/>
                    </a:lnTo>
                    <a:lnTo>
                      <a:pt x="38" y="61"/>
                    </a:lnTo>
                    <a:lnTo>
                      <a:pt x="36" y="58"/>
                    </a:lnTo>
                    <a:lnTo>
                      <a:pt x="32" y="57"/>
                    </a:lnTo>
                    <a:lnTo>
                      <a:pt x="27" y="55"/>
                    </a:lnTo>
                    <a:lnTo>
                      <a:pt x="21" y="52"/>
                    </a:lnTo>
                    <a:lnTo>
                      <a:pt x="17" y="47"/>
                    </a:lnTo>
                    <a:lnTo>
                      <a:pt x="13" y="47"/>
                    </a:lnTo>
                    <a:lnTo>
                      <a:pt x="6" y="44"/>
                    </a:lnTo>
                    <a:lnTo>
                      <a:pt x="14" y="40"/>
                    </a:lnTo>
                    <a:lnTo>
                      <a:pt x="21" y="36"/>
                    </a:lnTo>
                    <a:lnTo>
                      <a:pt x="22" y="32"/>
                    </a:lnTo>
                    <a:lnTo>
                      <a:pt x="22" y="28"/>
                    </a:lnTo>
                    <a:lnTo>
                      <a:pt x="19" y="25"/>
                    </a:lnTo>
                    <a:lnTo>
                      <a:pt x="18" y="21"/>
                    </a:lnTo>
                    <a:lnTo>
                      <a:pt x="17" y="16"/>
                    </a:lnTo>
                    <a:lnTo>
                      <a:pt x="13" y="7"/>
                    </a:lnTo>
                    <a:lnTo>
                      <a:pt x="6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04" name="Freeform 1003"/>
              <p:cNvSpPr>
                <a:spLocks noChangeAspect="1"/>
              </p:cNvSpPr>
              <p:nvPr/>
            </p:nvSpPr>
            <p:spPr bwMode="auto">
              <a:xfrm>
                <a:off x="1676" y="3436"/>
                <a:ext cx="247" cy="204"/>
              </a:xfrm>
              <a:custGeom>
                <a:avLst/>
                <a:gdLst>
                  <a:gd name="T0" fmla="*/ 0 w 132"/>
                  <a:gd name="T1" fmla="*/ 6 h 101"/>
                  <a:gd name="T2" fmla="*/ 0 w 132"/>
                  <a:gd name="T3" fmla="*/ 12 h 101"/>
                  <a:gd name="T4" fmla="*/ 2 w 132"/>
                  <a:gd name="T5" fmla="*/ 19 h 101"/>
                  <a:gd name="T6" fmla="*/ 7 w 132"/>
                  <a:gd name="T7" fmla="*/ 26 h 101"/>
                  <a:gd name="T8" fmla="*/ 13 w 132"/>
                  <a:gd name="T9" fmla="*/ 31 h 101"/>
                  <a:gd name="T10" fmla="*/ 15 w 132"/>
                  <a:gd name="T11" fmla="*/ 33 h 101"/>
                  <a:gd name="T12" fmla="*/ 19 w 132"/>
                  <a:gd name="T13" fmla="*/ 36 h 101"/>
                  <a:gd name="T14" fmla="*/ 22 w 132"/>
                  <a:gd name="T15" fmla="*/ 38 h 101"/>
                  <a:gd name="T16" fmla="*/ 26 w 132"/>
                  <a:gd name="T17" fmla="*/ 42 h 101"/>
                  <a:gd name="T18" fmla="*/ 31 w 132"/>
                  <a:gd name="T19" fmla="*/ 47 h 101"/>
                  <a:gd name="T20" fmla="*/ 36 w 132"/>
                  <a:gd name="T21" fmla="*/ 51 h 101"/>
                  <a:gd name="T22" fmla="*/ 40 w 132"/>
                  <a:gd name="T23" fmla="*/ 53 h 101"/>
                  <a:gd name="T24" fmla="*/ 47 w 132"/>
                  <a:gd name="T25" fmla="*/ 53 h 101"/>
                  <a:gd name="T26" fmla="*/ 56 w 132"/>
                  <a:gd name="T27" fmla="*/ 52 h 101"/>
                  <a:gd name="T28" fmla="*/ 63 w 132"/>
                  <a:gd name="T29" fmla="*/ 52 h 101"/>
                  <a:gd name="T30" fmla="*/ 67 w 132"/>
                  <a:gd name="T31" fmla="*/ 53 h 101"/>
                  <a:gd name="T32" fmla="*/ 70 w 132"/>
                  <a:gd name="T33" fmla="*/ 59 h 101"/>
                  <a:gd name="T34" fmla="*/ 73 w 132"/>
                  <a:gd name="T35" fmla="*/ 67 h 101"/>
                  <a:gd name="T36" fmla="*/ 75 w 132"/>
                  <a:gd name="T37" fmla="*/ 73 h 101"/>
                  <a:gd name="T38" fmla="*/ 77 w 132"/>
                  <a:gd name="T39" fmla="*/ 77 h 101"/>
                  <a:gd name="T40" fmla="*/ 81 w 132"/>
                  <a:gd name="T41" fmla="*/ 83 h 101"/>
                  <a:gd name="T42" fmla="*/ 92 w 132"/>
                  <a:gd name="T43" fmla="*/ 86 h 101"/>
                  <a:gd name="T44" fmla="*/ 100 w 132"/>
                  <a:gd name="T45" fmla="*/ 90 h 101"/>
                  <a:gd name="T46" fmla="*/ 112 w 132"/>
                  <a:gd name="T47" fmla="*/ 91 h 101"/>
                  <a:gd name="T48" fmla="*/ 120 w 132"/>
                  <a:gd name="T49" fmla="*/ 93 h 101"/>
                  <a:gd name="T50" fmla="*/ 127 w 132"/>
                  <a:gd name="T51" fmla="*/ 91 h 101"/>
                  <a:gd name="T52" fmla="*/ 131 w 132"/>
                  <a:gd name="T53" fmla="*/ 95 h 101"/>
                  <a:gd name="T54" fmla="*/ 127 w 132"/>
                  <a:gd name="T55" fmla="*/ 101 h 101"/>
                  <a:gd name="T56" fmla="*/ 132 w 132"/>
                  <a:gd name="T57" fmla="*/ 98 h 101"/>
                  <a:gd name="T58" fmla="*/ 132 w 132"/>
                  <a:gd name="T59" fmla="*/ 94 h 101"/>
                  <a:gd name="T60" fmla="*/ 129 w 132"/>
                  <a:gd name="T61" fmla="*/ 89 h 101"/>
                  <a:gd name="T62" fmla="*/ 122 w 132"/>
                  <a:gd name="T63" fmla="*/ 87 h 101"/>
                  <a:gd name="T64" fmla="*/ 114 w 132"/>
                  <a:gd name="T65" fmla="*/ 87 h 101"/>
                  <a:gd name="T66" fmla="*/ 103 w 132"/>
                  <a:gd name="T67" fmla="*/ 86 h 101"/>
                  <a:gd name="T68" fmla="*/ 93 w 132"/>
                  <a:gd name="T69" fmla="*/ 82 h 101"/>
                  <a:gd name="T70" fmla="*/ 86 w 132"/>
                  <a:gd name="T71" fmla="*/ 76 h 101"/>
                  <a:gd name="T72" fmla="*/ 79 w 132"/>
                  <a:gd name="T73" fmla="*/ 66 h 101"/>
                  <a:gd name="T74" fmla="*/ 75 w 132"/>
                  <a:gd name="T75" fmla="*/ 55 h 101"/>
                  <a:gd name="T76" fmla="*/ 67 w 132"/>
                  <a:gd name="T77" fmla="*/ 48 h 101"/>
                  <a:gd name="T78" fmla="*/ 58 w 132"/>
                  <a:gd name="T79" fmla="*/ 43 h 101"/>
                  <a:gd name="T80" fmla="*/ 49 w 132"/>
                  <a:gd name="T81" fmla="*/ 42 h 101"/>
                  <a:gd name="T82" fmla="*/ 44 w 132"/>
                  <a:gd name="T83" fmla="*/ 40 h 101"/>
                  <a:gd name="T84" fmla="*/ 40 w 132"/>
                  <a:gd name="T85" fmla="*/ 33 h 101"/>
                  <a:gd name="T86" fmla="*/ 37 w 132"/>
                  <a:gd name="T87" fmla="*/ 25 h 101"/>
                  <a:gd name="T88" fmla="*/ 34 w 132"/>
                  <a:gd name="T89" fmla="*/ 21 h 101"/>
                  <a:gd name="T90" fmla="*/ 25 w 132"/>
                  <a:gd name="T91" fmla="*/ 25 h 101"/>
                  <a:gd name="T92" fmla="*/ 20 w 132"/>
                  <a:gd name="T93" fmla="*/ 27 h 101"/>
                  <a:gd name="T94" fmla="*/ 19 w 132"/>
                  <a:gd name="T95" fmla="*/ 19 h 101"/>
                  <a:gd name="T96" fmla="*/ 14 w 132"/>
                  <a:gd name="T97" fmla="*/ 11 h 101"/>
                  <a:gd name="T98" fmla="*/ 11 w 132"/>
                  <a:gd name="T99" fmla="*/ 6 h 101"/>
                  <a:gd name="T100" fmla="*/ 7 w 132"/>
                  <a:gd name="T101" fmla="*/ 0 h 101"/>
                  <a:gd name="T102" fmla="*/ 2 w 132"/>
                  <a:gd name="T103" fmla="*/ 3 h 101"/>
                  <a:gd name="T104" fmla="*/ 0 w 132"/>
                  <a:gd name="T105" fmla="*/ 6 h 10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"/>
                  <a:gd name="T160" fmla="*/ 0 h 101"/>
                  <a:gd name="T161" fmla="*/ 132 w 132"/>
                  <a:gd name="T162" fmla="*/ 101 h 10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" h="101">
                    <a:moveTo>
                      <a:pt x="0" y="6"/>
                    </a:moveTo>
                    <a:lnTo>
                      <a:pt x="0" y="12"/>
                    </a:lnTo>
                    <a:lnTo>
                      <a:pt x="2" y="19"/>
                    </a:lnTo>
                    <a:lnTo>
                      <a:pt x="7" y="26"/>
                    </a:lnTo>
                    <a:lnTo>
                      <a:pt x="13" y="31"/>
                    </a:lnTo>
                    <a:lnTo>
                      <a:pt x="15" y="33"/>
                    </a:lnTo>
                    <a:lnTo>
                      <a:pt x="19" y="36"/>
                    </a:lnTo>
                    <a:lnTo>
                      <a:pt x="22" y="38"/>
                    </a:lnTo>
                    <a:lnTo>
                      <a:pt x="26" y="42"/>
                    </a:lnTo>
                    <a:lnTo>
                      <a:pt x="31" y="47"/>
                    </a:lnTo>
                    <a:lnTo>
                      <a:pt x="36" y="51"/>
                    </a:lnTo>
                    <a:lnTo>
                      <a:pt x="40" y="53"/>
                    </a:lnTo>
                    <a:lnTo>
                      <a:pt x="47" y="53"/>
                    </a:lnTo>
                    <a:lnTo>
                      <a:pt x="56" y="52"/>
                    </a:lnTo>
                    <a:lnTo>
                      <a:pt x="63" y="52"/>
                    </a:lnTo>
                    <a:lnTo>
                      <a:pt x="67" y="53"/>
                    </a:lnTo>
                    <a:lnTo>
                      <a:pt x="70" y="59"/>
                    </a:lnTo>
                    <a:lnTo>
                      <a:pt x="73" y="67"/>
                    </a:lnTo>
                    <a:lnTo>
                      <a:pt x="75" y="73"/>
                    </a:lnTo>
                    <a:lnTo>
                      <a:pt x="77" y="77"/>
                    </a:lnTo>
                    <a:lnTo>
                      <a:pt x="81" y="83"/>
                    </a:lnTo>
                    <a:lnTo>
                      <a:pt x="92" y="86"/>
                    </a:lnTo>
                    <a:lnTo>
                      <a:pt x="100" y="90"/>
                    </a:lnTo>
                    <a:lnTo>
                      <a:pt x="112" y="91"/>
                    </a:lnTo>
                    <a:lnTo>
                      <a:pt x="120" y="93"/>
                    </a:lnTo>
                    <a:lnTo>
                      <a:pt x="127" y="91"/>
                    </a:lnTo>
                    <a:lnTo>
                      <a:pt x="131" y="95"/>
                    </a:lnTo>
                    <a:lnTo>
                      <a:pt x="127" y="101"/>
                    </a:lnTo>
                    <a:lnTo>
                      <a:pt x="132" y="98"/>
                    </a:lnTo>
                    <a:lnTo>
                      <a:pt x="132" y="94"/>
                    </a:lnTo>
                    <a:lnTo>
                      <a:pt x="129" y="89"/>
                    </a:lnTo>
                    <a:lnTo>
                      <a:pt x="122" y="87"/>
                    </a:lnTo>
                    <a:lnTo>
                      <a:pt x="114" y="87"/>
                    </a:lnTo>
                    <a:lnTo>
                      <a:pt x="103" y="86"/>
                    </a:lnTo>
                    <a:lnTo>
                      <a:pt x="93" y="82"/>
                    </a:lnTo>
                    <a:lnTo>
                      <a:pt x="86" y="76"/>
                    </a:lnTo>
                    <a:lnTo>
                      <a:pt x="79" y="66"/>
                    </a:lnTo>
                    <a:lnTo>
                      <a:pt x="75" y="55"/>
                    </a:lnTo>
                    <a:lnTo>
                      <a:pt x="67" y="48"/>
                    </a:lnTo>
                    <a:lnTo>
                      <a:pt x="58" y="43"/>
                    </a:lnTo>
                    <a:lnTo>
                      <a:pt x="49" y="42"/>
                    </a:lnTo>
                    <a:lnTo>
                      <a:pt x="44" y="40"/>
                    </a:lnTo>
                    <a:lnTo>
                      <a:pt x="40" y="33"/>
                    </a:lnTo>
                    <a:lnTo>
                      <a:pt x="37" y="25"/>
                    </a:lnTo>
                    <a:lnTo>
                      <a:pt x="34" y="21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9" y="19"/>
                    </a:lnTo>
                    <a:lnTo>
                      <a:pt x="14" y="11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05" name="Freeform 1004"/>
              <p:cNvSpPr>
                <a:spLocks noChangeAspect="1"/>
              </p:cNvSpPr>
              <p:nvPr/>
            </p:nvSpPr>
            <p:spPr bwMode="auto">
              <a:xfrm>
                <a:off x="1676" y="3427"/>
                <a:ext cx="247" cy="188"/>
              </a:xfrm>
              <a:custGeom>
                <a:avLst/>
                <a:gdLst>
                  <a:gd name="T0" fmla="*/ 29 w 132"/>
                  <a:gd name="T1" fmla="*/ 3 h 93"/>
                  <a:gd name="T2" fmla="*/ 38 w 132"/>
                  <a:gd name="T3" fmla="*/ 12 h 93"/>
                  <a:gd name="T4" fmla="*/ 44 w 132"/>
                  <a:gd name="T5" fmla="*/ 23 h 93"/>
                  <a:gd name="T6" fmla="*/ 43 w 132"/>
                  <a:gd name="T7" fmla="*/ 35 h 93"/>
                  <a:gd name="T8" fmla="*/ 46 w 132"/>
                  <a:gd name="T9" fmla="*/ 40 h 93"/>
                  <a:gd name="T10" fmla="*/ 55 w 132"/>
                  <a:gd name="T11" fmla="*/ 38 h 93"/>
                  <a:gd name="T12" fmla="*/ 66 w 132"/>
                  <a:gd name="T13" fmla="*/ 43 h 93"/>
                  <a:gd name="T14" fmla="*/ 73 w 132"/>
                  <a:gd name="T15" fmla="*/ 47 h 93"/>
                  <a:gd name="T16" fmla="*/ 78 w 132"/>
                  <a:gd name="T17" fmla="*/ 57 h 93"/>
                  <a:gd name="T18" fmla="*/ 84 w 132"/>
                  <a:gd name="T19" fmla="*/ 68 h 93"/>
                  <a:gd name="T20" fmla="*/ 89 w 132"/>
                  <a:gd name="T21" fmla="*/ 75 h 93"/>
                  <a:gd name="T22" fmla="*/ 96 w 132"/>
                  <a:gd name="T23" fmla="*/ 80 h 93"/>
                  <a:gd name="T24" fmla="*/ 107 w 132"/>
                  <a:gd name="T25" fmla="*/ 83 h 93"/>
                  <a:gd name="T26" fmla="*/ 119 w 132"/>
                  <a:gd name="T27" fmla="*/ 84 h 93"/>
                  <a:gd name="T28" fmla="*/ 127 w 132"/>
                  <a:gd name="T29" fmla="*/ 83 h 93"/>
                  <a:gd name="T30" fmla="*/ 132 w 132"/>
                  <a:gd name="T31" fmla="*/ 86 h 93"/>
                  <a:gd name="T32" fmla="*/ 132 w 132"/>
                  <a:gd name="T33" fmla="*/ 92 h 93"/>
                  <a:gd name="T34" fmla="*/ 129 w 132"/>
                  <a:gd name="T35" fmla="*/ 93 h 93"/>
                  <a:gd name="T36" fmla="*/ 130 w 132"/>
                  <a:gd name="T37" fmla="*/ 89 h 93"/>
                  <a:gd name="T38" fmla="*/ 128 w 132"/>
                  <a:gd name="T39" fmla="*/ 86 h 93"/>
                  <a:gd name="T40" fmla="*/ 125 w 132"/>
                  <a:gd name="T41" fmla="*/ 88 h 93"/>
                  <a:gd name="T42" fmla="*/ 118 w 132"/>
                  <a:gd name="T43" fmla="*/ 89 h 93"/>
                  <a:gd name="T44" fmla="*/ 108 w 132"/>
                  <a:gd name="T45" fmla="*/ 89 h 93"/>
                  <a:gd name="T46" fmla="*/ 96 w 132"/>
                  <a:gd name="T47" fmla="*/ 86 h 93"/>
                  <a:gd name="T48" fmla="*/ 89 w 132"/>
                  <a:gd name="T49" fmla="*/ 81 h 93"/>
                  <a:gd name="T50" fmla="*/ 84 w 132"/>
                  <a:gd name="T51" fmla="*/ 75 h 93"/>
                  <a:gd name="T52" fmla="*/ 78 w 132"/>
                  <a:gd name="T53" fmla="*/ 68 h 93"/>
                  <a:gd name="T54" fmla="*/ 72 w 132"/>
                  <a:gd name="T55" fmla="*/ 60 h 93"/>
                  <a:gd name="T56" fmla="*/ 67 w 132"/>
                  <a:gd name="T57" fmla="*/ 52 h 93"/>
                  <a:gd name="T58" fmla="*/ 57 w 132"/>
                  <a:gd name="T59" fmla="*/ 48 h 93"/>
                  <a:gd name="T60" fmla="*/ 42 w 132"/>
                  <a:gd name="T61" fmla="*/ 42 h 93"/>
                  <a:gd name="T62" fmla="*/ 33 w 132"/>
                  <a:gd name="T63" fmla="*/ 40 h 93"/>
                  <a:gd name="T64" fmla="*/ 20 w 132"/>
                  <a:gd name="T65" fmla="*/ 34 h 93"/>
                  <a:gd name="T66" fmla="*/ 10 w 132"/>
                  <a:gd name="T67" fmla="*/ 24 h 93"/>
                  <a:gd name="T68" fmla="*/ 6 w 132"/>
                  <a:gd name="T69" fmla="*/ 15 h 93"/>
                  <a:gd name="T70" fmla="*/ 0 w 132"/>
                  <a:gd name="T71" fmla="*/ 3 h 93"/>
                  <a:gd name="T72" fmla="*/ 2 w 132"/>
                  <a:gd name="T73" fmla="*/ 0 h 93"/>
                  <a:gd name="T74" fmla="*/ 14 w 132"/>
                  <a:gd name="T75" fmla="*/ 0 h 93"/>
                  <a:gd name="T76" fmla="*/ 29 w 132"/>
                  <a:gd name="T77" fmla="*/ 3 h 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32"/>
                  <a:gd name="T118" fmla="*/ 0 h 93"/>
                  <a:gd name="T119" fmla="*/ 132 w 132"/>
                  <a:gd name="T120" fmla="*/ 93 h 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32" h="93">
                    <a:moveTo>
                      <a:pt x="29" y="3"/>
                    </a:moveTo>
                    <a:lnTo>
                      <a:pt x="38" y="12"/>
                    </a:lnTo>
                    <a:lnTo>
                      <a:pt x="44" y="23"/>
                    </a:lnTo>
                    <a:lnTo>
                      <a:pt x="43" y="35"/>
                    </a:lnTo>
                    <a:lnTo>
                      <a:pt x="46" y="40"/>
                    </a:lnTo>
                    <a:lnTo>
                      <a:pt x="55" y="38"/>
                    </a:lnTo>
                    <a:lnTo>
                      <a:pt x="66" y="43"/>
                    </a:lnTo>
                    <a:lnTo>
                      <a:pt x="73" y="47"/>
                    </a:lnTo>
                    <a:lnTo>
                      <a:pt x="78" y="57"/>
                    </a:lnTo>
                    <a:lnTo>
                      <a:pt x="84" y="68"/>
                    </a:lnTo>
                    <a:lnTo>
                      <a:pt x="89" y="75"/>
                    </a:lnTo>
                    <a:lnTo>
                      <a:pt x="96" y="80"/>
                    </a:lnTo>
                    <a:lnTo>
                      <a:pt x="107" y="83"/>
                    </a:lnTo>
                    <a:lnTo>
                      <a:pt x="119" y="84"/>
                    </a:lnTo>
                    <a:lnTo>
                      <a:pt x="127" y="83"/>
                    </a:lnTo>
                    <a:lnTo>
                      <a:pt x="132" y="86"/>
                    </a:lnTo>
                    <a:lnTo>
                      <a:pt x="132" y="92"/>
                    </a:lnTo>
                    <a:lnTo>
                      <a:pt x="129" y="93"/>
                    </a:lnTo>
                    <a:lnTo>
                      <a:pt x="130" y="89"/>
                    </a:lnTo>
                    <a:lnTo>
                      <a:pt x="128" y="86"/>
                    </a:lnTo>
                    <a:lnTo>
                      <a:pt x="125" y="88"/>
                    </a:lnTo>
                    <a:lnTo>
                      <a:pt x="118" y="89"/>
                    </a:lnTo>
                    <a:lnTo>
                      <a:pt x="108" y="89"/>
                    </a:lnTo>
                    <a:lnTo>
                      <a:pt x="96" y="86"/>
                    </a:lnTo>
                    <a:lnTo>
                      <a:pt x="89" y="81"/>
                    </a:lnTo>
                    <a:lnTo>
                      <a:pt x="84" y="75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67" y="52"/>
                    </a:lnTo>
                    <a:lnTo>
                      <a:pt x="57" y="48"/>
                    </a:lnTo>
                    <a:lnTo>
                      <a:pt x="42" y="42"/>
                    </a:lnTo>
                    <a:lnTo>
                      <a:pt x="33" y="40"/>
                    </a:lnTo>
                    <a:lnTo>
                      <a:pt x="20" y="34"/>
                    </a:lnTo>
                    <a:lnTo>
                      <a:pt x="10" y="24"/>
                    </a:lnTo>
                    <a:lnTo>
                      <a:pt x="6" y="1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06" name="Freeform 1005"/>
              <p:cNvSpPr>
                <a:spLocks noChangeAspect="1"/>
              </p:cNvSpPr>
              <p:nvPr/>
            </p:nvSpPr>
            <p:spPr bwMode="auto">
              <a:xfrm>
                <a:off x="1628" y="3370"/>
                <a:ext cx="352" cy="171"/>
              </a:xfrm>
              <a:custGeom>
                <a:avLst/>
                <a:gdLst>
                  <a:gd name="T0" fmla="*/ 2 w 187"/>
                  <a:gd name="T1" fmla="*/ 61 h 84"/>
                  <a:gd name="T2" fmla="*/ 1 w 187"/>
                  <a:gd name="T3" fmla="*/ 47 h 84"/>
                  <a:gd name="T4" fmla="*/ 6 w 187"/>
                  <a:gd name="T5" fmla="*/ 35 h 84"/>
                  <a:gd name="T6" fmla="*/ 19 w 187"/>
                  <a:gd name="T7" fmla="*/ 26 h 84"/>
                  <a:gd name="T8" fmla="*/ 31 w 187"/>
                  <a:gd name="T9" fmla="*/ 18 h 84"/>
                  <a:gd name="T10" fmla="*/ 41 w 187"/>
                  <a:gd name="T11" fmla="*/ 13 h 84"/>
                  <a:gd name="T12" fmla="*/ 51 w 187"/>
                  <a:gd name="T13" fmla="*/ 10 h 84"/>
                  <a:gd name="T14" fmla="*/ 59 w 187"/>
                  <a:gd name="T15" fmla="*/ 7 h 84"/>
                  <a:gd name="T16" fmla="*/ 63 w 187"/>
                  <a:gd name="T17" fmla="*/ 7 h 84"/>
                  <a:gd name="T18" fmla="*/ 71 w 187"/>
                  <a:gd name="T19" fmla="*/ 3 h 84"/>
                  <a:gd name="T20" fmla="*/ 76 w 187"/>
                  <a:gd name="T21" fmla="*/ 5 h 84"/>
                  <a:gd name="T22" fmla="*/ 83 w 187"/>
                  <a:gd name="T23" fmla="*/ 2 h 84"/>
                  <a:gd name="T24" fmla="*/ 99 w 187"/>
                  <a:gd name="T25" fmla="*/ 0 h 84"/>
                  <a:gd name="T26" fmla="*/ 116 w 187"/>
                  <a:gd name="T27" fmla="*/ 0 h 84"/>
                  <a:gd name="T28" fmla="*/ 133 w 187"/>
                  <a:gd name="T29" fmla="*/ 2 h 84"/>
                  <a:gd name="T30" fmla="*/ 149 w 187"/>
                  <a:gd name="T31" fmla="*/ 6 h 84"/>
                  <a:gd name="T32" fmla="*/ 163 w 187"/>
                  <a:gd name="T33" fmla="*/ 15 h 84"/>
                  <a:gd name="T34" fmla="*/ 176 w 187"/>
                  <a:gd name="T35" fmla="*/ 26 h 84"/>
                  <a:gd name="T36" fmla="*/ 181 w 187"/>
                  <a:gd name="T37" fmla="*/ 33 h 84"/>
                  <a:gd name="T38" fmla="*/ 186 w 187"/>
                  <a:gd name="T39" fmla="*/ 44 h 84"/>
                  <a:gd name="T40" fmla="*/ 187 w 187"/>
                  <a:gd name="T41" fmla="*/ 55 h 84"/>
                  <a:gd name="T42" fmla="*/ 179 w 187"/>
                  <a:gd name="T43" fmla="*/ 65 h 84"/>
                  <a:gd name="T44" fmla="*/ 175 w 187"/>
                  <a:gd name="T45" fmla="*/ 69 h 84"/>
                  <a:gd name="T46" fmla="*/ 166 w 187"/>
                  <a:gd name="T47" fmla="*/ 77 h 84"/>
                  <a:gd name="T48" fmla="*/ 155 w 187"/>
                  <a:gd name="T49" fmla="*/ 81 h 84"/>
                  <a:gd name="T50" fmla="*/ 139 w 187"/>
                  <a:gd name="T51" fmla="*/ 84 h 84"/>
                  <a:gd name="T52" fmla="*/ 120 w 187"/>
                  <a:gd name="T53" fmla="*/ 82 h 84"/>
                  <a:gd name="T54" fmla="*/ 105 w 187"/>
                  <a:gd name="T55" fmla="*/ 75 h 84"/>
                  <a:gd name="T56" fmla="*/ 93 w 187"/>
                  <a:gd name="T57" fmla="*/ 69 h 84"/>
                  <a:gd name="T58" fmla="*/ 83 w 187"/>
                  <a:gd name="T59" fmla="*/ 61 h 84"/>
                  <a:gd name="T60" fmla="*/ 76 w 187"/>
                  <a:gd name="T61" fmla="*/ 56 h 84"/>
                  <a:gd name="T62" fmla="*/ 61 w 187"/>
                  <a:gd name="T63" fmla="*/ 46 h 84"/>
                  <a:gd name="T64" fmla="*/ 29 w 187"/>
                  <a:gd name="T65" fmla="*/ 47 h 84"/>
                  <a:gd name="T66" fmla="*/ 15 w 187"/>
                  <a:gd name="T67" fmla="*/ 57 h 84"/>
                  <a:gd name="T68" fmla="*/ 6 w 187"/>
                  <a:gd name="T69" fmla="*/ 65 h 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7"/>
                  <a:gd name="T106" fmla="*/ 0 h 84"/>
                  <a:gd name="T107" fmla="*/ 187 w 187"/>
                  <a:gd name="T108" fmla="*/ 84 h 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7" h="84">
                    <a:moveTo>
                      <a:pt x="6" y="65"/>
                    </a:moveTo>
                    <a:lnTo>
                      <a:pt x="2" y="61"/>
                    </a:lnTo>
                    <a:lnTo>
                      <a:pt x="0" y="54"/>
                    </a:lnTo>
                    <a:lnTo>
                      <a:pt x="1" y="47"/>
                    </a:lnTo>
                    <a:lnTo>
                      <a:pt x="2" y="41"/>
                    </a:lnTo>
                    <a:lnTo>
                      <a:pt x="6" y="35"/>
                    </a:lnTo>
                    <a:lnTo>
                      <a:pt x="11" y="30"/>
                    </a:lnTo>
                    <a:lnTo>
                      <a:pt x="19" y="26"/>
                    </a:lnTo>
                    <a:lnTo>
                      <a:pt x="27" y="21"/>
                    </a:lnTo>
                    <a:lnTo>
                      <a:pt x="31" y="18"/>
                    </a:lnTo>
                    <a:lnTo>
                      <a:pt x="36" y="16"/>
                    </a:lnTo>
                    <a:lnTo>
                      <a:pt x="41" y="13"/>
                    </a:lnTo>
                    <a:lnTo>
                      <a:pt x="45" y="12"/>
                    </a:lnTo>
                    <a:lnTo>
                      <a:pt x="51" y="10"/>
                    </a:lnTo>
                    <a:lnTo>
                      <a:pt x="55" y="8"/>
                    </a:lnTo>
                    <a:lnTo>
                      <a:pt x="59" y="7"/>
                    </a:lnTo>
                    <a:lnTo>
                      <a:pt x="59" y="9"/>
                    </a:lnTo>
                    <a:lnTo>
                      <a:pt x="63" y="7"/>
                    </a:lnTo>
                    <a:lnTo>
                      <a:pt x="67" y="5"/>
                    </a:lnTo>
                    <a:lnTo>
                      <a:pt x="71" y="3"/>
                    </a:lnTo>
                    <a:lnTo>
                      <a:pt x="70" y="6"/>
                    </a:lnTo>
                    <a:lnTo>
                      <a:pt x="76" y="5"/>
                    </a:lnTo>
                    <a:lnTo>
                      <a:pt x="78" y="3"/>
                    </a:lnTo>
                    <a:lnTo>
                      <a:pt x="83" y="2"/>
                    </a:lnTo>
                    <a:lnTo>
                      <a:pt x="90" y="1"/>
                    </a:lnTo>
                    <a:lnTo>
                      <a:pt x="99" y="0"/>
                    </a:lnTo>
                    <a:lnTo>
                      <a:pt x="107" y="0"/>
                    </a:lnTo>
                    <a:lnTo>
                      <a:pt x="116" y="0"/>
                    </a:lnTo>
                    <a:lnTo>
                      <a:pt x="125" y="0"/>
                    </a:lnTo>
                    <a:lnTo>
                      <a:pt x="133" y="2"/>
                    </a:lnTo>
                    <a:lnTo>
                      <a:pt x="141" y="3"/>
                    </a:lnTo>
                    <a:lnTo>
                      <a:pt x="149" y="6"/>
                    </a:lnTo>
                    <a:lnTo>
                      <a:pt x="158" y="11"/>
                    </a:lnTo>
                    <a:lnTo>
                      <a:pt x="163" y="15"/>
                    </a:lnTo>
                    <a:lnTo>
                      <a:pt x="171" y="21"/>
                    </a:lnTo>
                    <a:lnTo>
                      <a:pt x="176" y="26"/>
                    </a:lnTo>
                    <a:lnTo>
                      <a:pt x="178" y="29"/>
                    </a:lnTo>
                    <a:lnTo>
                      <a:pt x="181" y="33"/>
                    </a:lnTo>
                    <a:lnTo>
                      <a:pt x="183" y="40"/>
                    </a:lnTo>
                    <a:lnTo>
                      <a:pt x="186" y="44"/>
                    </a:lnTo>
                    <a:lnTo>
                      <a:pt x="187" y="49"/>
                    </a:lnTo>
                    <a:lnTo>
                      <a:pt x="187" y="55"/>
                    </a:lnTo>
                    <a:lnTo>
                      <a:pt x="183" y="61"/>
                    </a:lnTo>
                    <a:lnTo>
                      <a:pt x="179" y="65"/>
                    </a:lnTo>
                    <a:lnTo>
                      <a:pt x="177" y="68"/>
                    </a:lnTo>
                    <a:lnTo>
                      <a:pt x="175" y="69"/>
                    </a:lnTo>
                    <a:lnTo>
                      <a:pt x="171" y="73"/>
                    </a:lnTo>
                    <a:lnTo>
                      <a:pt x="166" y="77"/>
                    </a:lnTo>
                    <a:lnTo>
                      <a:pt x="160" y="79"/>
                    </a:lnTo>
                    <a:lnTo>
                      <a:pt x="155" y="81"/>
                    </a:lnTo>
                    <a:lnTo>
                      <a:pt x="147" y="83"/>
                    </a:lnTo>
                    <a:lnTo>
                      <a:pt x="139" y="84"/>
                    </a:lnTo>
                    <a:lnTo>
                      <a:pt x="128" y="83"/>
                    </a:lnTo>
                    <a:lnTo>
                      <a:pt x="120" y="82"/>
                    </a:lnTo>
                    <a:lnTo>
                      <a:pt x="113" y="77"/>
                    </a:lnTo>
                    <a:lnTo>
                      <a:pt x="105" y="75"/>
                    </a:lnTo>
                    <a:lnTo>
                      <a:pt x="99" y="73"/>
                    </a:lnTo>
                    <a:lnTo>
                      <a:pt x="93" y="69"/>
                    </a:lnTo>
                    <a:lnTo>
                      <a:pt x="87" y="65"/>
                    </a:lnTo>
                    <a:lnTo>
                      <a:pt x="83" y="61"/>
                    </a:lnTo>
                    <a:lnTo>
                      <a:pt x="78" y="57"/>
                    </a:lnTo>
                    <a:lnTo>
                      <a:pt x="76" y="56"/>
                    </a:lnTo>
                    <a:lnTo>
                      <a:pt x="71" y="51"/>
                    </a:lnTo>
                    <a:lnTo>
                      <a:pt x="61" y="46"/>
                    </a:lnTo>
                    <a:lnTo>
                      <a:pt x="44" y="44"/>
                    </a:lnTo>
                    <a:lnTo>
                      <a:pt x="29" y="47"/>
                    </a:lnTo>
                    <a:lnTo>
                      <a:pt x="22" y="51"/>
                    </a:lnTo>
                    <a:lnTo>
                      <a:pt x="15" y="57"/>
                    </a:lnTo>
                    <a:lnTo>
                      <a:pt x="7" y="61"/>
                    </a:lnTo>
                    <a:lnTo>
                      <a:pt x="6" y="65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07" name="Freeform 1006"/>
              <p:cNvSpPr>
                <a:spLocks noChangeAspect="1"/>
              </p:cNvSpPr>
              <p:nvPr/>
            </p:nvSpPr>
            <p:spPr bwMode="auto">
              <a:xfrm>
                <a:off x="1634" y="3424"/>
                <a:ext cx="41" cy="36"/>
              </a:xfrm>
              <a:custGeom>
                <a:avLst/>
                <a:gdLst>
                  <a:gd name="T0" fmla="*/ 12 w 14"/>
                  <a:gd name="T1" fmla="*/ 0 h 17"/>
                  <a:gd name="T2" fmla="*/ 7 w 14"/>
                  <a:gd name="T3" fmla="*/ 2 h 17"/>
                  <a:gd name="T4" fmla="*/ 3 w 14"/>
                  <a:gd name="T5" fmla="*/ 5 h 17"/>
                  <a:gd name="T6" fmla="*/ 1 w 14"/>
                  <a:gd name="T7" fmla="*/ 9 h 17"/>
                  <a:gd name="T8" fmla="*/ 0 w 14"/>
                  <a:gd name="T9" fmla="*/ 16 h 17"/>
                  <a:gd name="T10" fmla="*/ 3 w 14"/>
                  <a:gd name="T11" fmla="*/ 17 h 17"/>
                  <a:gd name="T12" fmla="*/ 8 w 14"/>
                  <a:gd name="T13" fmla="*/ 14 h 17"/>
                  <a:gd name="T14" fmla="*/ 8 w 14"/>
                  <a:gd name="T15" fmla="*/ 10 h 17"/>
                  <a:gd name="T16" fmla="*/ 11 w 14"/>
                  <a:gd name="T17" fmla="*/ 6 h 17"/>
                  <a:gd name="T18" fmla="*/ 14 w 14"/>
                  <a:gd name="T19" fmla="*/ 4 h 17"/>
                  <a:gd name="T20" fmla="*/ 13 w 14"/>
                  <a:gd name="T21" fmla="*/ 10 h 17"/>
                  <a:gd name="T22" fmla="*/ 10 w 14"/>
                  <a:gd name="T23" fmla="*/ 13 h 17"/>
                  <a:gd name="T24" fmla="*/ 12 w 14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7"/>
                  <a:gd name="T41" fmla="*/ 14 w 14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7">
                    <a:moveTo>
                      <a:pt x="12" y="0"/>
                    </a:moveTo>
                    <a:lnTo>
                      <a:pt x="7" y="2"/>
                    </a:lnTo>
                    <a:lnTo>
                      <a:pt x="3" y="5"/>
                    </a:lnTo>
                    <a:lnTo>
                      <a:pt x="1" y="9"/>
                    </a:lnTo>
                    <a:lnTo>
                      <a:pt x="0" y="16"/>
                    </a:lnTo>
                    <a:lnTo>
                      <a:pt x="3" y="17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3" y="10"/>
                    </a:lnTo>
                    <a:lnTo>
                      <a:pt x="10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08" name="Freeform 1007"/>
              <p:cNvSpPr>
                <a:spLocks noChangeAspect="1"/>
              </p:cNvSpPr>
              <p:nvPr/>
            </p:nvSpPr>
            <p:spPr bwMode="auto">
              <a:xfrm>
                <a:off x="1634" y="3424"/>
                <a:ext cx="41" cy="36"/>
              </a:xfrm>
              <a:custGeom>
                <a:avLst/>
                <a:gdLst>
                  <a:gd name="T0" fmla="*/ 12 w 14"/>
                  <a:gd name="T1" fmla="*/ 0 h 17"/>
                  <a:gd name="T2" fmla="*/ 7 w 14"/>
                  <a:gd name="T3" fmla="*/ 2 h 17"/>
                  <a:gd name="T4" fmla="*/ 3 w 14"/>
                  <a:gd name="T5" fmla="*/ 5 h 17"/>
                  <a:gd name="T6" fmla="*/ 1 w 14"/>
                  <a:gd name="T7" fmla="*/ 9 h 17"/>
                  <a:gd name="T8" fmla="*/ 0 w 14"/>
                  <a:gd name="T9" fmla="*/ 16 h 17"/>
                  <a:gd name="T10" fmla="*/ 3 w 14"/>
                  <a:gd name="T11" fmla="*/ 17 h 17"/>
                  <a:gd name="T12" fmla="*/ 8 w 14"/>
                  <a:gd name="T13" fmla="*/ 14 h 17"/>
                  <a:gd name="T14" fmla="*/ 8 w 14"/>
                  <a:gd name="T15" fmla="*/ 10 h 17"/>
                  <a:gd name="T16" fmla="*/ 11 w 14"/>
                  <a:gd name="T17" fmla="*/ 6 h 17"/>
                  <a:gd name="T18" fmla="*/ 14 w 14"/>
                  <a:gd name="T19" fmla="*/ 4 h 17"/>
                  <a:gd name="T20" fmla="*/ 13 w 14"/>
                  <a:gd name="T21" fmla="*/ 10 h 17"/>
                  <a:gd name="T22" fmla="*/ 10 w 14"/>
                  <a:gd name="T23" fmla="*/ 13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"/>
                  <a:gd name="T37" fmla="*/ 0 h 17"/>
                  <a:gd name="T38" fmla="*/ 14 w 14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" h="17">
                    <a:moveTo>
                      <a:pt x="12" y="0"/>
                    </a:moveTo>
                    <a:lnTo>
                      <a:pt x="7" y="2"/>
                    </a:lnTo>
                    <a:lnTo>
                      <a:pt x="3" y="5"/>
                    </a:lnTo>
                    <a:lnTo>
                      <a:pt x="1" y="9"/>
                    </a:lnTo>
                    <a:lnTo>
                      <a:pt x="0" y="16"/>
                    </a:lnTo>
                    <a:lnTo>
                      <a:pt x="3" y="17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3" y="10"/>
                    </a:lnTo>
                    <a:lnTo>
                      <a:pt x="10" y="13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09" name="Freeform 1008"/>
              <p:cNvSpPr>
                <a:spLocks noChangeAspect="1"/>
              </p:cNvSpPr>
              <p:nvPr/>
            </p:nvSpPr>
            <p:spPr bwMode="auto">
              <a:xfrm>
                <a:off x="1742" y="3375"/>
                <a:ext cx="41" cy="82"/>
              </a:xfrm>
              <a:custGeom>
                <a:avLst/>
                <a:gdLst>
                  <a:gd name="T0" fmla="*/ 17 w 18"/>
                  <a:gd name="T1" fmla="*/ 0 h 41"/>
                  <a:gd name="T2" fmla="*/ 16 w 18"/>
                  <a:gd name="T3" fmla="*/ 6 h 41"/>
                  <a:gd name="T4" fmla="*/ 16 w 18"/>
                  <a:gd name="T5" fmla="*/ 12 h 41"/>
                  <a:gd name="T6" fmla="*/ 18 w 18"/>
                  <a:gd name="T7" fmla="*/ 21 h 41"/>
                  <a:gd name="T8" fmla="*/ 17 w 18"/>
                  <a:gd name="T9" fmla="*/ 31 h 41"/>
                  <a:gd name="T10" fmla="*/ 8 w 18"/>
                  <a:gd name="T11" fmla="*/ 39 h 41"/>
                  <a:gd name="T12" fmla="*/ 0 w 18"/>
                  <a:gd name="T13" fmla="*/ 41 h 41"/>
                  <a:gd name="T14" fmla="*/ 17 w 18"/>
                  <a:gd name="T15" fmla="*/ 0 h 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41"/>
                  <a:gd name="T26" fmla="*/ 18 w 18"/>
                  <a:gd name="T27" fmla="*/ 41 h 4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41">
                    <a:moveTo>
                      <a:pt x="17" y="0"/>
                    </a:moveTo>
                    <a:lnTo>
                      <a:pt x="16" y="6"/>
                    </a:lnTo>
                    <a:lnTo>
                      <a:pt x="16" y="12"/>
                    </a:lnTo>
                    <a:lnTo>
                      <a:pt x="18" y="21"/>
                    </a:lnTo>
                    <a:lnTo>
                      <a:pt x="17" y="31"/>
                    </a:lnTo>
                    <a:lnTo>
                      <a:pt x="8" y="39"/>
                    </a:lnTo>
                    <a:lnTo>
                      <a:pt x="0" y="4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10" name="Freeform 1009"/>
              <p:cNvSpPr>
                <a:spLocks noChangeAspect="1"/>
              </p:cNvSpPr>
              <p:nvPr/>
            </p:nvSpPr>
            <p:spPr bwMode="auto">
              <a:xfrm>
                <a:off x="1742" y="3375"/>
                <a:ext cx="41" cy="82"/>
              </a:xfrm>
              <a:custGeom>
                <a:avLst/>
                <a:gdLst>
                  <a:gd name="T0" fmla="*/ 17 w 18"/>
                  <a:gd name="T1" fmla="*/ 0 h 41"/>
                  <a:gd name="T2" fmla="*/ 16 w 18"/>
                  <a:gd name="T3" fmla="*/ 6 h 41"/>
                  <a:gd name="T4" fmla="*/ 16 w 18"/>
                  <a:gd name="T5" fmla="*/ 12 h 41"/>
                  <a:gd name="T6" fmla="*/ 18 w 18"/>
                  <a:gd name="T7" fmla="*/ 21 h 41"/>
                  <a:gd name="T8" fmla="*/ 17 w 18"/>
                  <a:gd name="T9" fmla="*/ 31 h 41"/>
                  <a:gd name="T10" fmla="*/ 8 w 18"/>
                  <a:gd name="T11" fmla="*/ 39 h 41"/>
                  <a:gd name="T12" fmla="*/ 0 w 18"/>
                  <a:gd name="T13" fmla="*/ 41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41"/>
                  <a:gd name="T23" fmla="*/ 18 w 18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41">
                    <a:moveTo>
                      <a:pt x="17" y="0"/>
                    </a:moveTo>
                    <a:lnTo>
                      <a:pt x="16" y="6"/>
                    </a:lnTo>
                    <a:lnTo>
                      <a:pt x="16" y="12"/>
                    </a:lnTo>
                    <a:lnTo>
                      <a:pt x="18" y="21"/>
                    </a:lnTo>
                    <a:lnTo>
                      <a:pt x="17" y="31"/>
                    </a:lnTo>
                    <a:lnTo>
                      <a:pt x="8" y="39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11" name="Freeform 1010"/>
              <p:cNvSpPr>
                <a:spLocks noChangeAspect="1"/>
              </p:cNvSpPr>
              <p:nvPr/>
            </p:nvSpPr>
            <p:spPr bwMode="auto">
              <a:xfrm>
                <a:off x="1760" y="3375"/>
                <a:ext cx="41" cy="128"/>
              </a:xfrm>
              <a:custGeom>
                <a:avLst/>
                <a:gdLst>
                  <a:gd name="T0" fmla="*/ 19 w 19"/>
                  <a:gd name="T1" fmla="*/ 0 h 63"/>
                  <a:gd name="T2" fmla="*/ 17 w 19"/>
                  <a:gd name="T3" fmla="*/ 7 h 63"/>
                  <a:gd name="T4" fmla="*/ 17 w 19"/>
                  <a:gd name="T5" fmla="*/ 15 h 63"/>
                  <a:gd name="T6" fmla="*/ 17 w 19"/>
                  <a:gd name="T7" fmla="*/ 24 h 63"/>
                  <a:gd name="T8" fmla="*/ 17 w 19"/>
                  <a:gd name="T9" fmla="*/ 33 h 63"/>
                  <a:gd name="T10" fmla="*/ 12 w 19"/>
                  <a:gd name="T11" fmla="*/ 40 h 63"/>
                  <a:gd name="T12" fmla="*/ 6 w 19"/>
                  <a:gd name="T13" fmla="*/ 45 h 63"/>
                  <a:gd name="T14" fmla="*/ 2 w 19"/>
                  <a:gd name="T15" fmla="*/ 55 h 63"/>
                  <a:gd name="T16" fmla="*/ 0 w 19"/>
                  <a:gd name="T17" fmla="*/ 63 h 63"/>
                  <a:gd name="T18" fmla="*/ 19 w 19"/>
                  <a:gd name="T19" fmla="*/ 0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63"/>
                  <a:gd name="T32" fmla="*/ 19 w 19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63">
                    <a:moveTo>
                      <a:pt x="19" y="0"/>
                    </a:moveTo>
                    <a:lnTo>
                      <a:pt x="17" y="7"/>
                    </a:lnTo>
                    <a:lnTo>
                      <a:pt x="17" y="15"/>
                    </a:lnTo>
                    <a:lnTo>
                      <a:pt x="17" y="24"/>
                    </a:lnTo>
                    <a:lnTo>
                      <a:pt x="17" y="33"/>
                    </a:lnTo>
                    <a:lnTo>
                      <a:pt x="12" y="40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12" name="Freeform 1011"/>
              <p:cNvSpPr>
                <a:spLocks noChangeAspect="1"/>
              </p:cNvSpPr>
              <p:nvPr/>
            </p:nvSpPr>
            <p:spPr bwMode="auto">
              <a:xfrm>
                <a:off x="1760" y="3375"/>
                <a:ext cx="41" cy="128"/>
              </a:xfrm>
              <a:custGeom>
                <a:avLst/>
                <a:gdLst>
                  <a:gd name="T0" fmla="*/ 19 w 19"/>
                  <a:gd name="T1" fmla="*/ 0 h 63"/>
                  <a:gd name="T2" fmla="*/ 17 w 19"/>
                  <a:gd name="T3" fmla="*/ 7 h 63"/>
                  <a:gd name="T4" fmla="*/ 17 w 19"/>
                  <a:gd name="T5" fmla="*/ 15 h 63"/>
                  <a:gd name="T6" fmla="*/ 17 w 19"/>
                  <a:gd name="T7" fmla="*/ 24 h 63"/>
                  <a:gd name="T8" fmla="*/ 17 w 19"/>
                  <a:gd name="T9" fmla="*/ 33 h 63"/>
                  <a:gd name="T10" fmla="*/ 12 w 19"/>
                  <a:gd name="T11" fmla="*/ 40 h 63"/>
                  <a:gd name="T12" fmla="*/ 6 w 19"/>
                  <a:gd name="T13" fmla="*/ 45 h 63"/>
                  <a:gd name="T14" fmla="*/ 2 w 19"/>
                  <a:gd name="T15" fmla="*/ 55 h 63"/>
                  <a:gd name="T16" fmla="*/ 0 w 19"/>
                  <a:gd name="T17" fmla="*/ 63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3"/>
                  <a:gd name="T29" fmla="*/ 19 w 1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3">
                    <a:moveTo>
                      <a:pt x="19" y="0"/>
                    </a:moveTo>
                    <a:lnTo>
                      <a:pt x="17" y="7"/>
                    </a:lnTo>
                    <a:lnTo>
                      <a:pt x="17" y="15"/>
                    </a:lnTo>
                    <a:lnTo>
                      <a:pt x="17" y="24"/>
                    </a:lnTo>
                    <a:lnTo>
                      <a:pt x="17" y="33"/>
                    </a:lnTo>
                    <a:lnTo>
                      <a:pt x="12" y="40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3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13" name="Freeform 1012"/>
              <p:cNvSpPr>
                <a:spLocks noChangeAspect="1"/>
              </p:cNvSpPr>
              <p:nvPr/>
            </p:nvSpPr>
            <p:spPr bwMode="auto">
              <a:xfrm>
                <a:off x="1780" y="3379"/>
                <a:ext cx="43" cy="120"/>
              </a:xfrm>
              <a:custGeom>
                <a:avLst/>
                <a:gdLst>
                  <a:gd name="T0" fmla="*/ 19 w 19"/>
                  <a:gd name="T1" fmla="*/ 0 h 59"/>
                  <a:gd name="T2" fmla="*/ 16 w 19"/>
                  <a:gd name="T3" fmla="*/ 8 h 59"/>
                  <a:gd name="T4" fmla="*/ 16 w 19"/>
                  <a:gd name="T5" fmla="*/ 18 h 59"/>
                  <a:gd name="T6" fmla="*/ 16 w 19"/>
                  <a:gd name="T7" fmla="*/ 31 h 59"/>
                  <a:gd name="T8" fmla="*/ 12 w 19"/>
                  <a:gd name="T9" fmla="*/ 37 h 59"/>
                  <a:gd name="T10" fmla="*/ 5 w 19"/>
                  <a:gd name="T11" fmla="*/ 44 h 59"/>
                  <a:gd name="T12" fmla="*/ 0 w 19"/>
                  <a:gd name="T13" fmla="*/ 56 h 59"/>
                  <a:gd name="T14" fmla="*/ 0 w 19"/>
                  <a:gd name="T15" fmla="*/ 59 h 59"/>
                  <a:gd name="T16" fmla="*/ 19 w 19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9"/>
                  <a:gd name="T29" fmla="*/ 19 w 19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9">
                    <a:moveTo>
                      <a:pt x="19" y="0"/>
                    </a:moveTo>
                    <a:lnTo>
                      <a:pt x="16" y="8"/>
                    </a:lnTo>
                    <a:lnTo>
                      <a:pt x="16" y="18"/>
                    </a:lnTo>
                    <a:lnTo>
                      <a:pt x="16" y="31"/>
                    </a:lnTo>
                    <a:lnTo>
                      <a:pt x="12" y="37"/>
                    </a:lnTo>
                    <a:lnTo>
                      <a:pt x="5" y="44"/>
                    </a:lnTo>
                    <a:lnTo>
                      <a:pt x="0" y="56"/>
                    </a:lnTo>
                    <a:lnTo>
                      <a:pt x="0" y="5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14" name="Freeform 1013"/>
              <p:cNvSpPr>
                <a:spLocks noChangeAspect="1"/>
              </p:cNvSpPr>
              <p:nvPr/>
            </p:nvSpPr>
            <p:spPr bwMode="auto">
              <a:xfrm>
                <a:off x="1780" y="3379"/>
                <a:ext cx="43" cy="120"/>
              </a:xfrm>
              <a:custGeom>
                <a:avLst/>
                <a:gdLst>
                  <a:gd name="T0" fmla="*/ 19 w 19"/>
                  <a:gd name="T1" fmla="*/ 0 h 59"/>
                  <a:gd name="T2" fmla="*/ 16 w 19"/>
                  <a:gd name="T3" fmla="*/ 8 h 59"/>
                  <a:gd name="T4" fmla="*/ 16 w 19"/>
                  <a:gd name="T5" fmla="*/ 18 h 59"/>
                  <a:gd name="T6" fmla="*/ 16 w 19"/>
                  <a:gd name="T7" fmla="*/ 31 h 59"/>
                  <a:gd name="T8" fmla="*/ 12 w 19"/>
                  <a:gd name="T9" fmla="*/ 37 h 59"/>
                  <a:gd name="T10" fmla="*/ 5 w 19"/>
                  <a:gd name="T11" fmla="*/ 44 h 59"/>
                  <a:gd name="T12" fmla="*/ 0 w 19"/>
                  <a:gd name="T13" fmla="*/ 56 h 59"/>
                  <a:gd name="T14" fmla="*/ 0 w 19"/>
                  <a:gd name="T15" fmla="*/ 59 h 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59"/>
                  <a:gd name="T26" fmla="*/ 19 w 19"/>
                  <a:gd name="T27" fmla="*/ 59 h 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59">
                    <a:moveTo>
                      <a:pt x="19" y="0"/>
                    </a:moveTo>
                    <a:lnTo>
                      <a:pt x="16" y="8"/>
                    </a:lnTo>
                    <a:lnTo>
                      <a:pt x="16" y="18"/>
                    </a:lnTo>
                    <a:lnTo>
                      <a:pt x="16" y="31"/>
                    </a:lnTo>
                    <a:lnTo>
                      <a:pt x="12" y="37"/>
                    </a:lnTo>
                    <a:lnTo>
                      <a:pt x="5" y="44"/>
                    </a:lnTo>
                    <a:lnTo>
                      <a:pt x="0" y="56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15" name="Freeform 1014"/>
              <p:cNvSpPr>
                <a:spLocks noChangeAspect="1"/>
              </p:cNvSpPr>
              <p:nvPr/>
            </p:nvSpPr>
            <p:spPr bwMode="auto">
              <a:xfrm>
                <a:off x="1799" y="3387"/>
                <a:ext cx="41" cy="109"/>
              </a:xfrm>
              <a:custGeom>
                <a:avLst/>
                <a:gdLst>
                  <a:gd name="T0" fmla="*/ 18 w 18"/>
                  <a:gd name="T1" fmla="*/ 0 h 54"/>
                  <a:gd name="T2" fmla="*/ 15 w 18"/>
                  <a:gd name="T3" fmla="*/ 3 h 54"/>
                  <a:gd name="T4" fmla="*/ 15 w 18"/>
                  <a:gd name="T5" fmla="*/ 8 h 54"/>
                  <a:gd name="T6" fmla="*/ 15 w 18"/>
                  <a:gd name="T7" fmla="*/ 14 h 54"/>
                  <a:gd name="T8" fmla="*/ 15 w 18"/>
                  <a:gd name="T9" fmla="*/ 25 h 54"/>
                  <a:gd name="T10" fmla="*/ 10 w 18"/>
                  <a:gd name="T11" fmla="*/ 33 h 54"/>
                  <a:gd name="T12" fmla="*/ 3 w 18"/>
                  <a:gd name="T13" fmla="*/ 38 h 54"/>
                  <a:gd name="T14" fmla="*/ 2 w 18"/>
                  <a:gd name="T15" fmla="*/ 48 h 54"/>
                  <a:gd name="T16" fmla="*/ 0 w 18"/>
                  <a:gd name="T17" fmla="*/ 54 h 54"/>
                  <a:gd name="T18" fmla="*/ 18 w 18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54"/>
                  <a:gd name="T32" fmla="*/ 18 w 18"/>
                  <a:gd name="T33" fmla="*/ 54 h 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54">
                    <a:moveTo>
                      <a:pt x="18" y="0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15" y="14"/>
                    </a:lnTo>
                    <a:lnTo>
                      <a:pt x="15" y="25"/>
                    </a:lnTo>
                    <a:lnTo>
                      <a:pt x="10" y="33"/>
                    </a:lnTo>
                    <a:lnTo>
                      <a:pt x="3" y="38"/>
                    </a:lnTo>
                    <a:lnTo>
                      <a:pt x="2" y="48"/>
                    </a:lnTo>
                    <a:lnTo>
                      <a:pt x="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16" name="Freeform 1015"/>
              <p:cNvSpPr>
                <a:spLocks noChangeAspect="1"/>
              </p:cNvSpPr>
              <p:nvPr/>
            </p:nvSpPr>
            <p:spPr bwMode="auto">
              <a:xfrm>
                <a:off x="1799" y="3387"/>
                <a:ext cx="41" cy="109"/>
              </a:xfrm>
              <a:custGeom>
                <a:avLst/>
                <a:gdLst>
                  <a:gd name="T0" fmla="*/ 18 w 18"/>
                  <a:gd name="T1" fmla="*/ 0 h 54"/>
                  <a:gd name="T2" fmla="*/ 15 w 18"/>
                  <a:gd name="T3" fmla="*/ 3 h 54"/>
                  <a:gd name="T4" fmla="*/ 15 w 18"/>
                  <a:gd name="T5" fmla="*/ 8 h 54"/>
                  <a:gd name="T6" fmla="*/ 15 w 18"/>
                  <a:gd name="T7" fmla="*/ 14 h 54"/>
                  <a:gd name="T8" fmla="*/ 15 w 18"/>
                  <a:gd name="T9" fmla="*/ 25 h 54"/>
                  <a:gd name="T10" fmla="*/ 10 w 18"/>
                  <a:gd name="T11" fmla="*/ 33 h 54"/>
                  <a:gd name="T12" fmla="*/ 3 w 18"/>
                  <a:gd name="T13" fmla="*/ 38 h 54"/>
                  <a:gd name="T14" fmla="*/ 2 w 18"/>
                  <a:gd name="T15" fmla="*/ 48 h 54"/>
                  <a:gd name="T16" fmla="*/ 0 w 18"/>
                  <a:gd name="T17" fmla="*/ 54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4"/>
                  <a:gd name="T29" fmla="*/ 18 w 18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4">
                    <a:moveTo>
                      <a:pt x="18" y="0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15" y="14"/>
                    </a:lnTo>
                    <a:lnTo>
                      <a:pt x="15" y="25"/>
                    </a:lnTo>
                    <a:lnTo>
                      <a:pt x="10" y="33"/>
                    </a:lnTo>
                    <a:lnTo>
                      <a:pt x="3" y="38"/>
                    </a:lnTo>
                    <a:lnTo>
                      <a:pt x="2" y="48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17" name="Freeform 1016"/>
              <p:cNvSpPr>
                <a:spLocks noChangeAspect="1"/>
              </p:cNvSpPr>
              <p:nvPr/>
            </p:nvSpPr>
            <p:spPr bwMode="auto">
              <a:xfrm>
                <a:off x="1815" y="3398"/>
                <a:ext cx="41" cy="98"/>
              </a:xfrm>
              <a:custGeom>
                <a:avLst/>
                <a:gdLst>
                  <a:gd name="T0" fmla="*/ 15 w 15"/>
                  <a:gd name="T1" fmla="*/ 0 h 48"/>
                  <a:gd name="T2" fmla="*/ 13 w 15"/>
                  <a:gd name="T3" fmla="*/ 1 h 48"/>
                  <a:gd name="T4" fmla="*/ 12 w 15"/>
                  <a:gd name="T5" fmla="*/ 6 h 48"/>
                  <a:gd name="T6" fmla="*/ 13 w 15"/>
                  <a:gd name="T7" fmla="*/ 15 h 48"/>
                  <a:gd name="T8" fmla="*/ 12 w 15"/>
                  <a:gd name="T9" fmla="*/ 25 h 48"/>
                  <a:gd name="T10" fmla="*/ 6 w 15"/>
                  <a:gd name="T11" fmla="*/ 30 h 48"/>
                  <a:gd name="T12" fmla="*/ 0 w 15"/>
                  <a:gd name="T13" fmla="*/ 44 h 48"/>
                  <a:gd name="T14" fmla="*/ 0 w 15"/>
                  <a:gd name="T15" fmla="*/ 48 h 48"/>
                  <a:gd name="T16" fmla="*/ 15 w 15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8"/>
                  <a:gd name="T29" fmla="*/ 15 w 15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8">
                    <a:moveTo>
                      <a:pt x="15" y="0"/>
                    </a:moveTo>
                    <a:lnTo>
                      <a:pt x="13" y="1"/>
                    </a:lnTo>
                    <a:lnTo>
                      <a:pt x="12" y="6"/>
                    </a:lnTo>
                    <a:lnTo>
                      <a:pt x="13" y="15"/>
                    </a:lnTo>
                    <a:lnTo>
                      <a:pt x="12" y="25"/>
                    </a:lnTo>
                    <a:lnTo>
                      <a:pt x="6" y="30"/>
                    </a:lnTo>
                    <a:lnTo>
                      <a:pt x="0" y="44"/>
                    </a:lnTo>
                    <a:lnTo>
                      <a:pt x="0" y="4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18" name="Freeform 1017"/>
              <p:cNvSpPr>
                <a:spLocks noChangeAspect="1"/>
              </p:cNvSpPr>
              <p:nvPr/>
            </p:nvSpPr>
            <p:spPr bwMode="auto">
              <a:xfrm>
                <a:off x="1815" y="3398"/>
                <a:ext cx="41" cy="98"/>
              </a:xfrm>
              <a:custGeom>
                <a:avLst/>
                <a:gdLst>
                  <a:gd name="T0" fmla="*/ 15 w 15"/>
                  <a:gd name="T1" fmla="*/ 0 h 48"/>
                  <a:gd name="T2" fmla="*/ 13 w 15"/>
                  <a:gd name="T3" fmla="*/ 1 h 48"/>
                  <a:gd name="T4" fmla="*/ 12 w 15"/>
                  <a:gd name="T5" fmla="*/ 6 h 48"/>
                  <a:gd name="T6" fmla="*/ 13 w 15"/>
                  <a:gd name="T7" fmla="*/ 15 h 48"/>
                  <a:gd name="T8" fmla="*/ 12 w 15"/>
                  <a:gd name="T9" fmla="*/ 25 h 48"/>
                  <a:gd name="T10" fmla="*/ 6 w 15"/>
                  <a:gd name="T11" fmla="*/ 30 h 48"/>
                  <a:gd name="T12" fmla="*/ 0 w 15"/>
                  <a:gd name="T13" fmla="*/ 44 h 48"/>
                  <a:gd name="T14" fmla="*/ 0 w 15"/>
                  <a:gd name="T15" fmla="*/ 48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48"/>
                  <a:gd name="T26" fmla="*/ 15 w 15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48">
                    <a:moveTo>
                      <a:pt x="15" y="0"/>
                    </a:moveTo>
                    <a:lnTo>
                      <a:pt x="13" y="1"/>
                    </a:lnTo>
                    <a:lnTo>
                      <a:pt x="12" y="6"/>
                    </a:lnTo>
                    <a:lnTo>
                      <a:pt x="13" y="15"/>
                    </a:lnTo>
                    <a:lnTo>
                      <a:pt x="12" y="25"/>
                    </a:lnTo>
                    <a:lnTo>
                      <a:pt x="6" y="30"/>
                    </a:lnTo>
                    <a:lnTo>
                      <a:pt x="0" y="44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19" name="Freeform 1018"/>
              <p:cNvSpPr>
                <a:spLocks noChangeAspect="1"/>
              </p:cNvSpPr>
              <p:nvPr/>
            </p:nvSpPr>
            <p:spPr bwMode="auto">
              <a:xfrm>
                <a:off x="1833" y="3409"/>
                <a:ext cx="41" cy="76"/>
              </a:xfrm>
              <a:custGeom>
                <a:avLst/>
                <a:gdLst>
                  <a:gd name="T0" fmla="*/ 11 w 11"/>
                  <a:gd name="T1" fmla="*/ 0 h 37"/>
                  <a:gd name="T2" fmla="*/ 9 w 11"/>
                  <a:gd name="T3" fmla="*/ 5 h 37"/>
                  <a:gd name="T4" fmla="*/ 9 w 11"/>
                  <a:gd name="T5" fmla="*/ 11 h 37"/>
                  <a:gd name="T6" fmla="*/ 4 w 11"/>
                  <a:gd name="T7" fmla="*/ 19 h 37"/>
                  <a:gd name="T8" fmla="*/ 0 w 11"/>
                  <a:gd name="T9" fmla="*/ 21 h 37"/>
                  <a:gd name="T10" fmla="*/ 1 w 11"/>
                  <a:gd name="T11" fmla="*/ 30 h 37"/>
                  <a:gd name="T12" fmla="*/ 0 w 11"/>
                  <a:gd name="T13" fmla="*/ 37 h 37"/>
                  <a:gd name="T14" fmla="*/ 11 w 11"/>
                  <a:gd name="T15" fmla="*/ 0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37"/>
                  <a:gd name="T26" fmla="*/ 11 w 11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37">
                    <a:moveTo>
                      <a:pt x="11" y="0"/>
                    </a:moveTo>
                    <a:lnTo>
                      <a:pt x="9" y="5"/>
                    </a:lnTo>
                    <a:lnTo>
                      <a:pt x="9" y="11"/>
                    </a:lnTo>
                    <a:lnTo>
                      <a:pt x="4" y="19"/>
                    </a:lnTo>
                    <a:lnTo>
                      <a:pt x="0" y="21"/>
                    </a:lnTo>
                    <a:lnTo>
                      <a:pt x="1" y="30"/>
                    </a:lnTo>
                    <a:lnTo>
                      <a:pt x="0" y="3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20" name="Freeform 1019"/>
              <p:cNvSpPr>
                <a:spLocks noChangeAspect="1"/>
              </p:cNvSpPr>
              <p:nvPr/>
            </p:nvSpPr>
            <p:spPr bwMode="auto">
              <a:xfrm>
                <a:off x="1833" y="3409"/>
                <a:ext cx="41" cy="76"/>
              </a:xfrm>
              <a:custGeom>
                <a:avLst/>
                <a:gdLst>
                  <a:gd name="T0" fmla="*/ 11 w 11"/>
                  <a:gd name="T1" fmla="*/ 0 h 37"/>
                  <a:gd name="T2" fmla="*/ 9 w 11"/>
                  <a:gd name="T3" fmla="*/ 5 h 37"/>
                  <a:gd name="T4" fmla="*/ 9 w 11"/>
                  <a:gd name="T5" fmla="*/ 11 h 37"/>
                  <a:gd name="T6" fmla="*/ 4 w 11"/>
                  <a:gd name="T7" fmla="*/ 19 h 37"/>
                  <a:gd name="T8" fmla="*/ 0 w 11"/>
                  <a:gd name="T9" fmla="*/ 21 h 37"/>
                  <a:gd name="T10" fmla="*/ 1 w 11"/>
                  <a:gd name="T11" fmla="*/ 30 h 37"/>
                  <a:gd name="T12" fmla="*/ 0 w 11"/>
                  <a:gd name="T13" fmla="*/ 37 h 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37"/>
                  <a:gd name="T23" fmla="*/ 11 w 11"/>
                  <a:gd name="T24" fmla="*/ 37 h 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37">
                    <a:moveTo>
                      <a:pt x="11" y="0"/>
                    </a:moveTo>
                    <a:lnTo>
                      <a:pt x="9" y="5"/>
                    </a:lnTo>
                    <a:lnTo>
                      <a:pt x="9" y="11"/>
                    </a:lnTo>
                    <a:lnTo>
                      <a:pt x="4" y="19"/>
                    </a:lnTo>
                    <a:lnTo>
                      <a:pt x="0" y="21"/>
                    </a:lnTo>
                    <a:lnTo>
                      <a:pt x="1" y="3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21" name="Freeform 1020"/>
              <p:cNvSpPr>
                <a:spLocks noChangeAspect="1"/>
              </p:cNvSpPr>
              <p:nvPr/>
            </p:nvSpPr>
            <p:spPr bwMode="auto">
              <a:xfrm>
                <a:off x="1634" y="3373"/>
                <a:ext cx="149" cy="129"/>
              </a:xfrm>
              <a:custGeom>
                <a:avLst/>
                <a:gdLst>
                  <a:gd name="T0" fmla="*/ 78 w 79"/>
                  <a:gd name="T1" fmla="*/ 0 h 64"/>
                  <a:gd name="T2" fmla="*/ 79 w 79"/>
                  <a:gd name="T3" fmla="*/ 4 h 64"/>
                  <a:gd name="T4" fmla="*/ 76 w 79"/>
                  <a:gd name="T5" fmla="*/ 10 h 64"/>
                  <a:gd name="T6" fmla="*/ 71 w 79"/>
                  <a:gd name="T7" fmla="*/ 14 h 64"/>
                  <a:gd name="T8" fmla="*/ 69 w 79"/>
                  <a:gd name="T9" fmla="*/ 15 h 64"/>
                  <a:gd name="T10" fmla="*/ 71 w 79"/>
                  <a:gd name="T11" fmla="*/ 21 h 64"/>
                  <a:gd name="T12" fmla="*/ 73 w 79"/>
                  <a:gd name="T13" fmla="*/ 27 h 64"/>
                  <a:gd name="T14" fmla="*/ 71 w 79"/>
                  <a:gd name="T15" fmla="*/ 34 h 64"/>
                  <a:gd name="T16" fmla="*/ 69 w 79"/>
                  <a:gd name="T17" fmla="*/ 39 h 64"/>
                  <a:gd name="T18" fmla="*/ 68 w 79"/>
                  <a:gd name="T19" fmla="*/ 42 h 64"/>
                  <a:gd name="T20" fmla="*/ 71 w 79"/>
                  <a:gd name="T21" fmla="*/ 46 h 64"/>
                  <a:gd name="T22" fmla="*/ 71 w 79"/>
                  <a:gd name="T23" fmla="*/ 51 h 64"/>
                  <a:gd name="T24" fmla="*/ 69 w 79"/>
                  <a:gd name="T25" fmla="*/ 56 h 64"/>
                  <a:gd name="T26" fmla="*/ 62 w 79"/>
                  <a:gd name="T27" fmla="*/ 56 h 64"/>
                  <a:gd name="T28" fmla="*/ 58 w 79"/>
                  <a:gd name="T29" fmla="*/ 51 h 64"/>
                  <a:gd name="T30" fmla="*/ 55 w 79"/>
                  <a:gd name="T31" fmla="*/ 47 h 64"/>
                  <a:gd name="T32" fmla="*/ 55 w 79"/>
                  <a:gd name="T33" fmla="*/ 44 h 64"/>
                  <a:gd name="T34" fmla="*/ 53 w 79"/>
                  <a:gd name="T35" fmla="*/ 42 h 64"/>
                  <a:gd name="T36" fmla="*/ 52 w 79"/>
                  <a:gd name="T37" fmla="*/ 48 h 64"/>
                  <a:gd name="T38" fmla="*/ 46 w 79"/>
                  <a:gd name="T39" fmla="*/ 50 h 64"/>
                  <a:gd name="T40" fmla="*/ 43 w 79"/>
                  <a:gd name="T41" fmla="*/ 50 h 64"/>
                  <a:gd name="T42" fmla="*/ 40 w 79"/>
                  <a:gd name="T43" fmla="*/ 46 h 64"/>
                  <a:gd name="T44" fmla="*/ 39 w 79"/>
                  <a:gd name="T45" fmla="*/ 42 h 64"/>
                  <a:gd name="T46" fmla="*/ 41 w 79"/>
                  <a:gd name="T47" fmla="*/ 44 h 64"/>
                  <a:gd name="T48" fmla="*/ 40 w 79"/>
                  <a:gd name="T49" fmla="*/ 49 h 64"/>
                  <a:gd name="T50" fmla="*/ 36 w 79"/>
                  <a:gd name="T51" fmla="*/ 52 h 64"/>
                  <a:gd name="T52" fmla="*/ 31 w 79"/>
                  <a:gd name="T53" fmla="*/ 56 h 64"/>
                  <a:gd name="T54" fmla="*/ 29 w 79"/>
                  <a:gd name="T55" fmla="*/ 53 h 64"/>
                  <a:gd name="T56" fmla="*/ 27 w 79"/>
                  <a:gd name="T57" fmla="*/ 49 h 64"/>
                  <a:gd name="T58" fmla="*/ 24 w 79"/>
                  <a:gd name="T59" fmla="*/ 50 h 64"/>
                  <a:gd name="T60" fmla="*/ 22 w 79"/>
                  <a:gd name="T61" fmla="*/ 53 h 64"/>
                  <a:gd name="T62" fmla="*/ 15 w 79"/>
                  <a:gd name="T63" fmla="*/ 56 h 64"/>
                  <a:gd name="T64" fmla="*/ 12 w 79"/>
                  <a:gd name="T65" fmla="*/ 58 h 64"/>
                  <a:gd name="T66" fmla="*/ 8 w 79"/>
                  <a:gd name="T67" fmla="*/ 59 h 64"/>
                  <a:gd name="T68" fmla="*/ 6 w 79"/>
                  <a:gd name="T69" fmla="*/ 61 h 64"/>
                  <a:gd name="T70" fmla="*/ 3 w 79"/>
                  <a:gd name="T71" fmla="*/ 62 h 64"/>
                  <a:gd name="T72" fmla="*/ 2 w 79"/>
                  <a:gd name="T73" fmla="*/ 64 h 64"/>
                  <a:gd name="T74" fmla="*/ 0 w 79"/>
                  <a:gd name="T75" fmla="*/ 63 h 64"/>
                  <a:gd name="T76" fmla="*/ 0 w 79"/>
                  <a:gd name="T77" fmla="*/ 58 h 64"/>
                  <a:gd name="T78" fmla="*/ 3 w 79"/>
                  <a:gd name="T79" fmla="*/ 56 h 64"/>
                  <a:gd name="T80" fmla="*/ 6 w 79"/>
                  <a:gd name="T81" fmla="*/ 53 h 64"/>
                  <a:gd name="T82" fmla="*/ 11 w 79"/>
                  <a:gd name="T83" fmla="*/ 52 h 64"/>
                  <a:gd name="T84" fmla="*/ 14 w 79"/>
                  <a:gd name="T85" fmla="*/ 48 h 64"/>
                  <a:gd name="T86" fmla="*/ 16 w 79"/>
                  <a:gd name="T87" fmla="*/ 44 h 64"/>
                  <a:gd name="T88" fmla="*/ 16 w 79"/>
                  <a:gd name="T89" fmla="*/ 38 h 64"/>
                  <a:gd name="T90" fmla="*/ 15 w 79"/>
                  <a:gd name="T91" fmla="*/ 32 h 64"/>
                  <a:gd name="T92" fmla="*/ 13 w 79"/>
                  <a:gd name="T93" fmla="*/ 28 h 64"/>
                  <a:gd name="T94" fmla="*/ 18 w 79"/>
                  <a:gd name="T95" fmla="*/ 23 h 64"/>
                  <a:gd name="T96" fmla="*/ 26 w 79"/>
                  <a:gd name="T97" fmla="*/ 19 h 64"/>
                  <a:gd name="T98" fmla="*/ 38 w 79"/>
                  <a:gd name="T99" fmla="*/ 14 h 64"/>
                  <a:gd name="T100" fmla="*/ 47 w 79"/>
                  <a:gd name="T101" fmla="*/ 11 h 64"/>
                  <a:gd name="T102" fmla="*/ 58 w 79"/>
                  <a:gd name="T103" fmla="*/ 9 h 64"/>
                  <a:gd name="T104" fmla="*/ 71 w 79"/>
                  <a:gd name="T105" fmla="*/ 6 h 64"/>
                  <a:gd name="T106" fmla="*/ 78 w 79"/>
                  <a:gd name="T107" fmla="*/ 0 h 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9"/>
                  <a:gd name="T163" fmla="*/ 0 h 64"/>
                  <a:gd name="T164" fmla="*/ 79 w 79"/>
                  <a:gd name="T165" fmla="*/ 64 h 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9" h="64">
                    <a:moveTo>
                      <a:pt x="78" y="0"/>
                    </a:moveTo>
                    <a:lnTo>
                      <a:pt x="79" y="4"/>
                    </a:lnTo>
                    <a:lnTo>
                      <a:pt x="76" y="10"/>
                    </a:lnTo>
                    <a:lnTo>
                      <a:pt x="71" y="14"/>
                    </a:lnTo>
                    <a:lnTo>
                      <a:pt x="69" y="15"/>
                    </a:lnTo>
                    <a:lnTo>
                      <a:pt x="71" y="21"/>
                    </a:lnTo>
                    <a:lnTo>
                      <a:pt x="73" y="27"/>
                    </a:lnTo>
                    <a:lnTo>
                      <a:pt x="71" y="34"/>
                    </a:lnTo>
                    <a:lnTo>
                      <a:pt x="69" y="39"/>
                    </a:lnTo>
                    <a:lnTo>
                      <a:pt x="68" y="42"/>
                    </a:lnTo>
                    <a:lnTo>
                      <a:pt x="71" y="46"/>
                    </a:lnTo>
                    <a:lnTo>
                      <a:pt x="71" y="51"/>
                    </a:lnTo>
                    <a:lnTo>
                      <a:pt x="69" y="56"/>
                    </a:lnTo>
                    <a:lnTo>
                      <a:pt x="62" y="56"/>
                    </a:lnTo>
                    <a:lnTo>
                      <a:pt x="58" y="51"/>
                    </a:lnTo>
                    <a:lnTo>
                      <a:pt x="55" y="47"/>
                    </a:lnTo>
                    <a:lnTo>
                      <a:pt x="55" y="44"/>
                    </a:lnTo>
                    <a:lnTo>
                      <a:pt x="53" y="42"/>
                    </a:lnTo>
                    <a:lnTo>
                      <a:pt x="52" y="48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0" y="46"/>
                    </a:lnTo>
                    <a:lnTo>
                      <a:pt x="39" y="42"/>
                    </a:lnTo>
                    <a:lnTo>
                      <a:pt x="41" y="44"/>
                    </a:lnTo>
                    <a:lnTo>
                      <a:pt x="40" y="49"/>
                    </a:lnTo>
                    <a:lnTo>
                      <a:pt x="36" y="52"/>
                    </a:lnTo>
                    <a:lnTo>
                      <a:pt x="31" y="56"/>
                    </a:lnTo>
                    <a:lnTo>
                      <a:pt x="29" y="53"/>
                    </a:lnTo>
                    <a:lnTo>
                      <a:pt x="27" y="49"/>
                    </a:lnTo>
                    <a:lnTo>
                      <a:pt x="24" y="50"/>
                    </a:lnTo>
                    <a:lnTo>
                      <a:pt x="22" y="53"/>
                    </a:lnTo>
                    <a:lnTo>
                      <a:pt x="15" y="56"/>
                    </a:lnTo>
                    <a:lnTo>
                      <a:pt x="12" y="58"/>
                    </a:lnTo>
                    <a:lnTo>
                      <a:pt x="8" y="59"/>
                    </a:lnTo>
                    <a:lnTo>
                      <a:pt x="6" y="61"/>
                    </a:lnTo>
                    <a:lnTo>
                      <a:pt x="3" y="62"/>
                    </a:lnTo>
                    <a:lnTo>
                      <a:pt x="2" y="64"/>
                    </a:lnTo>
                    <a:lnTo>
                      <a:pt x="0" y="63"/>
                    </a:lnTo>
                    <a:lnTo>
                      <a:pt x="0" y="58"/>
                    </a:lnTo>
                    <a:lnTo>
                      <a:pt x="3" y="56"/>
                    </a:lnTo>
                    <a:lnTo>
                      <a:pt x="6" y="53"/>
                    </a:lnTo>
                    <a:lnTo>
                      <a:pt x="11" y="52"/>
                    </a:lnTo>
                    <a:lnTo>
                      <a:pt x="14" y="48"/>
                    </a:lnTo>
                    <a:lnTo>
                      <a:pt x="16" y="44"/>
                    </a:lnTo>
                    <a:lnTo>
                      <a:pt x="16" y="38"/>
                    </a:lnTo>
                    <a:lnTo>
                      <a:pt x="15" y="32"/>
                    </a:lnTo>
                    <a:lnTo>
                      <a:pt x="13" y="28"/>
                    </a:lnTo>
                    <a:lnTo>
                      <a:pt x="18" y="23"/>
                    </a:lnTo>
                    <a:lnTo>
                      <a:pt x="26" y="19"/>
                    </a:lnTo>
                    <a:lnTo>
                      <a:pt x="38" y="14"/>
                    </a:lnTo>
                    <a:lnTo>
                      <a:pt x="47" y="11"/>
                    </a:lnTo>
                    <a:lnTo>
                      <a:pt x="58" y="9"/>
                    </a:lnTo>
                    <a:lnTo>
                      <a:pt x="71" y="6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22" name="Freeform 1021"/>
              <p:cNvSpPr>
                <a:spLocks noChangeAspect="1"/>
              </p:cNvSpPr>
              <p:nvPr/>
            </p:nvSpPr>
            <p:spPr bwMode="auto">
              <a:xfrm>
                <a:off x="1644" y="3428"/>
                <a:ext cx="43" cy="38"/>
              </a:xfrm>
              <a:custGeom>
                <a:avLst/>
                <a:gdLst>
                  <a:gd name="T0" fmla="*/ 6 w 6"/>
                  <a:gd name="T1" fmla="*/ 0 h 10"/>
                  <a:gd name="T2" fmla="*/ 3 w 6"/>
                  <a:gd name="T3" fmla="*/ 1 h 10"/>
                  <a:gd name="T4" fmla="*/ 0 w 6"/>
                  <a:gd name="T5" fmla="*/ 5 h 10"/>
                  <a:gd name="T6" fmla="*/ 0 w 6"/>
                  <a:gd name="T7" fmla="*/ 10 h 10"/>
                  <a:gd name="T8" fmla="*/ 3 w 6"/>
                  <a:gd name="T9" fmla="*/ 8 h 10"/>
                  <a:gd name="T10" fmla="*/ 5 w 6"/>
                  <a:gd name="T11" fmla="*/ 5 h 10"/>
                  <a:gd name="T12" fmla="*/ 6 w 6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10"/>
                  <a:gd name="T23" fmla="*/ 6 w 6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10">
                    <a:moveTo>
                      <a:pt x="6" y="0"/>
                    </a:moveTo>
                    <a:lnTo>
                      <a:pt x="3" y="1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23" name="Freeform 1022"/>
              <p:cNvSpPr>
                <a:spLocks noChangeAspect="1"/>
              </p:cNvSpPr>
              <p:nvPr/>
            </p:nvSpPr>
            <p:spPr bwMode="auto">
              <a:xfrm>
                <a:off x="1725" y="3501"/>
                <a:ext cx="51" cy="65"/>
              </a:xfrm>
              <a:custGeom>
                <a:avLst/>
                <a:gdLst>
                  <a:gd name="T0" fmla="*/ 0 w 28"/>
                  <a:gd name="T1" fmla="*/ 0 h 32"/>
                  <a:gd name="T2" fmla="*/ 7 w 28"/>
                  <a:gd name="T3" fmla="*/ 7 h 32"/>
                  <a:gd name="T4" fmla="*/ 11 w 28"/>
                  <a:gd name="T5" fmla="*/ 13 h 32"/>
                  <a:gd name="T6" fmla="*/ 18 w 28"/>
                  <a:gd name="T7" fmla="*/ 17 h 32"/>
                  <a:gd name="T8" fmla="*/ 25 w 28"/>
                  <a:gd name="T9" fmla="*/ 28 h 32"/>
                  <a:gd name="T10" fmla="*/ 28 w 28"/>
                  <a:gd name="T11" fmla="*/ 32 h 32"/>
                  <a:gd name="T12" fmla="*/ 26 w 28"/>
                  <a:gd name="T13" fmla="*/ 24 h 32"/>
                  <a:gd name="T14" fmla="*/ 20 w 28"/>
                  <a:gd name="T15" fmla="*/ 18 h 32"/>
                  <a:gd name="T16" fmla="*/ 14 w 28"/>
                  <a:gd name="T17" fmla="*/ 12 h 32"/>
                  <a:gd name="T18" fmla="*/ 10 w 28"/>
                  <a:gd name="T19" fmla="*/ 7 h 32"/>
                  <a:gd name="T20" fmla="*/ 7 w 28"/>
                  <a:gd name="T21" fmla="*/ 2 h 32"/>
                  <a:gd name="T22" fmla="*/ 0 w 28"/>
                  <a:gd name="T23" fmla="*/ 0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"/>
                  <a:gd name="T37" fmla="*/ 0 h 32"/>
                  <a:gd name="T38" fmla="*/ 28 w 28"/>
                  <a:gd name="T39" fmla="*/ 32 h 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" h="32">
                    <a:moveTo>
                      <a:pt x="0" y="0"/>
                    </a:moveTo>
                    <a:lnTo>
                      <a:pt x="7" y="7"/>
                    </a:lnTo>
                    <a:lnTo>
                      <a:pt x="11" y="13"/>
                    </a:lnTo>
                    <a:lnTo>
                      <a:pt x="18" y="17"/>
                    </a:lnTo>
                    <a:lnTo>
                      <a:pt x="25" y="28"/>
                    </a:lnTo>
                    <a:lnTo>
                      <a:pt x="28" y="32"/>
                    </a:lnTo>
                    <a:lnTo>
                      <a:pt x="26" y="24"/>
                    </a:lnTo>
                    <a:lnTo>
                      <a:pt x="20" y="18"/>
                    </a:lnTo>
                    <a:lnTo>
                      <a:pt x="14" y="12"/>
                    </a:lnTo>
                    <a:lnTo>
                      <a:pt x="10" y="7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24" name="Freeform 1023"/>
              <p:cNvSpPr>
                <a:spLocks noChangeAspect="1"/>
              </p:cNvSpPr>
              <p:nvPr/>
            </p:nvSpPr>
            <p:spPr bwMode="auto">
              <a:xfrm>
                <a:off x="1737" y="3504"/>
                <a:ext cx="41" cy="52"/>
              </a:xfrm>
              <a:custGeom>
                <a:avLst/>
                <a:gdLst>
                  <a:gd name="T0" fmla="*/ 0 w 22"/>
                  <a:gd name="T1" fmla="*/ 0 h 26"/>
                  <a:gd name="T2" fmla="*/ 4 w 22"/>
                  <a:gd name="T3" fmla="*/ 7 h 26"/>
                  <a:gd name="T4" fmla="*/ 6 w 22"/>
                  <a:gd name="T5" fmla="*/ 12 h 26"/>
                  <a:gd name="T6" fmla="*/ 6 w 22"/>
                  <a:gd name="T7" fmla="*/ 16 h 26"/>
                  <a:gd name="T8" fmla="*/ 13 w 22"/>
                  <a:gd name="T9" fmla="*/ 18 h 26"/>
                  <a:gd name="T10" fmla="*/ 18 w 22"/>
                  <a:gd name="T11" fmla="*/ 20 h 26"/>
                  <a:gd name="T12" fmla="*/ 20 w 22"/>
                  <a:gd name="T13" fmla="*/ 24 h 26"/>
                  <a:gd name="T14" fmla="*/ 17 w 22"/>
                  <a:gd name="T15" fmla="*/ 26 h 26"/>
                  <a:gd name="T16" fmla="*/ 22 w 22"/>
                  <a:gd name="T17" fmla="*/ 25 h 26"/>
                  <a:gd name="T18" fmla="*/ 21 w 22"/>
                  <a:gd name="T19" fmla="*/ 20 h 26"/>
                  <a:gd name="T20" fmla="*/ 16 w 22"/>
                  <a:gd name="T21" fmla="*/ 17 h 26"/>
                  <a:gd name="T22" fmla="*/ 10 w 22"/>
                  <a:gd name="T23" fmla="*/ 14 h 26"/>
                  <a:gd name="T24" fmla="*/ 8 w 22"/>
                  <a:gd name="T25" fmla="*/ 11 h 26"/>
                  <a:gd name="T26" fmla="*/ 6 w 22"/>
                  <a:gd name="T27" fmla="*/ 5 h 26"/>
                  <a:gd name="T28" fmla="*/ 4 w 22"/>
                  <a:gd name="T29" fmla="*/ 0 h 26"/>
                  <a:gd name="T30" fmla="*/ 0 w 22"/>
                  <a:gd name="T31" fmla="*/ 0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"/>
                  <a:gd name="T49" fmla="*/ 0 h 26"/>
                  <a:gd name="T50" fmla="*/ 22 w 22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" h="26">
                    <a:moveTo>
                      <a:pt x="0" y="0"/>
                    </a:moveTo>
                    <a:lnTo>
                      <a:pt x="4" y="7"/>
                    </a:lnTo>
                    <a:lnTo>
                      <a:pt x="6" y="12"/>
                    </a:lnTo>
                    <a:lnTo>
                      <a:pt x="6" y="16"/>
                    </a:lnTo>
                    <a:lnTo>
                      <a:pt x="13" y="18"/>
                    </a:lnTo>
                    <a:lnTo>
                      <a:pt x="18" y="20"/>
                    </a:lnTo>
                    <a:lnTo>
                      <a:pt x="20" y="24"/>
                    </a:lnTo>
                    <a:lnTo>
                      <a:pt x="17" y="26"/>
                    </a:lnTo>
                    <a:lnTo>
                      <a:pt x="22" y="25"/>
                    </a:lnTo>
                    <a:lnTo>
                      <a:pt x="21" y="20"/>
                    </a:lnTo>
                    <a:lnTo>
                      <a:pt x="16" y="17"/>
                    </a:lnTo>
                    <a:lnTo>
                      <a:pt x="10" y="14"/>
                    </a:lnTo>
                    <a:lnTo>
                      <a:pt x="8" y="11"/>
                    </a:lnTo>
                    <a:lnTo>
                      <a:pt x="6" y="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25" name="Freeform 1024"/>
              <p:cNvSpPr>
                <a:spLocks noChangeAspect="1"/>
              </p:cNvSpPr>
              <p:nvPr/>
            </p:nvSpPr>
            <p:spPr bwMode="auto">
              <a:xfrm>
                <a:off x="1634" y="3451"/>
                <a:ext cx="109" cy="133"/>
              </a:xfrm>
              <a:custGeom>
                <a:avLst/>
                <a:gdLst>
                  <a:gd name="T0" fmla="*/ 0 w 58"/>
                  <a:gd name="T1" fmla="*/ 6 h 65"/>
                  <a:gd name="T2" fmla="*/ 4 w 58"/>
                  <a:gd name="T3" fmla="*/ 12 h 65"/>
                  <a:gd name="T4" fmla="*/ 14 w 58"/>
                  <a:gd name="T5" fmla="*/ 20 h 65"/>
                  <a:gd name="T6" fmla="*/ 18 w 58"/>
                  <a:gd name="T7" fmla="*/ 28 h 65"/>
                  <a:gd name="T8" fmla="*/ 25 w 58"/>
                  <a:gd name="T9" fmla="*/ 32 h 65"/>
                  <a:gd name="T10" fmla="*/ 27 w 58"/>
                  <a:gd name="T11" fmla="*/ 33 h 65"/>
                  <a:gd name="T12" fmla="*/ 30 w 58"/>
                  <a:gd name="T13" fmla="*/ 37 h 65"/>
                  <a:gd name="T14" fmla="*/ 35 w 58"/>
                  <a:gd name="T15" fmla="*/ 33 h 65"/>
                  <a:gd name="T16" fmla="*/ 37 w 58"/>
                  <a:gd name="T17" fmla="*/ 28 h 65"/>
                  <a:gd name="T18" fmla="*/ 39 w 58"/>
                  <a:gd name="T19" fmla="*/ 24 h 65"/>
                  <a:gd name="T20" fmla="*/ 39 w 58"/>
                  <a:gd name="T21" fmla="*/ 33 h 65"/>
                  <a:gd name="T22" fmla="*/ 39 w 58"/>
                  <a:gd name="T23" fmla="*/ 39 h 65"/>
                  <a:gd name="T24" fmla="*/ 40 w 58"/>
                  <a:gd name="T25" fmla="*/ 44 h 65"/>
                  <a:gd name="T26" fmla="*/ 43 w 58"/>
                  <a:gd name="T27" fmla="*/ 47 h 65"/>
                  <a:gd name="T28" fmla="*/ 46 w 58"/>
                  <a:gd name="T29" fmla="*/ 50 h 65"/>
                  <a:gd name="T30" fmla="*/ 49 w 58"/>
                  <a:gd name="T31" fmla="*/ 55 h 65"/>
                  <a:gd name="T32" fmla="*/ 52 w 58"/>
                  <a:gd name="T33" fmla="*/ 56 h 65"/>
                  <a:gd name="T34" fmla="*/ 54 w 58"/>
                  <a:gd name="T35" fmla="*/ 59 h 65"/>
                  <a:gd name="T36" fmla="*/ 52 w 58"/>
                  <a:gd name="T37" fmla="*/ 63 h 65"/>
                  <a:gd name="T38" fmla="*/ 47 w 58"/>
                  <a:gd name="T39" fmla="*/ 63 h 65"/>
                  <a:gd name="T40" fmla="*/ 51 w 58"/>
                  <a:gd name="T41" fmla="*/ 65 h 65"/>
                  <a:gd name="T42" fmla="*/ 55 w 58"/>
                  <a:gd name="T43" fmla="*/ 63 h 65"/>
                  <a:gd name="T44" fmla="*/ 58 w 58"/>
                  <a:gd name="T45" fmla="*/ 61 h 65"/>
                  <a:gd name="T46" fmla="*/ 56 w 58"/>
                  <a:gd name="T47" fmla="*/ 55 h 65"/>
                  <a:gd name="T48" fmla="*/ 53 w 58"/>
                  <a:gd name="T49" fmla="*/ 52 h 65"/>
                  <a:gd name="T50" fmla="*/ 48 w 58"/>
                  <a:gd name="T51" fmla="*/ 48 h 65"/>
                  <a:gd name="T52" fmla="*/ 44 w 58"/>
                  <a:gd name="T53" fmla="*/ 43 h 65"/>
                  <a:gd name="T54" fmla="*/ 43 w 58"/>
                  <a:gd name="T55" fmla="*/ 41 h 65"/>
                  <a:gd name="T56" fmla="*/ 44 w 58"/>
                  <a:gd name="T57" fmla="*/ 36 h 65"/>
                  <a:gd name="T58" fmla="*/ 44 w 58"/>
                  <a:gd name="T59" fmla="*/ 31 h 65"/>
                  <a:gd name="T60" fmla="*/ 43 w 58"/>
                  <a:gd name="T61" fmla="*/ 25 h 65"/>
                  <a:gd name="T62" fmla="*/ 41 w 58"/>
                  <a:gd name="T63" fmla="*/ 21 h 65"/>
                  <a:gd name="T64" fmla="*/ 38 w 58"/>
                  <a:gd name="T65" fmla="*/ 19 h 65"/>
                  <a:gd name="T66" fmla="*/ 34 w 58"/>
                  <a:gd name="T67" fmla="*/ 19 h 65"/>
                  <a:gd name="T68" fmla="*/ 31 w 58"/>
                  <a:gd name="T69" fmla="*/ 23 h 65"/>
                  <a:gd name="T70" fmla="*/ 28 w 58"/>
                  <a:gd name="T71" fmla="*/ 26 h 65"/>
                  <a:gd name="T72" fmla="*/ 28 w 58"/>
                  <a:gd name="T73" fmla="*/ 22 h 65"/>
                  <a:gd name="T74" fmla="*/ 28 w 58"/>
                  <a:gd name="T75" fmla="*/ 17 h 65"/>
                  <a:gd name="T76" fmla="*/ 28 w 58"/>
                  <a:gd name="T77" fmla="*/ 12 h 65"/>
                  <a:gd name="T78" fmla="*/ 26 w 58"/>
                  <a:gd name="T79" fmla="*/ 8 h 65"/>
                  <a:gd name="T80" fmla="*/ 23 w 58"/>
                  <a:gd name="T81" fmla="*/ 4 h 65"/>
                  <a:gd name="T82" fmla="*/ 17 w 58"/>
                  <a:gd name="T83" fmla="*/ 3 h 65"/>
                  <a:gd name="T84" fmla="*/ 13 w 58"/>
                  <a:gd name="T85" fmla="*/ 1 h 65"/>
                  <a:gd name="T86" fmla="*/ 7 w 58"/>
                  <a:gd name="T87" fmla="*/ 0 h 65"/>
                  <a:gd name="T88" fmla="*/ 3 w 58"/>
                  <a:gd name="T89" fmla="*/ 3 h 65"/>
                  <a:gd name="T90" fmla="*/ 0 w 58"/>
                  <a:gd name="T91" fmla="*/ 6 h 6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8"/>
                  <a:gd name="T139" fmla="*/ 0 h 65"/>
                  <a:gd name="T140" fmla="*/ 58 w 58"/>
                  <a:gd name="T141" fmla="*/ 65 h 6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8" h="65">
                    <a:moveTo>
                      <a:pt x="0" y="6"/>
                    </a:moveTo>
                    <a:lnTo>
                      <a:pt x="4" y="12"/>
                    </a:lnTo>
                    <a:lnTo>
                      <a:pt x="14" y="20"/>
                    </a:lnTo>
                    <a:lnTo>
                      <a:pt x="18" y="28"/>
                    </a:lnTo>
                    <a:lnTo>
                      <a:pt x="25" y="32"/>
                    </a:lnTo>
                    <a:lnTo>
                      <a:pt x="27" y="33"/>
                    </a:lnTo>
                    <a:lnTo>
                      <a:pt x="30" y="37"/>
                    </a:lnTo>
                    <a:lnTo>
                      <a:pt x="35" y="33"/>
                    </a:lnTo>
                    <a:lnTo>
                      <a:pt x="37" y="28"/>
                    </a:lnTo>
                    <a:lnTo>
                      <a:pt x="39" y="24"/>
                    </a:lnTo>
                    <a:lnTo>
                      <a:pt x="39" y="33"/>
                    </a:lnTo>
                    <a:lnTo>
                      <a:pt x="39" y="39"/>
                    </a:lnTo>
                    <a:lnTo>
                      <a:pt x="40" y="44"/>
                    </a:lnTo>
                    <a:lnTo>
                      <a:pt x="43" y="47"/>
                    </a:lnTo>
                    <a:lnTo>
                      <a:pt x="46" y="50"/>
                    </a:lnTo>
                    <a:lnTo>
                      <a:pt x="49" y="55"/>
                    </a:lnTo>
                    <a:lnTo>
                      <a:pt x="52" y="56"/>
                    </a:lnTo>
                    <a:lnTo>
                      <a:pt x="54" y="59"/>
                    </a:lnTo>
                    <a:lnTo>
                      <a:pt x="52" y="63"/>
                    </a:lnTo>
                    <a:lnTo>
                      <a:pt x="47" y="63"/>
                    </a:lnTo>
                    <a:lnTo>
                      <a:pt x="51" y="65"/>
                    </a:lnTo>
                    <a:lnTo>
                      <a:pt x="55" y="63"/>
                    </a:lnTo>
                    <a:lnTo>
                      <a:pt x="58" y="61"/>
                    </a:lnTo>
                    <a:lnTo>
                      <a:pt x="56" y="55"/>
                    </a:lnTo>
                    <a:lnTo>
                      <a:pt x="53" y="52"/>
                    </a:lnTo>
                    <a:lnTo>
                      <a:pt x="48" y="48"/>
                    </a:lnTo>
                    <a:lnTo>
                      <a:pt x="44" y="43"/>
                    </a:lnTo>
                    <a:lnTo>
                      <a:pt x="43" y="41"/>
                    </a:lnTo>
                    <a:lnTo>
                      <a:pt x="44" y="36"/>
                    </a:lnTo>
                    <a:lnTo>
                      <a:pt x="44" y="31"/>
                    </a:lnTo>
                    <a:lnTo>
                      <a:pt x="43" y="25"/>
                    </a:lnTo>
                    <a:lnTo>
                      <a:pt x="41" y="21"/>
                    </a:lnTo>
                    <a:lnTo>
                      <a:pt x="38" y="19"/>
                    </a:lnTo>
                    <a:lnTo>
                      <a:pt x="34" y="19"/>
                    </a:lnTo>
                    <a:lnTo>
                      <a:pt x="31" y="23"/>
                    </a:lnTo>
                    <a:lnTo>
                      <a:pt x="28" y="26"/>
                    </a:lnTo>
                    <a:lnTo>
                      <a:pt x="28" y="22"/>
                    </a:lnTo>
                    <a:lnTo>
                      <a:pt x="28" y="17"/>
                    </a:lnTo>
                    <a:lnTo>
                      <a:pt x="28" y="12"/>
                    </a:lnTo>
                    <a:lnTo>
                      <a:pt x="26" y="8"/>
                    </a:lnTo>
                    <a:lnTo>
                      <a:pt x="23" y="4"/>
                    </a:lnTo>
                    <a:lnTo>
                      <a:pt x="17" y="3"/>
                    </a:lnTo>
                    <a:lnTo>
                      <a:pt x="13" y="1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26" name="Freeform 1025"/>
              <p:cNvSpPr>
                <a:spLocks noChangeAspect="1"/>
              </p:cNvSpPr>
              <p:nvPr/>
            </p:nvSpPr>
            <p:spPr bwMode="auto">
              <a:xfrm>
                <a:off x="1634" y="3460"/>
                <a:ext cx="71" cy="128"/>
              </a:xfrm>
              <a:custGeom>
                <a:avLst/>
                <a:gdLst>
                  <a:gd name="T0" fmla="*/ 1 w 38"/>
                  <a:gd name="T1" fmla="*/ 0 h 63"/>
                  <a:gd name="T2" fmla="*/ 2 w 38"/>
                  <a:gd name="T3" fmla="*/ 9 h 63"/>
                  <a:gd name="T4" fmla="*/ 2 w 38"/>
                  <a:gd name="T5" fmla="*/ 17 h 63"/>
                  <a:gd name="T6" fmla="*/ 5 w 38"/>
                  <a:gd name="T7" fmla="*/ 24 h 63"/>
                  <a:gd name="T8" fmla="*/ 9 w 38"/>
                  <a:gd name="T9" fmla="*/ 27 h 63"/>
                  <a:gd name="T10" fmla="*/ 13 w 38"/>
                  <a:gd name="T11" fmla="*/ 28 h 63"/>
                  <a:gd name="T12" fmla="*/ 15 w 38"/>
                  <a:gd name="T13" fmla="*/ 29 h 63"/>
                  <a:gd name="T14" fmla="*/ 10 w 38"/>
                  <a:gd name="T15" fmla="*/ 32 h 63"/>
                  <a:gd name="T16" fmla="*/ 4 w 38"/>
                  <a:gd name="T17" fmla="*/ 35 h 63"/>
                  <a:gd name="T18" fmla="*/ 1 w 38"/>
                  <a:gd name="T19" fmla="*/ 40 h 63"/>
                  <a:gd name="T20" fmla="*/ 0 w 38"/>
                  <a:gd name="T21" fmla="*/ 44 h 63"/>
                  <a:gd name="T22" fmla="*/ 4 w 38"/>
                  <a:gd name="T23" fmla="*/ 49 h 63"/>
                  <a:gd name="T24" fmla="*/ 8 w 38"/>
                  <a:gd name="T25" fmla="*/ 52 h 63"/>
                  <a:gd name="T26" fmla="*/ 15 w 38"/>
                  <a:gd name="T27" fmla="*/ 55 h 63"/>
                  <a:gd name="T28" fmla="*/ 19 w 38"/>
                  <a:gd name="T29" fmla="*/ 58 h 63"/>
                  <a:gd name="T30" fmla="*/ 22 w 38"/>
                  <a:gd name="T31" fmla="*/ 57 h 63"/>
                  <a:gd name="T32" fmla="*/ 25 w 38"/>
                  <a:gd name="T33" fmla="*/ 58 h 63"/>
                  <a:gd name="T34" fmla="*/ 29 w 38"/>
                  <a:gd name="T35" fmla="*/ 60 h 63"/>
                  <a:gd name="T36" fmla="*/ 32 w 38"/>
                  <a:gd name="T37" fmla="*/ 61 h 63"/>
                  <a:gd name="T38" fmla="*/ 36 w 38"/>
                  <a:gd name="T39" fmla="*/ 63 h 63"/>
                  <a:gd name="T40" fmla="*/ 38 w 38"/>
                  <a:gd name="T41" fmla="*/ 61 h 63"/>
                  <a:gd name="T42" fmla="*/ 36 w 38"/>
                  <a:gd name="T43" fmla="*/ 58 h 63"/>
                  <a:gd name="T44" fmla="*/ 32 w 38"/>
                  <a:gd name="T45" fmla="*/ 57 h 63"/>
                  <a:gd name="T46" fmla="*/ 27 w 38"/>
                  <a:gd name="T47" fmla="*/ 55 h 63"/>
                  <a:gd name="T48" fmla="*/ 21 w 38"/>
                  <a:gd name="T49" fmla="*/ 52 h 63"/>
                  <a:gd name="T50" fmla="*/ 17 w 38"/>
                  <a:gd name="T51" fmla="*/ 47 h 63"/>
                  <a:gd name="T52" fmla="*/ 13 w 38"/>
                  <a:gd name="T53" fmla="*/ 47 h 63"/>
                  <a:gd name="T54" fmla="*/ 6 w 38"/>
                  <a:gd name="T55" fmla="*/ 44 h 63"/>
                  <a:gd name="T56" fmla="*/ 14 w 38"/>
                  <a:gd name="T57" fmla="*/ 40 h 63"/>
                  <a:gd name="T58" fmla="*/ 21 w 38"/>
                  <a:gd name="T59" fmla="*/ 36 h 63"/>
                  <a:gd name="T60" fmla="*/ 22 w 38"/>
                  <a:gd name="T61" fmla="*/ 32 h 63"/>
                  <a:gd name="T62" fmla="*/ 22 w 38"/>
                  <a:gd name="T63" fmla="*/ 28 h 63"/>
                  <a:gd name="T64" fmla="*/ 19 w 38"/>
                  <a:gd name="T65" fmla="*/ 25 h 63"/>
                  <a:gd name="T66" fmla="*/ 18 w 38"/>
                  <a:gd name="T67" fmla="*/ 21 h 63"/>
                  <a:gd name="T68" fmla="*/ 17 w 38"/>
                  <a:gd name="T69" fmla="*/ 16 h 63"/>
                  <a:gd name="T70" fmla="*/ 13 w 38"/>
                  <a:gd name="T71" fmla="*/ 7 h 63"/>
                  <a:gd name="T72" fmla="*/ 6 w 38"/>
                  <a:gd name="T73" fmla="*/ 2 h 63"/>
                  <a:gd name="T74" fmla="*/ 1 w 38"/>
                  <a:gd name="T75" fmla="*/ 0 h 6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8"/>
                  <a:gd name="T115" fmla="*/ 0 h 63"/>
                  <a:gd name="T116" fmla="*/ 38 w 38"/>
                  <a:gd name="T117" fmla="*/ 63 h 6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8" h="63">
                    <a:moveTo>
                      <a:pt x="1" y="0"/>
                    </a:moveTo>
                    <a:lnTo>
                      <a:pt x="2" y="9"/>
                    </a:lnTo>
                    <a:lnTo>
                      <a:pt x="2" y="17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3" y="28"/>
                    </a:lnTo>
                    <a:lnTo>
                      <a:pt x="15" y="29"/>
                    </a:lnTo>
                    <a:lnTo>
                      <a:pt x="10" y="32"/>
                    </a:lnTo>
                    <a:lnTo>
                      <a:pt x="4" y="35"/>
                    </a:lnTo>
                    <a:lnTo>
                      <a:pt x="1" y="40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8" y="52"/>
                    </a:lnTo>
                    <a:lnTo>
                      <a:pt x="15" y="55"/>
                    </a:lnTo>
                    <a:lnTo>
                      <a:pt x="19" y="58"/>
                    </a:lnTo>
                    <a:lnTo>
                      <a:pt x="22" y="57"/>
                    </a:lnTo>
                    <a:lnTo>
                      <a:pt x="25" y="58"/>
                    </a:lnTo>
                    <a:lnTo>
                      <a:pt x="29" y="60"/>
                    </a:lnTo>
                    <a:lnTo>
                      <a:pt x="32" y="61"/>
                    </a:lnTo>
                    <a:lnTo>
                      <a:pt x="36" y="63"/>
                    </a:lnTo>
                    <a:lnTo>
                      <a:pt x="38" y="61"/>
                    </a:lnTo>
                    <a:lnTo>
                      <a:pt x="36" y="58"/>
                    </a:lnTo>
                    <a:lnTo>
                      <a:pt x="32" y="57"/>
                    </a:lnTo>
                    <a:lnTo>
                      <a:pt x="27" y="55"/>
                    </a:lnTo>
                    <a:lnTo>
                      <a:pt x="21" y="52"/>
                    </a:lnTo>
                    <a:lnTo>
                      <a:pt x="17" y="47"/>
                    </a:lnTo>
                    <a:lnTo>
                      <a:pt x="13" y="47"/>
                    </a:lnTo>
                    <a:lnTo>
                      <a:pt x="6" y="44"/>
                    </a:lnTo>
                    <a:lnTo>
                      <a:pt x="14" y="40"/>
                    </a:lnTo>
                    <a:lnTo>
                      <a:pt x="21" y="36"/>
                    </a:lnTo>
                    <a:lnTo>
                      <a:pt x="22" y="32"/>
                    </a:lnTo>
                    <a:lnTo>
                      <a:pt x="22" y="28"/>
                    </a:lnTo>
                    <a:lnTo>
                      <a:pt x="19" y="25"/>
                    </a:lnTo>
                    <a:lnTo>
                      <a:pt x="18" y="21"/>
                    </a:lnTo>
                    <a:lnTo>
                      <a:pt x="17" y="16"/>
                    </a:lnTo>
                    <a:lnTo>
                      <a:pt x="13" y="7"/>
                    </a:lnTo>
                    <a:lnTo>
                      <a:pt x="6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27" name="Freeform 1026"/>
              <p:cNvSpPr>
                <a:spLocks noChangeAspect="1"/>
              </p:cNvSpPr>
              <p:nvPr/>
            </p:nvSpPr>
            <p:spPr bwMode="auto">
              <a:xfrm>
                <a:off x="1676" y="3436"/>
                <a:ext cx="247" cy="204"/>
              </a:xfrm>
              <a:custGeom>
                <a:avLst/>
                <a:gdLst>
                  <a:gd name="T0" fmla="*/ 0 w 132"/>
                  <a:gd name="T1" fmla="*/ 6 h 101"/>
                  <a:gd name="T2" fmla="*/ 0 w 132"/>
                  <a:gd name="T3" fmla="*/ 12 h 101"/>
                  <a:gd name="T4" fmla="*/ 2 w 132"/>
                  <a:gd name="T5" fmla="*/ 19 h 101"/>
                  <a:gd name="T6" fmla="*/ 7 w 132"/>
                  <a:gd name="T7" fmla="*/ 26 h 101"/>
                  <a:gd name="T8" fmla="*/ 13 w 132"/>
                  <a:gd name="T9" fmla="*/ 31 h 101"/>
                  <a:gd name="T10" fmla="*/ 15 w 132"/>
                  <a:gd name="T11" fmla="*/ 33 h 101"/>
                  <a:gd name="T12" fmla="*/ 19 w 132"/>
                  <a:gd name="T13" fmla="*/ 36 h 101"/>
                  <a:gd name="T14" fmla="*/ 22 w 132"/>
                  <a:gd name="T15" fmla="*/ 38 h 101"/>
                  <a:gd name="T16" fmla="*/ 26 w 132"/>
                  <a:gd name="T17" fmla="*/ 42 h 101"/>
                  <a:gd name="T18" fmla="*/ 31 w 132"/>
                  <a:gd name="T19" fmla="*/ 47 h 101"/>
                  <a:gd name="T20" fmla="*/ 36 w 132"/>
                  <a:gd name="T21" fmla="*/ 51 h 101"/>
                  <a:gd name="T22" fmla="*/ 40 w 132"/>
                  <a:gd name="T23" fmla="*/ 53 h 101"/>
                  <a:gd name="T24" fmla="*/ 47 w 132"/>
                  <a:gd name="T25" fmla="*/ 53 h 101"/>
                  <a:gd name="T26" fmla="*/ 56 w 132"/>
                  <a:gd name="T27" fmla="*/ 52 h 101"/>
                  <a:gd name="T28" fmla="*/ 63 w 132"/>
                  <a:gd name="T29" fmla="*/ 52 h 101"/>
                  <a:gd name="T30" fmla="*/ 67 w 132"/>
                  <a:gd name="T31" fmla="*/ 53 h 101"/>
                  <a:gd name="T32" fmla="*/ 70 w 132"/>
                  <a:gd name="T33" fmla="*/ 59 h 101"/>
                  <a:gd name="T34" fmla="*/ 73 w 132"/>
                  <a:gd name="T35" fmla="*/ 67 h 101"/>
                  <a:gd name="T36" fmla="*/ 75 w 132"/>
                  <a:gd name="T37" fmla="*/ 73 h 101"/>
                  <a:gd name="T38" fmla="*/ 77 w 132"/>
                  <a:gd name="T39" fmla="*/ 77 h 101"/>
                  <a:gd name="T40" fmla="*/ 81 w 132"/>
                  <a:gd name="T41" fmla="*/ 83 h 101"/>
                  <a:gd name="T42" fmla="*/ 92 w 132"/>
                  <a:gd name="T43" fmla="*/ 86 h 101"/>
                  <a:gd name="T44" fmla="*/ 100 w 132"/>
                  <a:gd name="T45" fmla="*/ 90 h 101"/>
                  <a:gd name="T46" fmla="*/ 112 w 132"/>
                  <a:gd name="T47" fmla="*/ 91 h 101"/>
                  <a:gd name="T48" fmla="*/ 120 w 132"/>
                  <a:gd name="T49" fmla="*/ 93 h 101"/>
                  <a:gd name="T50" fmla="*/ 127 w 132"/>
                  <a:gd name="T51" fmla="*/ 91 h 101"/>
                  <a:gd name="T52" fmla="*/ 131 w 132"/>
                  <a:gd name="T53" fmla="*/ 95 h 101"/>
                  <a:gd name="T54" fmla="*/ 127 w 132"/>
                  <a:gd name="T55" fmla="*/ 101 h 101"/>
                  <a:gd name="T56" fmla="*/ 132 w 132"/>
                  <a:gd name="T57" fmla="*/ 98 h 101"/>
                  <a:gd name="T58" fmla="*/ 132 w 132"/>
                  <a:gd name="T59" fmla="*/ 94 h 101"/>
                  <a:gd name="T60" fmla="*/ 129 w 132"/>
                  <a:gd name="T61" fmla="*/ 89 h 101"/>
                  <a:gd name="T62" fmla="*/ 122 w 132"/>
                  <a:gd name="T63" fmla="*/ 87 h 101"/>
                  <a:gd name="T64" fmla="*/ 114 w 132"/>
                  <a:gd name="T65" fmla="*/ 87 h 101"/>
                  <a:gd name="T66" fmla="*/ 103 w 132"/>
                  <a:gd name="T67" fmla="*/ 86 h 101"/>
                  <a:gd name="T68" fmla="*/ 93 w 132"/>
                  <a:gd name="T69" fmla="*/ 82 h 101"/>
                  <a:gd name="T70" fmla="*/ 86 w 132"/>
                  <a:gd name="T71" fmla="*/ 76 h 101"/>
                  <a:gd name="T72" fmla="*/ 79 w 132"/>
                  <a:gd name="T73" fmla="*/ 66 h 101"/>
                  <a:gd name="T74" fmla="*/ 75 w 132"/>
                  <a:gd name="T75" fmla="*/ 55 h 101"/>
                  <a:gd name="T76" fmla="*/ 67 w 132"/>
                  <a:gd name="T77" fmla="*/ 48 h 101"/>
                  <a:gd name="T78" fmla="*/ 58 w 132"/>
                  <a:gd name="T79" fmla="*/ 43 h 101"/>
                  <a:gd name="T80" fmla="*/ 49 w 132"/>
                  <a:gd name="T81" fmla="*/ 42 h 101"/>
                  <a:gd name="T82" fmla="*/ 44 w 132"/>
                  <a:gd name="T83" fmla="*/ 40 h 101"/>
                  <a:gd name="T84" fmla="*/ 40 w 132"/>
                  <a:gd name="T85" fmla="*/ 33 h 101"/>
                  <a:gd name="T86" fmla="*/ 37 w 132"/>
                  <a:gd name="T87" fmla="*/ 25 h 101"/>
                  <a:gd name="T88" fmla="*/ 34 w 132"/>
                  <a:gd name="T89" fmla="*/ 21 h 101"/>
                  <a:gd name="T90" fmla="*/ 25 w 132"/>
                  <a:gd name="T91" fmla="*/ 25 h 101"/>
                  <a:gd name="T92" fmla="*/ 20 w 132"/>
                  <a:gd name="T93" fmla="*/ 27 h 101"/>
                  <a:gd name="T94" fmla="*/ 19 w 132"/>
                  <a:gd name="T95" fmla="*/ 19 h 101"/>
                  <a:gd name="T96" fmla="*/ 14 w 132"/>
                  <a:gd name="T97" fmla="*/ 11 h 101"/>
                  <a:gd name="T98" fmla="*/ 11 w 132"/>
                  <a:gd name="T99" fmla="*/ 6 h 101"/>
                  <a:gd name="T100" fmla="*/ 7 w 132"/>
                  <a:gd name="T101" fmla="*/ 0 h 101"/>
                  <a:gd name="T102" fmla="*/ 2 w 132"/>
                  <a:gd name="T103" fmla="*/ 3 h 101"/>
                  <a:gd name="T104" fmla="*/ 0 w 132"/>
                  <a:gd name="T105" fmla="*/ 6 h 10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"/>
                  <a:gd name="T160" fmla="*/ 0 h 101"/>
                  <a:gd name="T161" fmla="*/ 132 w 132"/>
                  <a:gd name="T162" fmla="*/ 101 h 10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" h="101">
                    <a:moveTo>
                      <a:pt x="0" y="6"/>
                    </a:moveTo>
                    <a:lnTo>
                      <a:pt x="0" y="12"/>
                    </a:lnTo>
                    <a:lnTo>
                      <a:pt x="2" y="19"/>
                    </a:lnTo>
                    <a:lnTo>
                      <a:pt x="7" y="26"/>
                    </a:lnTo>
                    <a:lnTo>
                      <a:pt x="13" y="31"/>
                    </a:lnTo>
                    <a:lnTo>
                      <a:pt x="15" y="33"/>
                    </a:lnTo>
                    <a:lnTo>
                      <a:pt x="19" y="36"/>
                    </a:lnTo>
                    <a:lnTo>
                      <a:pt x="22" y="38"/>
                    </a:lnTo>
                    <a:lnTo>
                      <a:pt x="26" y="42"/>
                    </a:lnTo>
                    <a:lnTo>
                      <a:pt x="31" y="47"/>
                    </a:lnTo>
                    <a:lnTo>
                      <a:pt x="36" y="51"/>
                    </a:lnTo>
                    <a:lnTo>
                      <a:pt x="40" y="53"/>
                    </a:lnTo>
                    <a:lnTo>
                      <a:pt x="47" y="53"/>
                    </a:lnTo>
                    <a:lnTo>
                      <a:pt x="56" y="52"/>
                    </a:lnTo>
                    <a:lnTo>
                      <a:pt x="63" y="52"/>
                    </a:lnTo>
                    <a:lnTo>
                      <a:pt x="67" y="53"/>
                    </a:lnTo>
                    <a:lnTo>
                      <a:pt x="70" y="59"/>
                    </a:lnTo>
                    <a:lnTo>
                      <a:pt x="73" y="67"/>
                    </a:lnTo>
                    <a:lnTo>
                      <a:pt x="75" y="73"/>
                    </a:lnTo>
                    <a:lnTo>
                      <a:pt x="77" y="77"/>
                    </a:lnTo>
                    <a:lnTo>
                      <a:pt x="81" y="83"/>
                    </a:lnTo>
                    <a:lnTo>
                      <a:pt x="92" y="86"/>
                    </a:lnTo>
                    <a:lnTo>
                      <a:pt x="100" y="90"/>
                    </a:lnTo>
                    <a:lnTo>
                      <a:pt x="112" y="91"/>
                    </a:lnTo>
                    <a:lnTo>
                      <a:pt x="120" y="93"/>
                    </a:lnTo>
                    <a:lnTo>
                      <a:pt x="127" y="91"/>
                    </a:lnTo>
                    <a:lnTo>
                      <a:pt x="131" y="95"/>
                    </a:lnTo>
                    <a:lnTo>
                      <a:pt x="127" y="101"/>
                    </a:lnTo>
                    <a:lnTo>
                      <a:pt x="132" y="98"/>
                    </a:lnTo>
                    <a:lnTo>
                      <a:pt x="132" y="94"/>
                    </a:lnTo>
                    <a:lnTo>
                      <a:pt x="129" y="89"/>
                    </a:lnTo>
                    <a:lnTo>
                      <a:pt x="122" y="87"/>
                    </a:lnTo>
                    <a:lnTo>
                      <a:pt x="114" y="87"/>
                    </a:lnTo>
                    <a:lnTo>
                      <a:pt x="103" y="86"/>
                    </a:lnTo>
                    <a:lnTo>
                      <a:pt x="93" y="82"/>
                    </a:lnTo>
                    <a:lnTo>
                      <a:pt x="86" y="76"/>
                    </a:lnTo>
                    <a:lnTo>
                      <a:pt x="79" y="66"/>
                    </a:lnTo>
                    <a:lnTo>
                      <a:pt x="75" y="55"/>
                    </a:lnTo>
                    <a:lnTo>
                      <a:pt x="67" y="48"/>
                    </a:lnTo>
                    <a:lnTo>
                      <a:pt x="58" y="43"/>
                    </a:lnTo>
                    <a:lnTo>
                      <a:pt x="49" y="42"/>
                    </a:lnTo>
                    <a:lnTo>
                      <a:pt x="44" y="40"/>
                    </a:lnTo>
                    <a:lnTo>
                      <a:pt x="40" y="33"/>
                    </a:lnTo>
                    <a:lnTo>
                      <a:pt x="37" y="25"/>
                    </a:lnTo>
                    <a:lnTo>
                      <a:pt x="34" y="21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9" y="19"/>
                    </a:lnTo>
                    <a:lnTo>
                      <a:pt x="14" y="11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28" name="Freeform 1027"/>
              <p:cNvSpPr>
                <a:spLocks noChangeAspect="1"/>
              </p:cNvSpPr>
              <p:nvPr/>
            </p:nvSpPr>
            <p:spPr bwMode="auto">
              <a:xfrm>
                <a:off x="1676" y="3427"/>
                <a:ext cx="247" cy="188"/>
              </a:xfrm>
              <a:custGeom>
                <a:avLst/>
                <a:gdLst>
                  <a:gd name="T0" fmla="*/ 29 w 132"/>
                  <a:gd name="T1" fmla="*/ 3 h 93"/>
                  <a:gd name="T2" fmla="*/ 38 w 132"/>
                  <a:gd name="T3" fmla="*/ 12 h 93"/>
                  <a:gd name="T4" fmla="*/ 44 w 132"/>
                  <a:gd name="T5" fmla="*/ 23 h 93"/>
                  <a:gd name="T6" fmla="*/ 43 w 132"/>
                  <a:gd name="T7" fmla="*/ 35 h 93"/>
                  <a:gd name="T8" fmla="*/ 46 w 132"/>
                  <a:gd name="T9" fmla="*/ 40 h 93"/>
                  <a:gd name="T10" fmla="*/ 55 w 132"/>
                  <a:gd name="T11" fmla="*/ 38 h 93"/>
                  <a:gd name="T12" fmla="*/ 66 w 132"/>
                  <a:gd name="T13" fmla="*/ 43 h 93"/>
                  <a:gd name="T14" fmla="*/ 73 w 132"/>
                  <a:gd name="T15" fmla="*/ 47 h 93"/>
                  <a:gd name="T16" fmla="*/ 78 w 132"/>
                  <a:gd name="T17" fmla="*/ 57 h 93"/>
                  <a:gd name="T18" fmla="*/ 84 w 132"/>
                  <a:gd name="T19" fmla="*/ 68 h 93"/>
                  <a:gd name="T20" fmla="*/ 89 w 132"/>
                  <a:gd name="T21" fmla="*/ 75 h 93"/>
                  <a:gd name="T22" fmla="*/ 96 w 132"/>
                  <a:gd name="T23" fmla="*/ 80 h 93"/>
                  <a:gd name="T24" fmla="*/ 107 w 132"/>
                  <a:gd name="T25" fmla="*/ 83 h 93"/>
                  <a:gd name="T26" fmla="*/ 119 w 132"/>
                  <a:gd name="T27" fmla="*/ 84 h 93"/>
                  <a:gd name="T28" fmla="*/ 127 w 132"/>
                  <a:gd name="T29" fmla="*/ 83 h 93"/>
                  <a:gd name="T30" fmla="*/ 132 w 132"/>
                  <a:gd name="T31" fmla="*/ 86 h 93"/>
                  <a:gd name="T32" fmla="*/ 132 w 132"/>
                  <a:gd name="T33" fmla="*/ 92 h 93"/>
                  <a:gd name="T34" fmla="*/ 129 w 132"/>
                  <a:gd name="T35" fmla="*/ 93 h 93"/>
                  <a:gd name="T36" fmla="*/ 130 w 132"/>
                  <a:gd name="T37" fmla="*/ 89 h 93"/>
                  <a:gd name="T38" fmla="*/ 128 w 132"/>
                  <a:gd name="T39" fmla="*/ 86 h 93"/>
                  <a:gd name="T40" fmla="*/ 125 w 132"/>
                  <a:gd name="T41" fmla="*/ 88 h 93"/>
                  <a:gd name="T42" fmla="*/ 118 w 132"/>
                  <a:gd name="T43" fmla="*/ 89 h 93"/>
                  <a:gd name="T44" fmla="*/ 108 w 132"/>
                  <a:gd name="T45" fmla="*/ 89 h 93"/>
                  <a:gd name="T46" fmla="*/ 96 w 132"/>
                  <a:gd name="T47" fmla="*/ 86 h 93"/>
                  <a:gd name="T48" fmla="*/ 89 w 132"/>
                  <a:gd name="T49" fmla="*/ 81 h 93"/>
                  <a:gd name="T50" fmla="*/ 84 w 132"/>
                  <a:gd name="T51" fmla="*/ 75 h 93"/>
                  <a:gd name="T52" fmla="*/ 78 w 132"/>
                  <a:gd name="T53" fmla="*/ 68 h 93"/>
                  <a:gd name="T54" fmla="*/ 72 w 132"/>
                  <a:gd name="T55" fmla="*/ 60 h 93"/>
                  <a:gd name="T56" fmla="*/ 67 w 132"/>
                  <a:gd name="T57" fmla="*/ 52 h 93"/>
                  <a:gd name="T58" fmla="*/ 57 w 132"/>
                  <a:gd name="T59" fmla="*/ 48 h 93"/>
                  <a:gd name="T60" fmla="*/ 42 w 132"/>
                  <a:gd name="T61" fmla="*/ 42 h 93"/>
                  <a:gd name="T62" fmla="*/ 33 w 132"/>
                  <a:gd name="T63" fmla="*/ 40 h 93"/>
                  <a:gd name="T64" fmla="*/ 20 w 132"/>
                  <a:gd name="T65" fmla="*/ 34 h 93"/>
                  <a:gd name="T66" fmla="*/ 10 w 132"/>
                  <a:gd name="T67" fmla="*/ 24 h 93"/>
                  <a:gd name="T68" fmla="*/ 6 w 132"/>
                  <a:gd name="T69" fmla="*/ 15 h 93"/>
                  <a:gd name="T70" fmla="*/ 0 w 132"/>
                  <a:gd name="T71" fmla="*/ 3 h 93"/>
                  <a:gd name="T72" fmla="*/ 2 w 132"/>
                  <a:gd name="T73" fmla="*/ 0 h 93"/>
                  <a:gd name="T74" fmla="*/ 14 w 132"/>
                  <a:gd name="T75" fmla="*/ 0 h 93"/>
                  <a:gd name="T76" fmla="*/ 29 w 132"/>
                  <a:gd name="T77" fmla="*/ 3 h 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32"/>
                  <a:gd name="T118" fmla="*/ 0 h 93"/>
                  <a:gd name="T119" fmla="*/ 132 w 132"/>
                  <a:gd name="T120" fmla="*/ 93 h 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32" h="93">
                    <a:moveTo>
                      <a:pt x="29" y="3"/>
                    </a:moveTo>
                    <a:lnTo>
                      <a:pt x="38" y="12"/>
                    </a:lnTo>
                    <a:lnTo>
                      <a:pt x="44" y="23"/>
                    </a:lnTo>
                    <a:lnTo>
                      <a:pt x="43" y="35"/>
                    </a:lnTo>
                    <a:lnTo>
                      <a:pt x="46" y="40"/>
                    </a:lnTo>
                    <a:lnTo>
                      <a:pt x="55" y="38"/>
                    </a:lnTo>
                    <a:lnTo>
                      <a:pt x="66" y="43"/>
                    </a:lnTo>
                    <a:lnTo>
                      <a:pt x="73" y="47"/>
                    </a:lnTo>
                    <a:lnTo>
                      <a:pt x="78" y="57"/>
                    </a:lnTo>
                    <a:lnTo>
                      <a:pt x="84" y="68"/>
                    </a:lnTo>
                    <a:lnTo>
                      <a:pt x="89" y="75"/>
                    </a:lnTo>
                    <a:lnTo>
                      <a:pt x="96" y="80"/>
                    </a:lnTo>
                    <a:lnTo>
                      <a:pt x="107" y="83"/>
                    </a:lnTo>
                    <a:lnTo>
                      <a:pt x="119" y="84"/>
                    </a:lnTo>
                    <a:lnTo>
                      <a:pt x="127" y="83"/>
                    </a:lnTo>
                    <a:lnTo>
                      <a:pt x="132" y="86"/>
                    </a:lnTo>
                    <a:lnTo>
                      <a:pt x="132" y="92"/>
                    </a:lnTo>
                    <a:lnTo>
                      <a:pt x="129" y="93"/>
                    </a:lnTo>
                    <a:lnTo>
                      <a:pt x="130" y="89"/>
                    </a:lnTo>
                    <a:lnTo>
                      <a:pt x="128" y="86"/>
                    </a:lnTo>
                    <a:lnTo>
                      <a:pt x="125" y="88"/>
                    </a:lnTo>
                    <a:lnTo>
                      <a:pt x="118" y="89"/>
                    </a:lnTo>
                    <a:lnTo>
                      <a:pt x="108" y="89"/>
                    </a:lnTo>
                    <a:lnTo>
                      <a:pt x="96" y="86"/>
                    </a:lnTo>
                    <a:lnTo>
                      <a:pt x="89" y="81"/>
                    </a:lnTo>
                    <a:lnTo>
                      <a:pt x="84" y="75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67" y="52"/>
                    </a:lnTo>
                    <a:lnTo>
                      <a:pt x="57" y="48"/>
                    </a:lnTo>
                    <a:lnTo>
                      <a:pt x="42" y="42"/>
                    </a:lnTo>
                    <a:lnTo>
                      <a:pt x="33" y="40"/>
                    </a:lnTo>
                    <a:lnTo>
                      <a:pt x="20" y="34"/>
                    </a:lnTo>
                    <a:lnTo>
                      <a:pt x="10" y="24"/>
                    </a:lnTo>
                    <a:lnTo>
                      <a:pt x="6" y="1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29" name="Freeform 1028"/>
              <p:cNvSpPr>
                <a:spLocks noChangeAspect="1"/>
              </p:cNvSpPr>
              <p:nvPr/>
            </p:nvSpPr>
            <p:spPr bwMode="auto">
              <a:xfrm>
                <a:off x="1628" y="3370"/>
                <a:ext cx="352" cy="171"/>
              </a:xfrm>
              <a:custGeom>
                <a:avLst/>
                <a:gdLst>
                  <a:gd name="T0" fmla="*/ 2 w 187"/>
                  <a:gd name="T1" fmla="*/ 61 h 84"/>
                  <a:gd name="T2" fmla="*/ 1 w 187"/>
                  <a:gd name="T3" fmla="*/ 47 h 84"/>
                  <a:gd name="T4" fmla="*/ 6 w 187"/>
                  <a:gd name="T5" fmla="*/ 35 h 84"/>
                  <a:gd name="T6" fmla="*/ 19 w 187"/>
                  <a:gd name="T7" fmla="*/ 26 h 84"/>
                  <a:gd name="T8" fmla="*/ 31 w 187"/>
                  <a:gd name="T9" fmla="*/ 18 h 84"/>
                  <a:gd name="T10" fmla="*/ 41 w 187"/>
                  <a:gd name="T11" fmla="*/ 13 h 84"/>
                  <a:gd name="T12" fmla="*/ 51 w 187"/>
                  <a:gd name="T13" fmla="*/ 10 h 84"/>
                  <a:gd name="T14" fmla="*/ 59 w 187"/>
                  <a:gd name="T15" fmla="*/ 7 h 84"/>
                  <a:gd name="T16" fmla="*/ 63 w 187"/>
                  <a:gd name="T17" fmla="*/ 7 h 84"/>
                  <a:gd name="T18" fmla="*/ 71 w 187"/>
                  <a:gd name="T19" fmla="*/ 3 h 84"/>
                  <a:gd name="T20" fmla="*/ 76 w 187"/>
                  <a:gd name="T21" fmla="*/ 5 h 84"/>
                  <a:gd name="T22" fmla="*/ 83 w 187"/>
                  <a:gd name="T23" fmla="*/ 2 h 84"/>
                  <a:gd name="T24" fmla="*/ 99 w 187"/>
                  <a:gd name="T25" fmla="*/ 0 h 84"/>
                  <a:gd name="T26" fmla="*/ 116 w 187"/>
                  <a:gd name="T27" fmla="*/ 0 h 84"/>
                  <a:gd name="T28" fmla="*/ 133 w 187"/>
                  <a:gd name="T29" fmla="*/ 2 h 84"/>
                  <a:gd name="T30" fmla="*/ 149 w 187"/>
                  <a:gd name="T31" fmla="*/ 6 h 84"/>
                  <a:gd name="T32" fmla="*/ 163 w 187"/>
                  <a:gd name="T33" fmla="*/ 15 h 84"/>
                  <a:gd name="T34" fmla="*/ 176 w 187"/>
                  <a:gd name="T35" fmla="*/ 26 h 84"/>
                  <a:gd name="T36" fmla="*/ 181 w 187"/>
                  <a:gd name="T37" fmla="*/ 33 h 84"/>
                  <a:gd name="T38" fmla="*/ 186 w 187"/>
                  <a:gd name="T39" fmla="*/ 44 h 84"/>
                  <a:gd name="T40" fmla="*/ 187 w 187"/>
                  <a:gd name="T41" fmla="*/ 55 h 84"/>
                  <a:gd name="T42" fmla="*/ 179 w 187"/>
                  <a:gd name="T43" fmla="*/ 65 h 84"/>
                  <a:gd name="T44" fmla="*/ 175 w 187"/>
                  <a:gd name="T45" fmla="*/ 69 h 84"/>
                  <a:gd name="T46" fmla="*/ 166 w 187"/>
                  <a:gd name="T47" fmla="*/ 77 h 84"/>
                  <a:gd name="T48" fmla="*/ 155 w 187"/>
                  <a:gd name="T49" fmla="*/ 81 h 84"/>
                  <a:gd name="T50" fmla="*/ 139 w 187"/>
                  <a:gd name="T51" fmla="*/ 84 h 84"/>
                  <a:gd name="T52" fmla="*/ 120 w 187"/>
                  <a:gd name="T53" fmla="*/ 82 h 84"/>
                  <a:gd name="T54" fmla="*/ 105 w 187"/>
                  <a:gd name="T55" fmla="*/ 75 h 84"/>
                  <a:gd name="T56" fmla="*/ 93 w 187"/>
                  <a:gd name="T57" fmla="*/ 69 h 84"/>
                  <a:gd name="T58" fmla="*/ 83 w 187"/>
                  <a:gd name="T59" fmla="*/ 61 h 84"/>
                  <a:gd name="T60" fmla="*/ 76 w 187"/>
                  <a:gd name="T61" fmla="*/ 56 h 84"/>
                  <a:gd name="T62" fmla="*/ 61 w 187"/>
                  <a:gd name="T63" fmla="*/ 46 h 84"/>
                  <a:gd name="T64" fmla="*/ 29 w 187"/>
                  <a:gd name="T65" fmla="*/ 47 h 84"/>
                  <a:gd name="T66" fmla="*/ 15 w 187"/>
                  <a:gd name="T67" fmla="*/ 57 h 84"/>
                  <a:gd name="T68" fmla="*/ 6 w 187"/>
                  <a:gd name="T69" fmla="*/ 65 h 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7"/>
                  <a:gd name="T106" fmla="*/ 0 h 84"/>
                  <a:gd name="T107" fmla="*/ 187 w 187"/>
                  <a:gd name="T108" fmla="*/ 84 h 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7" h="84">
                    <a:moveTo>
                      <a:pt x="6" y="65"/>
                    </a:moveTo>
                    <a:lnTo>
                      <a:pt x="2" y="61"/>
                    </a:lnTo>
                    <a:lnTo>
                      <a:pt x="0" y="54"/>
                    </a:lnTo>
                    <a:lnTo>
                      <a:pt x="1" y="47"/>
                    </a:lnTo>
                    <a:lnTo>
                      <a:pt x="2" y="41"/>
                    </a:lnTo>
                    <a:lnTo>
                      <a:pt x="6" y="35"/>
                    </a:lnTo>
                    <a:lnTo>
                      <a:pt x="11" y="30"/>
                    </a:lnTo>
                    <a:lnTo>
                      <a:pt x="19" y="26"/>
                    </a:lnTo>
                    <a:lnTo>
                      <a:pt x="27" y="21"/>
                    </a:lnTo>
                    <a:lnTo>
                      <a:pt x="31" y="18"/>
                    </a:lnTo>
                    <a:lnTo>
                      <a:pt x="36" y="16"/>
                    </a:lnTo>
                    <a:lnTo>
                      <a:pt x="41" y="13"/>
                    </a:lnTo>
                    <a:lnTo>
                      <a:pt x="45" y="12"/>
                    </a:lnTo>
                    <a:lnTo>
                      <a:pt x="51" y="10"/>
                    </a:lnTo>
                    <a:lnTo>
                      <a:pt x="55" y="8"/>
                    </a:lnTo>
                    <a:lnTo>
                      <a:pt x="59" y="7"/>
                    </a:lnTo>
                    <a:lnTo>
                      <a:pt x="59" y="9"/>
                    </a:lnTo>
                    <a:lnTo>
                      <a:pt x="63" y="7"/>
                    </a:lnTo>
                    <a:lnTo>
                      <a:pt x="67" y="5"/>
                    </a:lnTo>
                    <a:lnTo>
                      <a:pt x="71" y="3"/>
                    </a:lnTo>
                    <a:lnTo>
                      <a:pt x="70" y="6"/>
                    </a:lnTo>
                    <a:lnTo>
                      <a:pt x="76" y="5"/>
                    </a:lnTo>
                    <a:lnTo>
                      <a:pt x="78" y="3"/>
                    </a:lnTo>
                    <a:lnTo>
                      <a:pt x="83" y="2"/>
                    </a:lnTo>
                    <a:lnTo>
                      <a:pt x="90" y="1"/>
                    </a:lnTo>
                    <a:lnTo>
                      <a:pt x="99" y="0"/>
                    </a:lnTo>
                    <a:lnTo>
                      <a:pt x="107" y="0"/>
                    </a:lnTo>
                    <a:lnTo>
                      <a:pt x="116" y="0"/>
                    </a:lnTo>
                    <a:lnTo>
                      <a:pt x="125" y="0"/>
                    </a:lnTo>
                    <a:lnTo>
                      <a:pt x="133" y="2"/>
                    </a:lnTo>
                    <a:lnTo>
                      <a:pt x="141" y="3"/>
                    </a:lnTo>
                    <a:lnTo>
                      <a:pt x="149" y="6"/>
                    </a:lnTo>
                    <a:lnTo>
                      <a:pt x="158" y="11"/>
                    </a:lnTo>
                    <a:lnTo>
                      <a:pt x="163" y="15"/>
                    </a:lnTo>
                    <a:lnTo>
                      <a:pt x="171" y="21"/>
                    </a:lnTo>
                    <a:lnTo>
                      <a:pt x="176" y="26"/>
                    </a:lnTo>
                    <a:lnTo>
                      <a:pt x="178" y="29"/>
                    </a:lnTo>
                    <a:lnTo>
                      <a:pt x="181" y="33"/>
                    </a:lnTo>
                    <a:lnTo>
                      <a:pt x="183" y="40"/>
                    </a:lnTo>
                    <a:lnTo>
                      <a:pt x="186" y="44"/>
                    </a:lnTo>
                    <a:lnTo>
                      <a:pt x="187" y="49"/>
                    </a:lnTo>
                    <a:lnTo>
                      <a:pt x="187" y="55"/>
                    </a:lnTo>
                    <a:lnTo>
                      <a:pt x="183" y="61"/>
                    </a:lnTo>
                    <a:lnTo>
                      <a:pt x="179" y="65"/>
                    </a:lnTo>
                    <a:lnTo>
                      <a:pt x="177" y="68"/>
                    </a:lnTo>
                    <a:lnTo>
                      <a:pt x="175" y="69"/>
                    </a:lnTo>
                    <a:lnTo>
                      <a:pt x="171" y="73"/>
                    </a:lnTo>
                    <a:lnTo>
                      <a:pt x="166" y="77"/>
                    </a:lnTo>
                    <a:lnTo>
                      <a:pt x="160" y="79"/>
                    </a:lnTo>
                    <a:lnTo>
                      <a:pt x="155" y="81"/>
                    </a:lnTo>
                    <a:lnTo>
                      <a:pt x="147" y="83"/>
                    </a:lnTo>
                    <a:lnTo>
                      <a:pt x="139" y="84"/>
                    </a:lnTo>
                    <a:lnTo>
                      <a:pt x="128" y="83"/>
                    </a:lnTo>
                    <a:lnTo>
                      <a:pt x="120" y="82"/>
                    </a:lnTo>
                    <a:lnTo>
                      <a:pt x="113" y="77"/>
                    </a:lnTo>
                    <a:lnTo>
                      <a:pt x="105" y="75"/>
                    </a:lnTo>
                    <a:lnTo>
                      <a:pt x="99" y="73"/>
                    </a:lnTo>
                    <a:lnTo>
                      <a:pt x="93" y="69"/>
                    </a:lnTo>
                    <a:lnTo>
                      <a:pt x="87" y="65"/>
                    </a:lnTo>
                    <a:lnTo>
                      <a:pt x="83" y="61"/>
                    </a:lnTo>
                    <a:lnTo>
                      <a:pt x="78" y="57"/>
                    </a:lnTo>
                    <a:lnTo>
                      <a:pt x="76" y="56"/>
                    </a:lnTo>
                    <a:lnTo>
                      <a:pt x="71" y="51"/>
                    </a:lnTo>
                    <a:lnTo>
                      <a:pt x="61" y="46"/>
                    </a:lnTo>
                    <a:lnTo>
                      <a:pt x="44" y="44"/>
                    </a:lnTo>
                    <a:lnTo>
                      <a:pt x="29" y="47"/>
                    </a:lnTo>
                    <a:lnTo>
                      <a:pt x="22" y="51"/>
                    </a:lnTo>
                    <a:lnTo>
                      <a:pt x="15" y="57"/>
                    </a:lnTo>
                    <a:lnTo>
                      <a:pt x="7" y="61"/>
                    </a:lnTo>
                    <a:lnTo>
                      <a:pt x="6" y="65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30" name="Freeform 1029"/>
              <p:cNvSpPr>
                <a:spLocks noChangeAspect="1"/>
              </p:cNvSpPr>
              <p:nvPr/>
            </p:nvSpPr>
            <p:spPr bwMode="auto">
              <a:xfrm>
                <a:off x="1634" y="3424"/>
                <a:ext cx="41" cy="36"/>
              </a:xfrm>
              <a:custGeom>
                <a:avLst/>
                <a:gdLst>
                  <a:gd name="T0" fmla="*/ 12 w 14"/>
                  <a:gd name="T1" fmla="*/ 0 h 17"/>
                  <a:gd name="T2" fmla="*/ 7 w 14"/>
                  <a:gd name="T3" fmla="*/ 2 h 17"/>
                  <a:gd name="T4" fmla="*/ 3 w 14"/>
                  <a:gd name="T5" fmla="*/ 5 h 17"/>
                  <a:gd name="T6" fmla="*/ 1 w 14"/>
                  <a:gd name="T7" fmla="*/ 9 h 17"/>
                  <a:gd name="T8" fmla="*/ 0 w 14"/>
                  <a:gd name="T9" fmla="*/ 16 h 17"/>
                  <a:gd name="T10" fmla="*/ 3 w 14"/>
                  <a:gd name="T11" fmla="*/ 17 h 17"/>
                  <a:gd name="T12" fmla="*/ 8 w 14"/>
                  <a:gd name="T13" fmla="*/ 14 h 17"/>
                  <a:gd name="T14" fmla="*/ 8 w 14"/>
                  <a:gd name="T15" fmla="*/ 10 h 17"/>
                  <a:gd name="T16" fmla="*/ 11 w 14"/>
                  <a:gd name="T17" fmla="*/ 6 h 17"/>
                  <a:gd name="T18" fmla="*/ 14 w 14"/>
                  <a:gd name="T19" fmla="*/ 4 h 17"/>
                  <a:gd name="T20" fmla="*/ 13 w 14"/>
                  <a:gd name="T21" fmla="*/ 10 h 17"/>
                  <a:gd name="T22" fmla="*/ 10 w 14"/>
                  <a:gd name="T23" fmla="*/ 13 h 17"/>
                  <a:gd name="T24" fmla="*/ 12 w 14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7"/>
                  <a:gd name="T41" fmla="*/ 14 w 14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7">
                    <a:moveTo>
                      <a:pt x="12" y="0"/>
                    </a:moveTo>
                    <a:lnTo>
                      <a:pt x="7" y="2"/>
                    </a:lnTo>
                    <a:lnTo>
                      <a:pt x="3" y="5"/>
                    </a:lnTo>
                    <a:lnTo>
                      <a:pt x="1" y="9"/>
                    </a:lnTo>
                    <a:lnTo>
                      <a:pt x="0" y="16"/>
                    </a:lnTo>
                    <a:lnTo>
                      <a:pt x="3" y="17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3" y="10"/>
                    </a:lnTo>
                    <a:lnTo>
                      <a:pt x="10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31" name="Freeform 1030"/>
              <p:cNvSpPr>
                <a:spLocks noChangeAspect="1"/>
              </p:cNvSpPr>
              <p:nvPr/>
            </p:nvSpPr>
            <p:spPr bwMode="auto">
              <a:xfrm>
                <a:off x="1634" y="3424"/>
                <a:ext cx="41" cy="36"/>
              </a:xfrm>
              <a:custGeom>
                <a:avLst/>
                <a:gdLst>
                  <a:gd name="T0" fmla="*/ 12 w 14"/>
                  <a:gd name="T1" fmla="*/ 0 h 17"/>
                  <a:gd name="T2" fmla="*/ 7 w 14"/>
                  <a:gd name="T3" fmla="*/ 2 h 17"/>
                  <a:gd name="T4" fmla="*/ 3 w 14"/>
                  <a:gd name="T5" fmla="*/ 5 h 17"/>
                  <a:gd name="T6" fmla="*/ 1 w 14"/>
                  <a:gd name="T7" fmla="*/ 9 h 17"/>
                  <a:gd name="T8" fmla="*/ 0 w 14"/>
                  <a:gd name="T9" fmla="*/ 16 h 17"/>
                  <a:gd name="T10" fmla="*/ 3 w 14"/>
                  <a:gd name="T11" fmla="*/ 17 h 17"/>
                  <a:gd name="T12" fmla="*/ 8 w 14"/>
                  <a:gd name="T13" fmla="*/ 14 h 17"/>
                  <a:gd name="T14" fmla="*/ 8 w 14"/>
                  <a:gd name="T15" fmla="*/ 10 h 17"/>
                  <a:gd name="T16" fmla="*/ 11 w 14"/>
                  <a:gd name="T17" fmla="*/ 6 h 17"/>
                  <a:gd name="T18" fmla="*/ 14 w 14"/>
                  <a:gd name="T19" fmla="*/ 4 h 17"/>
                  <a:gd name="T20" fmla="*/ 13 w 14"/>
                  <a:gd name="T21" fmla="*/ 10 h 17"/>
                  <a:gd name="T22" fmla="*/ 10 w 14"/>
                  <a:gd name="T23" fmla="*/ 13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"/>
                  <a:gd name="T37" fmla="*/ 0 h 17"/>
                  <a:gd name="T38" fmla="*/ 14 w 14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" h="17">
                    <a:moveTo>
                      <a:pt x="12" y="0"/>
                    </a:moveTo>
                    <a:lnTo>
                      <a:pt x="7" y="2"/>
                    </a:lnTo>
                    <a:lnTo>
                      <a:pt x="3" y="5"/>
                    </a:lnTo>
                    <a:lnTo>
                      <a:pt x="1" y="9"/>
                    </a:lnTo>
                    <a:lnTo>
                      <a:pt x="0" y="16"/>
                    </a:lnTo>
                    <a:lnTo>
                      <a:pt x="3" y="17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3" y="10"/>
                    </a:lnTo>
                    <a:lnTo>
                      <a:pt x="10" y="13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32" name="Freeform 1031"/>
              <p:cNvSpPr>
                <a:spLocks noChangeAspect="1"/>
              </p:cNvSpPr>
              <p:nvPr/>
            </p:nvSpPr>
            <p:spPr bwMode="auto">
              <a:xfrm>
                <a:off x="1634" y="3424"/>
                <a:ext cx="41" cy="36"/>
              </a:xfrm>
              <a:custGeom>
                <a:avLst/>
                <a:gdLst>
                  <a:gd name="T0" fmla="*/ 12 w 14"/>
                  <a:gd name="T1" fmla="*/ 0 h 17"/>
                  <a:gd name="T2" fmla="*/ 7 w 14"/>
                  <a:gd name="T3" fmla="*/ 2 h 17"/>
                  <a:gd name="T4" fmla="*/ 3 w 14"/>
                  <a:gd name="T5" fmla="*/ 5 h 17"/>
                  <a:gd name="T6" fmla="*/ 1 w 14"/>
                  <a:gd name="T7" fmla="*/ 9 h 17"/>
                  <a:gd name="T8" fmla="*/ 0 w 14"/>
                  <a:gd name="T9" fmla="*/ 16 h 17"/>
                  <a:gd name="T10" fmla="*/ 3 w 14"/>
                  <a:gd name="T11" fmla="*/ 17 h 17"/>
                  <a:gd name="T12" fmla="*/ 8 w 14"/>
                  <a:gd name="T13" fmla="*/ 14 h 17"/>
                  <a:gd name="T14" fmla="*/ 8 w 14"/>
                  <a:gd name="T15" fmla="*/ 10 h 17"/>
                  <a:gd name="T16" fmla="*/ 11 w 14"/>
                  <a:gd name="T17" fmla="*/ 6 h 17"/>
                  <a:gd name="T18" fmla="*/ 14 w 14"/>
                  <a:gd name="T19" fmla="*/ 4 h 17"/>
                  <a:gd name="T20" fmla="*/ 13 w 14"/>
                  <a:gd name="T21" fmla="*/ 10 h 17"/>
                  <a:gd name="T22" fmla="*/ 10 w 14"/>
                  <a:gd name="T23" fmla="*/ 13 h 17"/>
                  <a:gd name="T24" fmla="*/ 12 w 14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7"/>
                  <a:gd name="T41" fmla="*/ 14 w 14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7">
                    <a:moveTo>
                      <a:pt x="12" y="0"/>
                    </a:moveTo>
                    <a:lnTo>
                      <a:pt x="7" y="2"/>
                    </a:lnTo>
                    <a:lnTo>
                      <a:pt x="3" y="5"/>
                    </a:lnTo>
                    <a:lnTo>
                      <a:pt x="1" y="9"/>
                    </a:lnTo>
                    <a:lnTo>
                      <a:pt x="0" y="16"/>
                    </a:lnTo>
                    <a:lnTo>
                      <a:pt x="3" y="17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3" y="10"/>
                    </a:lnTo>
                    <a:lnTo>
                      <a:pt x="10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33" name="Freeform 1032"/>
              <p:cNvSpPr>
                <a:spLocks noChangeAspect="1"/>
              </p:cNvSpPr>
              <p:nvPr/>
            </p:nvSpPr>
            <p:spPr bwMode="auto">
              <a:xfrm>
                <a:off x="1634" y="3424"/>
                <a:ext cx="41" cy="36"/>
              </a:xfrm>
              <a:custGeom>
                <a:avLst/>
                <a:gdLst>
                  <a:gd name="T0" fmla="*/ 12 w 14"/>
                  <a:gd name="T1" fmla="*/ 0 h 17"/>
                  <a:gd name="T2" fmla="*/ 7 w 14"/>
                  <a:gd name="T3" fmla="*/ 2 h 17"/>
                  <a:gd name="T4" fmla="*/ 3 w 14"/>
                  <a:gd name="T5" fmla="*/ 5 h 17"/>
                  <a:gd name="T6" fmla="*/ 1 w 14"/>
                  <a:gd name="T7" fmla="*/ 9 h 17"/>
                  <a:gd name="T8" fmla="*/ 0 w 14"/>
                  <a:gd name="T9" fmla="*/ 16 h 17"/>
                  <a:gd name="T10" fmla="*/ 3 w 14"/>
                  <a:gd name="T11" fmla="*/ 17 h 17"/>
                  <a:gd name="T12" fmla="*/ 8 w 14"/>
                  <a:gd name="T13" fmla="*/ 14 h 17"/>
                  <a:gd name="T14" fmla="*/ 8 w 14"/>
                  <a:gd name="T15" fmla="*/ 10 h 17"/>
                  <a:gd name="T16" fmla="*/ 11 w 14"/>
                  <a:gd name="T17" fmla="*/ 6 h 17"/>
                  <a:gd name="T18" fmla="*/ 14 w 14"/>
                  <a:gd name="T19" fmla="*/ 4 h 17"/>
                  <a:gd name="T20" fmla="*/ 13 w 14"/>
                  <a:gd name="T21" fmla="*/ 10 h 17"/>
                  <a:gd name="T22" fmla="*/ 10 w 14"/>
                  <a:gd name="T23" fmla="*/ 13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"/>
                  <a:gd name="T37" fmla="*/ 0 h 17"/>
                  <a:gd name="T38" fmla="*/ 14 w 14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" h="17">
                    <a:moveTo>
                      <a:pt x="12" y="0"/>
                    </a:moveTo>
                    <a:lnTo>
                      <a:pt x="7" y="2"/>
                    </a:lnTo>
                    <a:lnTo>
                      <a:pt x="3" y="5"/>
                    </a:lnTo>
                    <a:lnTo>
                      <a:pt x="1" y="9"/>
                    </a:lnTo>
                    <a:lnTo>
                      <a:pt x="0" y="16"/>
                    </a:lnTo>
                    <a:lnTo>
                      <a:pt x="3" y="17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3" y="10"/>
                    </a:lnTo>
                    <a:lnTo>
                      <a:pt x="10" y="13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34" name="Freeform 1033"/>
              <p:cNvSpPr>
                <a:spLocks noChangeAspect="1"/>
              </p:cNvSpPr>
              <p:nvPr/>
            </p:nvSpPr>
            <p:spPr bwMode="auto">
              <a:xfrm>
                <a:off x="1742" y="3375"/>
                <a:ext cx="41" cy="82"/>
              </a:xfrm>
              <a:custGeom>
                <a:avLst/>
                <a:gdLst>
                  <a:gd name="T0" fmla="*/ 17 w 18"/>
                  <a:gd name="T1" fmla="*/ 0 h 41"/>
                  <a:gd name="T2" fmla="*/ 16 w 18"/>
                  <a:gd name="T3" fmla="*/ 6 h 41"/>
                  <a:gd name="T4" fmla="*/ 16 w 18"/>
                  <a:gd name="T5" fmla="*/ 12 h 41"/>
                  <a:gd name="T6" fmla="*/ 18 w 18"/>
                  <a:gd name="T7" fmla="*/ 21 h 41"/>
                  <a:gd name="T8" fmla="*/ 17 w 18"/>
                  <a:gd name="T9" fmla="*/ 31 h 41"/>
                  <a:gd name="T10" fmla="*/ 8 w 18"/>
                  <a:gd name="T11" fmla="*/ 39 h 41"/>
                  <a:gd name="T12" fmla="*/ 0 w 18"/>
                  <a:gd name="T13" fmla="*/ 41 h 41"/>
                  <a:gd name="T14" fmla="*/ 17 w 18"/>
                  <a:gd name="T15" fmla="*/ 0 h 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41"/>
                  <a:gd name="T26" fmla="*/ 18 w 18"/>
                  <a:gd name="T27" fmla="*/ 41 h 4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41">
                    <a:moveTo>
                      <a:pt x="17" y="0"/>
                    </a:moveTo>
                    <a:lnTo>
                      <a:pt x="16" y="6"/>
                    </a:lnTo>
                    <a:lnTo>
                      <a:pt x="16" y="12"/>
                    </a:lnTo>
                    <a:lnTo>
                      <a:pt x="18" y="21"/>
                    </a:lnTo>
                    <a:lnTo>
                      <a:pt x="17" y="31"/>
                    </a:lnTo>
                    <a:lnTo>
                      <a:pt x="8" y="39"/>
                    </a:lnTo>
                    <a:lnTo>
                      <a:pt x="0" y="4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35" name="Freeform 1034"/>
              <p:cNvSpPr>
                <a:spLocks noChangeAspect="1"/>
              </p:cNvSpPr>
              <p:nvPr/>
            </p:nvSpPr>
            <p:spPr bwMode="auto">
              <a:xfrm>
                <a:off x="1742" y="3375"/>
                <a:ext cx="41" cy="82"/>
              </a:xfrm>
              <a:custGeom>
                <a:avLst/>
                <a:gdLst>
                  <a:gd name="T0" fmla="*/ 17 w 18"/>
                  <a:gd name="T1" fmla="*/ 0 h 41"/>
                  <a:gd name="T2" fmla="*/ 16 w 18"/>
                  <a:gd name="T3" fmla="*/ 6 h 41"/>
                  <a:gd name="T4" fmla="*/ 16 w 18"/>
                  <a:gd name="T5" fmla="*/ 12 h 41"/>
                  <a:gd name="T6" fmla="*/ 18 w 18"/>
                  <a:gd name="T7" fmla="*/ 21 h 41"/>
                  <a:gd name="T8" fmla="*/ 17 w 18"/>
                  <a:gd name="T9" fmla="*/ 31 h 41"/>
                  <a:gd name="T10" fmla="*/ 8 w 18"/>
                  <a:gd name="T11" fmla="*/ 39 h 41"/>
                  <a:gd name="T12" fmla="*/ 0 w 18"/>
                  <a:gd name="T13" fmla="*/ 41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41"/>
                  <a:gd name="T23" fmla="*/ 18 w 18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41">
                    <a:moveTo>
                      <a:pt x="17" y="0"/>
                    </a:moveTo>
                    <a:lnTo>
                      <a:pt x="16" y="6"/>
                    </a:lnTo>
                    <a:lnTo>
                      <a:pt x="16" y="12"/>
                    </a:lnTo>
                    <a:lnTo>
                      <a:pt x="18" y="21"/>
                    </a:lnTo>
                    <a:lnTo>
                      <a:pt x="17" y="31"/>
                    </a:lnTo>
                    <a:lnTo>
                      <a:pt x="8" y="39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36" name="Freeform 1035"/>
              <p:cNvSpPr>
                <a:spLocks noChangeAspect="1"/>
              </p:cNvSpPr>
              <p:nvPr/>
            </p:nvSpPr>
            <p:spPr bwMode="auto">
              <a:xfrm>
                <a:off x="1742" y="3375"/>
                <a:ext cx="41" cy="82"/>
              </a:xfrm>
              <a:custGeom>
                <a:avLst/>
                <a:gdLst>
                  <a:gd name="T0" fmla="*/ 17 w 18"/>
                  <a:gd name="T1" fmla="*/ 0 h 41"/>
                  <a:gd name="T2" fmla="*/ 16 w 18"/>
                  <a:gd name="T3" fmla="*/ 6 h 41"/>
                  <a:gd name="T4" fmla="*/ 16 w 18"/>
                  <a:gd name="T5" fmla="*/ 12 h 41"/>
                  <a:gd name="T6" fmla="*/ 18 w 18"/>
                  <a:gd name="T7" fmla="*/ 21 h 41"/>
                  <a:gd name="T8" fmla="*/ 17 w 18"/>
                  <a:gd name="T9" fmla="*/ 31 h 41"/>
                  <a:gd name="T10" fmla="*/ 8 w 18"/>
                  <a:gd name="T11" fmla="*/ 39 h 41"/>
                  <a:gd name="T12" fmla="*/ 0 w 18"/>
                  <a:gd name="T13" fmla="*/ 41 h 41"/>
                  <a:gd name="T14" fmla="*/ 17 w 18"/>
                  <a:gd name="T15" fmla="*/ 0 h 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41"/>
                  <a:gd name="T26" fmla="*/ 18 w 18"/>
                  <a:gd name="T27" fmla="*/ 41 h 4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41">
                    <a:moveTo>
                      <a:pt x="17" y="0"/>
                    </a:moveTo>
                    <a:lnTo>
                      <a:pt x="16" y="6"/>
                    </a:lnTo>
                    <a:lnTo>
                      <a:pt x="16" y="12"/>
                    </a:lnTo>
                    <a:lnTo>
                      <a:pt x="18" y="21"/>
                    </a:lnTo>
                    <a:lnTo>
                      <a:pt x="17" y="31"/>
                    </a:lnTo>
                    <a:lnTo>
                      <a:pt x="8" y="39"/>
                    </a:lnTo>
                    <a:lnTo>
                      <a:pt x="0" y="4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37" name="Freeform 1036"/>
              <p:cNvSpPr>
                <a:spLocks noChangeAspect="1"/>
              </p:cNvSpPr>
              <p:nvPr/>
            </p:nvSpPr>
            <p:spPr bwMode="auto">
              <a:xfrm>
                <a:off x="1742" y="3375"/>
                <a:ext cx="41" cy="82"/>
              </a:xfrm>
              <a:custGeom>
                <a:avLst/>
                <a:gdLst>
                  <a:gd name="T0" fmla="*/ 17 w 18"/>
                  <a:gd name="T1" fmla="*/ 0 h 41"/>
                  <a:gd name="T2" fmla="*/ 16 w 18"/>
                  <a:gd name="T3" fmla="*/ 6 h 41"/>
                  <a:gd name="T4" fmla="*/ 16 w 18"/>
                  <a:gd name="T5" fmla="*/ 12 h 41"/>
                  <a:gd name="T6" fmla="*/ 18 w 18"/>
                  <a:gd name="T7" fmla="*/ 21 h 41"/>
                  <a:gd name="T8" fmla="*/ 17 w 18"/>
                  <a:gd name="T9" fmla="*/ 31 h 41"/>
                  <a:gd name="T10" fmla="*/ 8 w 18"/>
                  <a:gd name="T11" fmla="*/ 39 h 41"/>
                  <a:gd name="T12" fmla="*/ 0 w 18"/>
                  <a:gd name="T13" fmla="*/ 41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41"/>
                  <a:gd name="T23" fmla="*/ 18 w 18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41">
                    <a:moveTo>
                      <a:pt x="17" y="0"/>
                    </a:moveTo>
                    <a:lnTo>
                      <a:pt x="16" y="6"/>
                    </a:lnTo>
                    <a:lnTo>
                      <a:pt x="16" y="12"/>
                    </a:lnTo>
                    <a:lnTo>
                      <a:pt x="18" y="21"/>
                    </a:lnTo>
                    <a:lnTo>
                      <a:pt x="17" y="31"/>
                    </a:lnTo>
                    <a:lnTo>
                      <a:pt x="8" y="39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38" name="Freeform 1037"/>
              <p:cNvSpPr>
                <a:spLocks noChangeAspect="1"/>
              </p:cNvSpPr>
              <p:nvPr/>
            </p:nvSpPr>
            <p:spPr bwMode="auto">
              <a:xfrm>
                <a:off x="1760" y="3375"/>
                <a:ext cx="41" cy="128"/>
              </a:xfrm>
              <a:custGeom>
                <a:avLst/>
                <a:gdLst>
                  <a:gd name="T0" fmla="*/ 19 w 19"/>
                  <a:gd name="T1" fmla="*/ 0 h 63"/>
                  <a:gd name="T2" fmla="*/ 17 w 19"/>
                  <a:gd name="T3" fmla="*/ 7 h 63"/>
                  <a:gd name="T4" fmla="*/ 17 w 19"/>
                  <a:gd name="T5" fmla="*/ 15 h 63"/>
                  <a:gd name="T6" fmla="*/ 17 w 19"/>
                  <a:gd name="T7" fmla="*/ 24 h 63"/>
                  <a:gd name="T8" fmla="*/ 17 w 19"/>
                  <a:gd name="T9" fmla="*/ 33 h 63"/>
                  <a:gd name="T10" fmla="*/ 12 w 19"/>
                  <a:gd name="T11" fmla="*/ 40 h 63"/>
                  <a:gd name="T12" fmla="*/ 6 w 19"/>
                  <a:gd name="T13" fmla="*/ 45 h 63"/>
                  <a:gd name="T14" fmla="*/ 2 w 19"/>
                  <a:gd name="T15" fmla="*/ 55 h 63"/>
                  <a:gd name="T16" fmla="*/ 0 w 19"/>
                  <a:gd name="T17" fmla="*/ 63 h 63"/>
                  <a:gd name="T18" fmla="*/ 19 w 19"/>
                  <a:gd name="T19" fmla="*/ 0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63"/>
                  <a:gd name="T32" fmla="*/ 19 w 19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63">
                    <a:moveTo>
                      <a:pt x="19" y="0"/>
                    </a:moveTo>
                    <a:lnTo>
                      <a:pt x="17" y="7"/>
                    </a:lnTo>
                    <a:lnTo>
                      <a:pt x="17" y="15"/>
                    </a:lnTo>
                    <a:lnTo>
                      <a:pt x="17" y="24"/>
                    </a:lnTo>
                    <a:lnTo>
                      <a:pt x="17" y="33"/>
                    </a:lnTo>
                    <a:lnTo>
                      <a:pt x="12" y="40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39" name="Freeform 1038"/>
              <p:cNvSpPr>
                <a:spLocks noChangeAspect="1"/>
              </p:cNvSpPr>
              <p:nvPr/>
            </p:nvSpPr>
            <p:spPr bwMode="auto">
              <a:xfrm>
                <a:off x="1760" y="3375"/>
                <a:ext cx="41" cy="128"/>
              </a:xfrm>
              <a:custGeom>
                <a:avLst/>
                <a:gdLst>
                  <a:gd name="T0" fmla="*/ 19 w 19"/>
                  <a:gd name="T1" fmla="*/ 0 h 63"/>
                  <a:gd name="T2" fmla="*/ 17 w 19"/>
                  <a:gd name="T3" fmla="*/ 7 h 63"/>
                  <a:gd name="T4" fmla="*/ 17 w 19"/>
                  <a:gd name="T5" fmla="*/ 15 h 63"/>
                  <a:gd name="T6" fmla="*/ 17 w 19"/>
                  <a:gd name="T7" fmla="*/ 24 h 63"/>
                  <a:gd name="T8" fmla="*/ 17 w 19"/>
                  <a:gd name="T9" fmla="*/ 33 h 63"/>
                  <a:gd name="T10" fmla="*/ 12 w 19"/>
                  <a:gd name="T11" fmla="*/ 40 h 63"/>
                  <a:gd name="T12" fmla="*/ 6 w 19"/>
                  <a:gd name="T13" fmla="*/ 45 h 63"/>
                  <a:gd name="T14" fmla="*/ 2 w 19"/>
                  <a:gd name="T15" fmla="*/ 55 h 63"/>
                  <a:gd name="T16" fmla="*/ 0 w 19"/>
                  <a:gd name="T17" fmla="*/ 63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3"/>
                  <a:gd name="T29" fmla="*/ 19 w 1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3">
                    <a:moveTo>
                      <a:pt x="19" y="0"/>
                    </a:moveTo>
                    <a:lnTo>
                      <a:pt x="17" y="7"/>
                    </a:lnTo>
                    <a:lnTo>
                      <a:pt x="17" y="15"/>
                    </a:lnTo>
                    <a:lnTo>
                      <a:pt x="17" y="24"/>
                    </a:lnTo>
                    <a:lnTo>
                      <a:pt x="17" y="33"/>
                    </a:lnTo>
                    <a:lnTo>
                      <a:pt x="12" y="40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3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40" name="Freeform 1039"/>
              <p:cNvSpPr>
                <a:spLocks noChangeAspect="1"/>
              </p:cNvSpPr>
              <p:nvPr/>
            </p:nvSpPr>
            <p:spPr bwMode="auto">
              <a:xfrm>
                <a:off x="1760" y="3375"/>
                <a:ext cx="41" cy="128"/>
              </a:xfrm>
              <a:custGeom>
                <a:avLst/>
                <a:gdLst>
                  <a:gd name="T0" fmla="*/ 19 w 19"/>
                  <a:gd name="T1" fmla="*/ 0 h 63"/>
                  <a:gd name="T2" fmla="*/ 17 w 19"/>
                  <a:gd name="T3" fmla="*/ 7 h 63"/>
                  <a:gd name="T4" fmla="*/ 17 w 19"/>
                  <a:gd name="T5" fmla="*/ 15 h 63"/>
                  <a:gd name="T6" fmla="*/ 17 w 19"/>
                  <a:gd name="T7" fmla="*/ 24 h 63"/>
                  <a:gd name="T8" fmla="*/ 17 w 19"/>
                  <a:gd name="T9" fmla="*/ 33 h 63"/>
                  <a:gd name="T10" fmla="*/ 12 w 19"/>
                  <a:gd name="T11" fmla="*/ 40 h 63"/>
                  <a:gd name="T12" fmla="*/ 6 w 19"/>
                  <a:gd name="T13" fmla="*/ 45 h 63"/>
                  <a:gd name="T14" fmla="*/ 2 w 19"/>
                  <a:gd name="T15" fmla="*/ 55 h 63"/>
                  <a:gd name="T16" fmla="*/ 0 w 19"/>
                  <a:gd name="T17" fmla="*/ 63 h 63"/>
                  <a:gd name="T18" fmla="*/ 19 w 19"/>
                  <a:gd name="T19" fmla="*/ 0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63"/>
                  <a:gd name="T32" fmla="*/ 19 w 19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63">
                    <a:moveTo>
                      <a:pt x="19" y="0"/>
                    </a:moveTo>
                    <a:lnTo>
                      <a:pt x="17" y="7"/>
                    </a:lnTo>
                    <a:lnTo>
                      <a:pt x="17" y="15"/>
                    </a:lnTo>
                    <a:lnTo>
                      <a:pt x="17" y="24"/>
                    </a:lnTo>
                    <a:lnTo>
                      <a:pt x="17" y="33"/>
                    </a:lnTo>
                    <a:lnTo>
                      <a:pt x="12" y="40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41" name="Freeform 1040"/>
              <p:cNvSpPr>
                <a:spLocks noChangeAspect="1"/>
              </p:cNvSpPr>
              <p:nvPr/>
            </p:nvSpPr>
            <p:spPr bwMode="auto">
              <a:xfrm>
                <a:off x="1760" y="3375"/>
                <a:ext cx="41" cy="128"/>
              </a:xfrm>
              <a:custGeom>
                <a:avLst/>
                <a:gdLst>
                  <a:gd name="T0" fmla="*/ 19 w 19"/>
                  <a:gd name="T1" fmla="*/ 0 h 63"/>
                  <a:gd name="T2" fmla="*/ 17 w 19"/>
                  <a:gd name="T3" fmla="*/ 7 h 63"/>
                  <a:gd name="T4" fmla="*/ 17 w 19"/>
                  <a:gd name="T5" fmla="*/ 15 h 63"/>
                  <a:gd name="T6" fmla="*/ 17 w 19"/>
                  <a:gd name="T7" fmla="*/ 24 h 63"/>
                  <a:gd name="T8" fmla="*/ 17 w 19"/>
                  <a:gd name="T9" fmla="*/ 33 h 63"/>
                  <a:gd name="T10" fmla="*/ 12 w 19"/>
                  <a:gd name="T11" fmla="*/ 40 h 63"/>
                  <a:gd name="T12" fmla="*/ 6 w 19"/>
                  <a:gd name="T13" fmla="*/ 45 h 63"/>
                  <a:gd name="T14" fmla="*/ 2 w 19"/>
                  <a:gd name="T15" fmla="*/ 55 h 63"/>
                  <a:gd name="T16" fmla="*/ 0 w 19"/>
                  <a:gd name="T17" fmla="*/ 63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63"/>
                  <a:gd name="T29" fmla="*/ 19 w 1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63">
                    <a:moveTo>
                      <a:pt x="19" y="0"/>
                    </a:moveTo>
                    <a:lnTo>
                      <a:pt x="17" y="7"/>
                    </a:lnTo>
                    <a:lnTo>
                      <a:pt x="17" y="15"/>
                    </a:lnTo>
                    <a:lnTo>
                      <a:pt x="17" y="24"/>
                    </a:lnTo>
                    <a:lnTo>
                      <a:pt x="17" y="33"/>
                    </a:lnTo>
                    <a:lnTo>
                      <a:pt x="12" y="40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3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42" name="Freeform 1041"/>
              <p:cNvSpPr>
                <a:spLocks noChangeAspect="1"/>
              </p:cNvSpPr>
              <p:nvPr/>
            </p:nvSpPr>
            <p:spPr bwMode="auto">
              <a:xfrm>
                <a:off x="1780" y="3379"/>
                <a:ext cx="43" cy="120"/>
              </a:xfrm>
              <a:custGeom>
                <a:avLst/>
                <a:gdLst>
                  <a:gd name="T0" fmla="*/ 19 w 19"/>
                  <a:gd name="T1" fmla="*/ 0 h 59"/>
                  <a:gd name="T2" fmla="*/ 16 w 19"/>
                  <a:gd name="T3" fmla="*/ 8 h 59"/>
                  <a:gd name="T4" fmla="*/ 16 w 19"/>
                  <a:gd name="T5" fmla="*/ 18 h 59"/>
                  <a:gd name="T6" fmla="*/ 16 w 19"/>
                  <a:gd name="T7" fmla="*/ 31 h 59"/>
                  <a:gd name="T8" fmla="*/ 12 w 19"/>
                  <a:gd name="T9" fmla="*/ 37 h 59"/>
                  <a:gd name="T10" fmla="*/ 5 w 19"/>
                  <a:gd name="T11" fmla="*/ 44 h 59"/>
                  <a:gd name="T12" fmla="*/ 0 w 19"/>
                  <a:gd name="T13" fmla="*/ 56 h 59"/>
                  <a:gd name="T14" fmla="*/ 0 w 19"/>
                  <a:gd name="T15" fmla="*/ 59 h 59"/>
                  <a:gd name="T16" fmla="*/ 19 w 19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9"/>
                  <a:gd name="T29" fmla="*/ 19 w 19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9">
                    <a:moveTo>
                      <a:pt x="19" y="0"/>
                    </a:moveTo>
                    <a:lnTo>
                      <a:pt x="16" y="8"/>
                    </a:lnTo>
                    <a:lnTo>
                      <a:pt x="16" y="18"/>
                    </a:lnTo>
                    <a:lnTo>
                      <a:pt x="16" y="31"/>
                    </a:lnTo>
                    <a:lnTo>
                      <a:pt x="12" y="37"/>
                    </a:lnTo>
                    <a:lnTo>
                      <a:pt x="5" y="44"/>
                    </a:lnTo>
                    <a:lnTo>
                      <a:pt x="0" y="56"/>
                    </a:lnTo>
                    <a:lnTo>
                      <a:pt x="0" y="5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43" name="Freeform 1042"/>
              <p:cNvSpPr>
                <a:spLocks noChangeAspect="1"/>
              </p:cNvSpPr>
              <p:nvPr/>
            </p:nvSpPr>
            <p:spPr bwMode="auto">
              <a:xfrm>
                <a:off x="1780" y="3379"/>
                <a:ext cx="43" cy="120"/>
              </a:xfrm>
              <a:custGeom>
                <a:avLst/>
                <a:gdLst>
                  <a:gd name="T0" fmla="*/ 19 w 19"/>
                  <a:gd name="T1" fmla="*/ 0 h 59"/>
                  <a:gd name="T2" fmla="*/ 16 w 19"/>
                  <a:gd name="T3" fmla="*/ 8 h 59"/>
                  <a:gd name="T4" fmla="*/ 16 w 19"/>
                  <a:gd name="T5" fmla="*/ 18 h 59"/>
                  <a:gd name="T6" fmla="*/ 16 w 19"/>
                  <a:gd name="T7" fmla="*/ 31 h 59"/>
                  <a:gd name="T8" fmla="*/ 12 w 19"/>
                  <a:gd name="T9" fmla="*/ 37 h 59"/>
                  <a:gd name="T10" fmla="*/ 5 w 19"/>
                  <a:gd name="T11" fmla="*/ 44 h 59"/>
                  <a:gd name="T12" fmla="*/ 0 w 19"/>
                  <a:gd name="T13" fmla="*/ 56 h 59"/>
                  <a:gd name="T14" fmla="*/ 0 w 19"/>
                  <a:gd name="T15" fmla="*/ 59 h 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59"/>
                  <a:gd name="T26" fmla="*/ 19 w 19"/>
                  <a:gd name="T27" fmla="*/ 59 h 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59">
                    <a:moveTo>
                      <a:pt x="19" y="0"/>
                    </a:moveTo>
                    <a:lnTo>
                      <a:pt x="16" y="8"/>
                    </a:lnTo>
                    <a:lnTo>
                      <a:pt x="16" y="18"/>
                    </a:lnTo>
                    <a:lnTo>
                      <a:pt x="16" y="31"/>
                    </a:lnTo>
                    <a:lnTo>
                      <a:pt x="12" y="37"/>
                    </a:lnTo>
                    <a:lnTo>
                      <a:pt x="5" y="44"/>
                    </a:lnTo>
                    <a:lnTo>
                      <a:pt x="0" y="56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44" name="Freeform 1043"/>
              <p:cNvSpPr>
                <a:spLocks noChangeAspect="1"/>
              </p:cNvSpPr>
              <p:nvPr/>
            </p:nvSpPr>
            <p:spPr bwMode="auto">
              <a:xfrm>
                <a:off x="1780" y="3379"/>
                <a:ext cx="43" cy="120"/>
              </a:xfrm>
              <a:custGeom>
                <a:avLst/>
                <a:gdLst>
                  <a:gd name="T0" fmla="*/ 19 w 19"/>
                  <a:gd name="T1" fmla="*/ 0 h 59"/>
                  <a:gd name="T2" fmla="*/ 16 w 19"/>
                  <a:gd name="T3" fmla="*/ 8 h 59"/>
                  <a:gd name="T4" fmla="*/ 16 w 19"/>
                  <a:gd name="T5" fmla="*/ 18 h 59"/>
                  <a:gd name="T6" fmla="*/ 16 w 19"/>
                  <a:gd name="T7" fmla="*/ 31 h 59"/>
                  <a:gd name="T8" fmla="*/ 12 w 19"/>
                  <a:gd name="T9" fmla="*/ 37 h 59"/>
                  <a:gd name="T10" fmla="*/ 5 w 19"/>
                  <a:gd name="T11" fmla="*/ 44 h 59"/>
                  <a:gd name="T12" fmla="*/ 0 w 19"/>
                  <a:gd name="T13" fmla="*/ 56 h 59"/>
                  <a:gd name="T14" fmla="*/ 0 w 19"/>
                  <a:gd name="T15" fmla="*/ 59 h 59"/>
                  <a:gd name="T16" fmla="*/ 19 w 19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9"/>
                  <a:gd name="T29" fmla="*/ 19 w 19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9">
                    <a:moveTo>
                      <a:pt x="19" y="0"/>
                    </a:moveTo>
                    <a:lnTo>
                      <a:pt x="16" y="8"/>
                    </a:lnTo>
                    <a:lnTo>
                      <a:pt x="16" y="18"/>
                    </a:lnTo>
                    <a:lnTo>
                      <a:pt x="16" y="31"/>
                    </a:lnTo>
                    <a:lnTo>
                      <a:pt x="12" y="37"/>
                    </a:lnTo>
                    <a:lnTo>
                      <a:pt x="5" y="44"/>
                    </a:lnTo>
                    <a:lnTo>
                      <a:pt x="0" y="56"/>
                    </a:lnTo>
                    <a:lnTo>
                      <a:pt x="0" y="5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45" name="Freeform 1044"/>
              <p:cNvSpPr>
                <a:spLocks noChangeAspect="1"/>
              </p:cNvSpPr>
              <p:nvPr/>
            </p:nvSpPr>
            <p:spPr bwMode="auto">
              <a:xfrm>
                <a:off x="1780" y="3379"/>
                <a:ext cx="43" cy="120"/>
              </a:xfrm>
              <a:custGeom>
                <a:avLst/>
                <a:gdLst>
                  <a:gd name="T0" fmla="*/ 19 w 19"/>
                  <a:gd name="T1" fmla="*/ 0 h 59"/>
                  <a:gd name="T2" fmla="*/ 16 w 19"/>
                  <a:gd name="T3" fmla="*/ 8 h 59"/>
                  <a:gd name="T4" fmla="*/ 16 w 19"/>
                  <a:gd name="T5" fmla="*/ 18 h 59"/>
                  <a:gd name="T6" fmla="*/ 16 w 19"/>
                  <a:gd name="T7" fmla="*/ 31 h 59"/>
                  <a:gd name="T8" fmla="*/ 12 w 19"/>
                  <a:gd name="T9" fmla="*/ 37 h 59"/>
                  <a:gd name="T10" fmla="*/ 5 w 19"/>
                  <a:gd name="T11" fmla="*/ 44 h 59"/>
                  <a:gd name="T12" fmla="*/ 0 w 19"/>
                  <a:gd name="T13" fmla="*/ 56 h 59"/>
                  <a:gd name="T14" fmla="*/ 0 w 19"/>
                  <a:gd name="T15" fmla="*/ 59 h 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59"/>
                  <a:gd name="T26" fmla="*/ 19 w 19"/>
                  <a:gd name="T27" fmla="*/ 59 h 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59">
                    <a:moveTo>
                      <a:pt x="19" y="0"/>
                    </a:moveTo>
                    <a:lnTo>
                      <a:pt x="16" y="8"/>
                    </a:lnTo>
                    <a:lnTo>
                      <a:pt x="16" y="18"/>
                    </a:lnTo>
                    <a:lnTo>
                      <a:pt x="16" y="31"/>
                    </a:lnTo>
                    <a:lnTo>
                      <a:pt x="12" y="37"/>
                    </a:lnTo>
                    <a:lnTo>
                      <a:pt x="5" y="44"/>
                    </a:lnTo>
                    <a:lnTo>
                      <a:pt x="0" y="56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46" name="Freeform 1045"/>
              <p:cNvSpPr>
                <a:spLocks noChangeAspect="1"/>
              </p:cNvSpPr>
              <p:nvPr/>
            </p:nvSpPr>
            <p:spPr bwMode="auto">
              <a:xfrm>
                <a:off x="1799" y="3387"/>
                <a:ext cx="41" cy="109"/>
              </a:xfrm>
              <a:custGeom>
                <a:avLst/>
                <a:gdLst>
                  <a:gd name="T0" fmla="*/ 18 w 18"/>
                  <a:gd name="T1" fmla="*/ 0 h 54"/>
                  <a:gd name="T2" fmla="*/ 15 w 18"/>
                  <a:gd name="T3" fmla="*/ 3 h 54"/>
                  <a:gd name="T4" fmla="*/ 15 w 18"/>
                  <a:gd name="T5" fmla="*/ 8 h 54"/>
                  <a:gd name="T6" fmla="*/ 15 w 18"/>
                  <a:gd name="T7" fmla="*/ 14 h 54"/>
                  <a:gd name="T8" fmla="*/ 15 w 18"/>
                  <a:gd name="T9" fmla="*/ 25 h 54"/>
                  <a:gd name="T10" fmla="*/ 10 w 18"/>
                  <a:gd name="T11" fmla="*/ 33 h 54"/>
                  <a:gd name="T12" fmla="*/ 3 w 18"/>
                  <a:gd name="T13" fmla="*/ 38 h 54"/>
                  <a:gd name="T14" fmla="*/ 2 w 18"/>
                  <a:gd name="T15" fmla="*/ 48 h 54"/>
                  <a:gd name="T16" fmla="*/ 0 w 18"/>
                  <a:gd name="T17" fmla="*/ 54 h 54"/>
                  <a:gd name="T18" fmla="*/ 18 w 18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54"/>
                  <a:gd name="T32" fmla="*/ 18 w 18"/>
                  <a:gd name="T33" fmla="*/ 54 h 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54">
                    <a:moveTo>
                      <a:pt x="18" y="0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15" y="14"/>
                    </a:lnTo>
                    <a:lnTo>
                      <a:pt x="15" y="25"/>
                    </a:lnTo>
                    <a:lnTo>
                      <a:pt x="10" y="33"/>
                    </a:lnTo>
                    <a:lnTo>
                      <a:pt x="3" y="38"/>
                    </a:lnTo>
                    <a:lnTo>
                      <a:pt x="2" y="48"/>
                    </a:lnTo>
                    <a:lnTo>
                      <a:pt x="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47" name="Freeform 1046"/>
              <p:cNvSpPr>
                <a:spLocks noChangeAspect="1"/>
              </p:cNvSpPr>
              <p:nvPr/>
            </p:nvSpPr>
            <p:spPr bwMode="auto">
              <a:xfrm>
                <a:off x="1799" y="3387"/>
                <a:ext cx="41" cy="109"/>
              </a:xfrm>
              <a:custGeom>
                <a:avLst/>
                <a:gdLst>
                  <a:gd name="T0" fmla="*/ 18 w 18"/>
                  <a:gd name="T1" fmla="*/ 0 h 54"/>
                  <a:gd name="T2" fmla="*/ 15 w 18"/>
                  <a:gd name="T3" fmla="*/ 3 h 54"/>
                  <a:gd name="T4" fmla="*/ 15 w 18"/>
                  <a:gd name="T5" fmla="*/ 8 h 54"/>
                  <a:gd name="T6" fmla="*/ 15 w 18"/>
                  <a:gd name="T7" fmla="*/ 14 h 54"/>
                  <a:gd name="T8" fmla="*/ 15 w 18"/>
                  <a:gd name="T9" fmla="*/ 25 h 54"/>
                  <a:gd name="T10" fmla="*/ 10 w 18"/>
                  <a:gd name="T11" fmla="*/ 33 h 54"/>
                  <a:gd name="T12" fmla="*/ 3 w 18"/>
                  <a:gd name="T13" fmla="*/ 38 h 54"/>
                  <a:gd name="T14" fmla="*/ 2 w 18"/>
                  <a:gd name="T15" fmla="*/ 48 h 54"/>
                  <a:gd name="T16" fmla="*/ 0 w 18"/>
                  <a:gd name="T17" fmla="*/ 54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4"/>
                  <a:gd name="T29" fmla="*/ 18 w 18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4">
                    <a:moveTo>
                      <a:pt x="18" y="0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15" y="14"/>
                    </a:lnTo>
                    <a:lnTo>
                      <a:pt x="15" y="25"/>
                    </a:lnTo>
                    <a:lnTo>
                      <a:pt x="10" y="33"/>
                    </a:lnTo>
                    <a:lnTo>
                      <a:pt x="3" y="38"/>
                    </a:lnTo>
                    <a:lnTo>
                      <a:pt x="2" y="48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48" name="Freeform 1047"/>
              <p:cNvSpPr>
                <a:spLocks noChangeAspect="1"/>
              </p:cNvSpPr>
              <p:nvPr/>
            </p:nvSpPr>
            <p:spPr bwMode="auto">
              <a:xfrm>
                <a:off x="1799" y="3387"/>
                <a:ext cx="41" cy="109"/>
              </a:xfrm>
              <a:custGeom>
                <a:avLst/>
                <a:gdLst>
                  <a:gd name="T0" fmla="*/ 18 w 18"/>
                  <a:gd name="T1" fmla="*/ 0 h 54"/>
                  <a:gd name="T2" fmla="*/ 15 w 18"/>
                  <a:gd name="T3" fmla="*/ 3 h 54"/>
                  <a:gd name="T4" fmla="*/ 15 w 18"/>
                  <a:gd name="T5" fmla="*/ 8 h 54"/>
                  <a:gd name="T6" fmla="*/ 15 w 18"/>
                  <a:gd name="T7" fmla="*/ 14 h 54"/>
                  <a:gd name="T8" fmla="*/ 15 w 18"/>
                  <a:gd name="T9" fmla="*/ 25 h 54"/>
                  <a:gd name="T10" fmla="*/ 10 w 18"/>
                  <a:gd name="T11" fmla="*/ 33 h 54"/>
                  <a:gd name="T12" fmla="*/ 3 w 18"/>
                  <a:gd name="T13" fmla="*/ 38 h 54"/>
                  <a:gd name="T14" fmla="*/ 2 w 18"/>
                  <a:gd name="T15" fmla="*/ 48 h 54"/>
                  <a:gd name="T16" fmla="*/ 0 w 18"/>
                  <a:gd name="T17" fmla="*/ 54 h 54"/>
                  <a:gd name="T18" fmla="*/ 18 w 18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54"/>
                  <a:gd name="T32" fmla="*/ 18 w 18"/>
                  <a:gd name="T33" fmla="*/ 54 h 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54">
                    <a:moveTo>
                      <a:pt x="18" y="0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15" y="14"/>
                    </a:lnTo>
                    <a:lnTo>
                      <a:pt x="15" y="25"/>
                    </a:lnTo>
                    <a:lnTo>
                      <a:pt x="10" y="33"/>
                    </a:lnTo>
                    <a:lnTo>
                      <a:pt x="3" y="38"/>
                    </a:lnTo>
                    <a:lnTo>
                      <a:pt x="2" y="48"/>
                    </a:lnTo>
                    <a:lnTo>
                      <a:pt x="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49" name="Freeform 1048"/>
              <p:cNvSpPr>
                <a:spLocks noChangeAspect="1"/>
              </p:cNvSpPr>
              <p:nvPr/>
            </p:nvSpPr>
            <p:spPr bwMode="auto">
              <a:xfrm>
                <a:off x="1799" y="3387"/>
                <a:ext cx="41" cy="109"/>
              </a:xfrm>
              <a:custGeom>
                <a:avLst/>
                <a:gdLst>
                  <a:gd name="T0" fmla="*/ 18 w 18"/>
                  <a:gd name="T1" fmla="*/ 0 h 54"/>
                  <a:gd name="T2" fmla="*/ 15 w 18"/>
                  <a:gd name="T3" fmla="*/ 3 h 54"/>
                  <a:gd name="T4" fmla="*/ 15 w 18"/>
                  <a:gd name="T5" fmla="*/ 8 h 54"/>
                  <a:gd name="T6" fmla="*/ 15 w 18"/>
                  <a:gd name="T7" fmla="*/ 14 h 54"/>
                  <a:gd name="T8" fmla="*/ 15 w 18"/>
                  <a:gd name="T9" fmla="*/ 25 h 54"/>
                  <a:gd name="T10" fmla="*/ 10 w 18"/>
                  <a:gd name="T11" fmla="*/ 33 h 54"/>
                  <a:gd name="T12" fmla="*/ 3 w 18"/>
                  <a:gd name="T13" fmla="*/ 38 h 54"/>
                  <a:gd name="T14" fmla="*/ 2 w 18"/>
                  <a:gd name="T15" fmla="*/ 48 h 54"/>
                  <a:gd name="T16" fmla="*/ 0 w 18"/>
                  <a:gd name="T17" fmla="*/ 54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4"/>
                  <a:gd name="T29" fmla="*/ 18 w 18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4">
                    <a:moveTo>
                      <a:pt x="18" y="0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15" y="14"/>
                    </a:lnTo>
                    <a:lnTo>
                      <a:pt x="15" y="25"/>
                    </a:lnTo>
                    <a:lnTo>
                      <a:pt x="10" y="33"/>
                    </a:lnTo>
                    <a:lnTo>
                      <a:pt x="3" y="38"/>
                    </a:lnTo>
                    <a:lnTo>
                      <a:pt x="2" y="48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50" name="Freeform 1049"/>
              <p:cNvSpPr>
                <a:spLocks noChangeAspect="1"/>
              </p:cNvSpPr>
              <p:nvPr/>
            </p:nvSpPr>
            <p:spPr bwMode="auto">
              <a:xfrm>
                <a:off x="1815" y="3398"/>
                <a:ext cx="41" cy="98"/>
              </a:xfrm>
              <a:custGeom>
                <a:avLst/>
                <a:gdLst>
                  <a:gd name="T0" fmla="*/ 15 w 15"/>
                  <a:gd name="T1" fmla="*/ 0 h 48"/>
                  <a:gd name="T2" fmla="*/ 13 w 15"/>
                  <a:gd name="T3" fmla="*/ 1 h 48"/>
                  <a:gd name="T4" fmla="*/ 12 w 15"/>
                  <a:gd name="T5" fmla="*/ 6 h 48"/>
                  <a:gd name="T6" fmla="*/ 13 w 15"/>
                  <a:gd name="T7" fmla="*/ 15 h 48"/>
                  <a:gd name="T8" fmla="*/ 12 w 15"/>
                  <a:gd name="T9" fmla="*/ 25 h 48"/>
                  <a:gd name="T10" fmla="*/ 6 w 15"/>
                  <a:gd name="T11" fmla="*/ 30 h 48"/>
                  <a:gd name="T12" fmla="*/ 0 w 15"/>
                  <a:gd name="T13" fmla="*/ 44 h 48"/>
                  <a:gd name="T14" fmla="*/ 0 w 15"/>
                  <a:gd name="T15" fmla="*/ 48 h 48"/>
                  <a:gd name="T16" fmla="*/ 15 w 15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8"/>
                  <a:gd name="T29" fmla="*/ 15 w 15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8">
                    <a:moveTo>
                      <a:pt x="15" y="0"/>
                    </a:moveTo>
                    <a:lnTo>
                      <a:pt x="13" y="1"/>
                    </a:lnTo>
                    <a:lnTo>
                      <a:pt x="12" y="6"/>
                    </a:lnTo>
                    <a:lnTo>
                      <a:pt x="13" y="15"/>
                    </a:lnTo>
                    <a:lnTo>
                      <a:pt x="12" y="25"/>
                    </a:lnTo>
                    <a:lnTo>
                      <a:pt x="6" y="30"/>
                    </a:lnTo>
                    <a:lnTo>
                      <a:pt x="0" y="44"/>
                    </a:lnTo>
                    <a:lnTo>
                      <a:pt x="0" y="4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51" name="Freeform 1050"/>
              <p:cNvSpPr>
                <a:spLocks noChangeAspect="1"/>
              </p:cNvSpPr>
              <p:nvPr/>
            </p:nvSpPr>
            <p:spPr bwMode="auto">
              <a:xfrm>
                <a:off x="1815" y="3398"/>
                <a:ext cx="41" cy="98"/>
              </a:xfrm>
              <a:custGeom>
                <a:avLst/>
                <a:gdLst>
                  <a:gd name="T0" fmla="*/ 15 w 15"/>
                  <a:gd name="T1" fmla="*/ 0 h 48"/>
                  <a:gd name="T2" fmla="*/ 13 w 15"/>
                  <a:gd name="T3" fmla="*/ 1 h 48"/>
                  <a:gd name="T4" fmla="*/ 12 w 15"/>
                  <a:gd name="T5" fmla="*/ 6 h 48"/>
                  <a:gd name="T6" fmla="*/ 13 w 15"/>
                  <a:gd name="T7" fmla="*/ 15 h 48"/>
                  <a:gd name="T8" fmla="*/ 12 w 15"/>
                  <a:gd name="T9" fmla="*/ 25 h 48"/>
                  <a:gd name="T10" fmla="*/ 6 w 15"/>
                  <a:gd name="T11" fmla="*/ 30 h 48"/>
                  <a:gd name="T12" fmla="*/ 0 w 15"/>
                  <a:gd name="T13" fmla="*/ 44 h 48"/>
                  <a:gd name="T14" fmla="*/ 0 w 15"/>
                  <a:gd name="T15" fmla="*/ 48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48"/>
                  <a:gd name="T26" fmla="*/ 15 w 15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48">
                    <a:moveTo>
                      <a:pt x="15" y="0"/>
                    </a:moveTo>
                    <a:lnTo>
                      <a:pt x="13" y="1"/>
                    </a:lnTo>
                    <a:lnTo>
                      <a:pt x="12" y="6"/>
                    </a:lnTo>
                    <a:lnTo>
                      <a:pt x="13" y="15"/>
                    </a:lnTo>
                    <a:lnTo>
                      <a:pt x="12" y="25"/>
                    </a:lnTo>
                    <a:lnTo>
                      <a:pt x="6" y="30"/>
                    </a:lnTo>
                    <a:lnTo>
                      <a:pt x="0" y="44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52" name="Freeform 1051"/>
              <p:cNvSpPr>
                <a:spLocks noChangeAspect="1"/>
              </p:cNvSpPr>
              <p:nvPr/>
            </p:nvSpPr>
            <p:spPr bwMode="auto">
              <a:xfrm>
                <a:off x="1815" y="3398"/>
                <a:ext cx="41" cy="98"/>
              </a:xfrm>
              <a:custGeom>
                <a:avLst/>
                <a:gdLst>
                  <a:gd name="T0" fmla="*/ 15 w 15"/>
                  <a:gd name="T1" fmla="*/ 0 h 48"/>
                  <a:gd name="T2" fmla="*/ 13 w 15"/>
                  <a:gd name="T3" fmla="*/ 1 h 48"/>
                  <a:gd name="T4" fmla="*/ 12 w 15"/>
                  <a:gd name="T5" fmla="*/ 6 h 48"/>
                  <a:gd name="T6" fmla="*/ 13 w 15"/>
                  <a:gd name="T7" fmla="*/ 15 h 48"/>
                  <a:gd name="T8" fmla="*/ 12 w 15"/>
                  <a:gd name="T9" fmla="*/ 25 h 48"/>
                  <a:gd name="T10" fmla="*/ 6 w 15"/>
                  <a:gd name="T11" fmla="*/ 30 h 48"/>
                  <a:gd name="T12" fmla="*/ 0 w 15"/>
                  <a:gd name="T13" fmla="*/ 44 h 48"/>
                  <a:gd name="T14" fmla="*/ 0 w 15"/>
                  <a:gd name="T15" fmla="*/ 48 h 48"/>
                  <a:gd name="T16" fmla="*/ 15 w 15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8"/>
                  <a:gd name="T29" fmla="*/ 15 w 15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8">
                    <a:moveTo>
                      <a:pt x="15" y="0"/>
                    </a:moveTo>
                    <a:lnTo>
                      <a:pt x="13" y="1"/>
                    </a:lnTo>
                    <a:lnTo>
                      <a:pt x="12" y="6"/>
                    </a:lnTo>
                    <a:lnTo>
                      <a:pt x="13" y="15"/>
                    </a:lnTo>
                    <a:lnTo>
                      <a:pt x="12" y="25"/>
                    </a:lnTo>
                    <a:lnTo>
                      <a:pt x="6" y="30"/>
                    </a:lnTo>
                    <a:lnTo>
                      <a:pt x="0" y="44"/>
                    </a:lnTo>
                    <a:lnTo>
                      <a:pt x="0" y="4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53" name="Freeform 1052"/>
              <p:cNvSpPr>
                <a:spLocks noChangeAspect="1"/>
              </p:cNvSpPr>
              <p:nvPr/>
            </p:nvSpPr>
            <p:spPr bwMode="auto">
              <a:xfrm>
                <a:off x="1815" y="3398"/>
                <a:ext cx="41" cy="98"/>
              </a:xfrm>
              <a:custGeom>
                <a:avLst/>
                <a:gdLst>
                  <a:gd name="T0" fmla="*/ 15 w 15"/>
                  <a:gd name="T1" fmla="*/ 0 h 48"/>
                  <a:gd name="T2" fmla="*/ 13 w 15"/>
                  <a:gd name="T3" fmla="*/ 1 h 48"/>
                  <a:gd name="T4" fmla="*/ 12 w 15"/>
                  <a:gd name="T5" fmla="*/ 6 h 48"/>
                  <a:gd name="T6" fmla="*/ 13 w 15"/>
                  <a:gd name="T7" fmla="*/ 15 h 48"/>
                  <a:gd name="T8" fmla="*/ 12 w 15"/>
                  <a:gd name="T9" fmla="*/ 25 h 48"/>
                  <a:gd name="T10" fmla="*/ 6 w 15"/>
                  <a:gd name="T11" fmla="*/ 30 h 48"/>
                  <a:gd name="T12" fmla="*/ 0 w 15"/>
                  <a:gd name="T13" fmla="*/ 44 h 48"/>
                  <a:gd name="T14" fmla="*/ 0 w 15"/>
                  <a:gd name="T15" fmla="*/ 48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48"/>
                  <a:gd name="T26" fmla="*/ 15 w 15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48">
                    <a:moveTo>
                      <a:pt x="15" y="0"/>
                    </a:moveTo>
                    <a:lnTo>
                      <a:pt x="13" y="1"/>
                    </a:lnTo>
                    <a:lnTo>
                      <a:pt x="12" y="6"/>
                    </a:lnTo>
                    <a:lnTo>
                      <a:pt x="13" y="15"/>
                    </a:lnTo>
                    <a:lnTo>
                      <a:pt x="12" y="25"/>
                    </a:lnTo>
                    <a:lnTo>
                      <a:pt x="6" y="30"/>
                    </a:lnTo>
                    <a:lnTo>
                      <a:pt x="0" y="44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54" name="Freeform 1053"/>
              <p:cNvSpPr>
                <a:spLocks noChangeAspect="1"/>
              </p:cNvSpPr>
              <p:nvPr/>
            </p:nvSpPr>
            <p:spPr bwMode="auto">
              <a:xfrm>
                <a:off x="1833" y="3409"/>
                <a:ext cx="41" cy="76"/>
              </a:xfrm>
              <a:custGeom>
                <a:avLst/>
                <a:gdLst>
                  <a:gd name="T0" fmla="*/ 11 w 11"/>
                  <a:gd name="T1" fmla="*/ 0 h 37"/>
                  <a:gd name="T2" fmla="*/ 9 w 11"/>
                  <a:gd name="T3" fmla="*/ 5 h 37"/>
                  <a:gd name="T4" fmla="*/ 9 w 11"/>
                  <a:gd name="T5" fmla="*/ 11 h 37"/>
                  <a:gd name="T6" fmla="*/ 4 w 11"/>
                  <a:gd name="T7" fmla="*/ 19 h 37"/>
                  <a:gd name="T8" fmla="*/ 0 w 11"/>
                  <a:gd name="T9" fmla="*/ 21 h 37"/>
                  <a:gd name="T10" fmla="*/ 1 w 11"/>
                  <a:gd name="T11" fmla="*/ 30 h 37"/>
                  <a:gd name="T12" fmla="*/ 0 w 11"/>
                  <a:gd name="T13" fmla="*/ 37 h 37"/>
                  <a:gd name="T14" fmla="*/ 11 w 11"/>
                  <a:gd name="T15" fmla="*/ 0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37"/>
                  <a:gd name="T26" fmla="*/ 11 w 11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37">
                    <a:moveTo>
                      <a:pt x="11" y="0"/>
                    </a:moveTo>
                    <a:lnTo>
                      <a:pt x="9" y="5"/>
                    </a:lnTo>
                    <a:lnTo>
                      <a:pt x="9" y="11"/>
                    </a:lnTo>
                    <a:lnTo>
                      <a:pt x="4" y="19"/>
                    </a:lnTo>
                    <a:lnTo>
                      <a:pt x="0" y="21"/>
                    </a:lnTo>
                    <a:lnTo>
                      <a:pt x="1" y="30"/>
                    </a:lnTo>
                    <a:lnTo>
                      <a:pt x="0" y="3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55" name="Freeform 1054"/>
              <p:cNvSpPr>
                <a:spLocks noChangeAspect="1"/>
              </p:cNvSpPr>
              <p:nvPr/>
            </p:nvSpPr>
            <p:spPr bwMode="auto">
              <a:xfrm>
                <a:off x="1833" y="3409"/>
                <a:ext cx="41" cy="76"/>
              </a:xfrm>
              <a:custGeom>
                <a:avLst/>
                <a:gdLst>
                  <a:gd name="T0" fmla="*/ 11 w 11"/>
                  <a:gd name="T1" fmla="*/ 0 h 37"/>
                  <a:gd name="T2" fmla="*/ 9 w 11"/>
                  <a:gd name="T3" fmla="*/ 5 h 37"/>
                  <a:gd name="T4" fmla="*/ 9 w 11"/>
                  <a:gd name="T5" fmla="*/ 11 h 37"/>
                  <a:gd name="T6" fmla="*/ 4 w 11"/>
                  <a:gd name="T7" fmla="*/ 19 h 37"/>
                  <a:gd name="T8" fmla="*/ 0 w 11"/>
                  <a:gd name="T9" fmla="*/ 21 h 37"/>
                  <a:gd name="T10" fmla="*/ 1 w 11"/>
                  <a:gd name="T11" fmla="*/ 30 h 37"/>
                  <a:gd name="T12" fmla="*/ 0 w 11"/>
                  <a:gd name="T13" fmla="*/ 37 h 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37"/>
                  <a:gd name="T23" fmla="*/ 11 w 11"/>
                  <a:gd name="T24" fmla="*/ 37 h 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37">
                    <a:moveTo>
                      <a:pt x="11" y="0"/>
                    </a:moveTo>
                    <a:lnTo>
                      <a:pt x="9" y="5"/>
                    </a:lnTo>
                    <a:lnTo>
                      <a:pt x="9" y="11"/>
                    </a:lnTo>
                    <a:lnTo>
                      <a:pt x="4" y="19"/>
                    </a:lnTo>
                    <a:lnTo>
                      <a:pt x="0" y="21"/>
                    </a:lnTo>
                    <a:lnTo>
                      <a:pt x="1" y="3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56" name="Freeform 1055"/>
              <p:cNvSpPr>
                <a:spLocks noChangeAspect="1"/>
              </p:cNvSpPr>
              <p:nvPr/>
            </p:nvSpPr>
            <p:spPr bwMode="auto">
              <a:xfrm>
                <a:off x="1833" y="3409"/>
                <a:ext cx="41" cy="76"/>
              </a:xfrm>
              <a:custGeom>
                <a:avLst/>
                <a:gdLst>
                  <a:gd name="T0" fmla="*/ 11 w 11"/>
                  <a:gd name="T1" fmla="*/ 0 h 37"/>
                  <a:gd name="T2" fmla="*/ 9 w 11"/>
                  <a:gd name="T3" fmla="*/ 5 h 37"/>
                  <a:gd name="T4" fmla="*/ 9 w 11"/>
                  <a:gd name="T5" fmla="*/ 11 h 37"/>
                  <a:gd name="T6" fmla="*/ 4 w 11"/>
                  <a:gd name="T7" fmla="*/ 19 h 37"/>
                  <a:gd name="T8" fmla="*/ 0 w 11"/>
                  <a:gd name="T9" fmla="*/ 21 h 37"/>
                  <a:gd name="T10" fmla="*/ 1 w 11"/>
                  <a:gd name="T11" fmla="*/ 30 h 37"/>
                  <a:gd name="T12" fmla="*/ 0 w 11"/>
                  <a:gd name="T13" fmla="*/ 37 h 37"/>
                  <a:gd name="T14" fmla="*/ 11 w 11"/>
                  <a:gd name="T15" fmla="*/ 0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37"/>
                  <a:gd name="T26" fmla="*/ 11 w 11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37">
                    <a:moveTo>
                      <a:pt x="11" y="0"/>
                    </a:moveTo>
                    <a:lnTo>
                      <a:pt x="9" y="5"/>
                    </a:lnTo>
                    <a:lnTo>
                      <a:pt x="9" y="11"/>
                    </a:lnTo>
                    <a:lnTo>
                      <a:pt x="4" y="19"/>
                    </a:lnTo>
                    <a:lnTo>
                      <a:pt x="0" y="21"/>
                    </a:lnTo>
                    <a:lnTo>
                      <a:pt x="1" y="30"/>
                    </a:lnTo>
                    <a:lnTo>
                      <a:pt x="0" y="3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57" name="Freeform 1056"/>
              <p:cNvSpPr>
                <a:spLocks noChangeAspect="1"/>
              </p:cNvSpPr>
              <p:nvPr/>
            </p:nvSpPr>
            <p:spPr bwMode="auto">
              <a:xfrm>
                <a:off x="1833" y="3409"/>
                <a:ext cx="41" cy="76"/>
              </a:xfrm>
              <a:custGeom>
                <a:avLst/>
                <a:gdLst>
                  <a:gd name="T0" fmla="*/ 11 w 11"/>
                  <a:gd name="T1" fmla="*/ 0 h 37"/>
                  <a:gd name="T2" fmla="*/ 9 w 11"/>
                  <a:gd name="T3" fmla="*/ 5 h 37"/>
                  <a:gd name="T4" fmla="*/ 9 w 11"/>
                  <a:gd name="T5" fmla="*/ 11 h 37"/>
                  <a:gd name="T6" fmla="*/ 4 w 11"/>
                  <a:gd name="T7" fmla="*/ 19 h 37"/>
                  <a:gd name="T8" fmla="*/ 0 w 11"/>
                  <a:gd name="T9" fmla="*/ 21 h 37"/>
                  <a:gd name="T10" fmla="*/ 1 w 11"/>
                  <a:gd name="T11" fmla="*/ 30 h 37"/>
                  <a:gd name="T12" fmla="*/ 0 w 11"/>
                  <a:gd name="T13" fmla="*/ 37 h 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37"/>
                  <a:gd name="T23" fmla="*/ 11 w 11"/>
                  <a:gd name="T24" fmla="*/ 37 h 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37">
                    <a:moveTo>
                      <a:pt x="11" y="0"/>
                    </a:moveTo>
                    <a:lnTo>
                      <a:pt x="9" y="5"/>
                    </a:lnTo>
                    <a:lnTo>
                      <a:pt x="9" y="11"/>
                    </a:lnTo>
                    <a:lnTo>
                      <a:pt x="4" y="19"/>
                    </a:lnTo>
                    <a:lnTo>
                      <a:pt x="0" y="21"/>
                    </a:lnTo>
                    <a:lnTo>
                      <a:pt x="1" y="30"/>
                    </a:lnTo>
                    <a:lnTo>
                      <a:pt x="0" y="37"/>
                    </a:lnTo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58" name="Freeform 1057"/>
              <p:cNvSpPr>
                <a:spLocks noChangeAspect="1"/>
              </p:cNvSpPr>
              <p:nvPr/>
            </p:nvSpPr>
            <p:spPr bwMode="auto">
              <a:xfrm>
                <a:off x="1634" y="3373"/>
                <a:ext cx="149" cy="129"/>
              </a:xfrm>
              <a:custGeom>
                <a:avLst/>
                <a:gdLst>
                  <a:gd name="T0" fmla="*/ 78 w 79"/>
                  <a:gd name="T1" fmla="*/ 0 h 64"/>
                  <a:gd name="T2" fmla="*/ 79 w 79"/>
                  <a:gd name="T3" fmla="*/ 4 h 64"/>
                  <a:gd name="T4" fmla="*/ 76 w 79"/>
                  <a:gd name="T5" fmla="*/ 10 h 64"/>
                  <a:gd name="T6" fmla="*/ 71 w 79"/>
                  <a:gd name="T7" fmla="*/ 14 h 64"/>
                  <a:gd name="T8" fmla="*/ 69 w 79"/>
                  <a:gd name="T9" fmla="*/ 15 h 64"/>
                  <a:gd name="T10" fmla="*/ 71 w 79"/>
                  <a:gd name="T11" fmla="*/ 21 h 64"/>
                  <a:gd name="T12" fmla="*/ 73 w 79"/>
                  <a:gd name="T13" fmla="*/ 27 h 64"/>
                  <a:gd name="T14" fmla="*/ 71 w 79"/>
                  <a:gd name="T15" fmla="*/ 34 h 64"/>
                  <a:gd name="T16" fmla="*/ 69 w 79"/>
                  <a:gd name="T17" fmla="*/ 39 h 64"/>
                  <a:gd name="T18" fmla="*/ 68 w 79"/>
                  <a:gd name="T19" fmla="*/ 42 h 64"/>
                  <a:gd name="T20" fmla="*/ 71 w 79"/>
                  <a:gd name="T21" fmla="*/ 46 h 64"/>
                  <a:gd name="T22" fmla="*/ 71 w 79"/>
                  <a:gd name="T23" fmla="*/ 51 h 64"/>
                  <a:gd name="T24" fmla="*/ 69 w 79"/>
                  <a:gd name="T25" fmla="*/ 56 h 64"/>
                  <a:gd name="T26" fmla="*/ 62 w 79"/>
                  <a:gd name="T27" fmla="*/ 56 h 64"/>
                  <a:gd name="T28" fmla="*/ 58 w 79"/>
                  <a:gd name="T29" fmla="*/ 51 h 64"/>
                  <a:gd name="T30" fmla="*/ 55 w 79"/>
                  <a:gd name="T31" fmla="*/ 47 h 64"/>
                  <a:gd name="T32" fmla="*/ 55 w 79"/>
                  <a:gd name="T33" fmla="*/ 44 h 64"/>
                  <a:gd name="T34" fmla="*/ 53 w 79"/>
                  <a:gd name="T35" fmla="*/ 42 h 64"/>
                  <a:gd name="T36" fmla="*/ 52 w 79"/>
                  <a:gd name="T37" fmla="*/ 48 h 64"/>
                  <a:gd name="T38" fmla="*/ 46 w 79"/>
                  <a:gd name="T39" fmla="*/ 50 h 64"/>
                  <a:gd name="T40" fmla="*/ 43 w 79"/>
                  <a:gd name="T41" fmla="*/ 50 h 64"/>
                  <a:gd name="T42" fmla="*/ 40 w 79"/>
                  <a:gd name="T43" fmla="*/ 46 h 64"/>
                  <a:gd name="T44" fmla="*/ 39 w 79"/>
                  <a:gd name="T45" fmla="*/ 42 h 64"/>
                  <a:gd name="T46" fmla="*/ 41 w 79"/>
                  <a:gd name="T47" fmla="*/ 44 h 64"/>
                  <a:gd name="T48" fmla="*/ 40 w 79"/>
                  <a:gd name="T49" fmla="*/ 49 h 64"/>
                  <a:gd name="T50" fmla="*/ 36 w 79"/>
                  <a:gd name="T51" fmla="*/ 52 h 64"/>
                  <a:gd name="T52" fmla="*/ 31 w 79"/>
                  <a:gd name="T53" fmla="*/ 56 h 64"/>
                  <a:gd name="T54" fmla="*/ 29 w 79"/>
                  <a:gd name="T55" fmla="*/ 53 h 64"/>
                  <a:gd name="T56" fmla="*/ 27 w 79"/>
                  <a:gd name="T57" fmla="*/ 49 h 64"/>
                  <a:gd name="T58" fmla="*/ 24 w 79"/>
                  <a:gd name="T59" fmla="*/ 50 h 64"/>
                  <a:gd name="T60" fmla="*/ 22 w 79"/>
                  <a:gd name="T61" fmla="*/ 53 h 64"/>
                  <a:gd name="T62" fmla="*/ 15 w 79"/>
                  <a:gd name="T63" fmla="*/ 56 h 64"/>
                  <a:gd name="T64" fmla="*/ 12 w 79"/>
                  <a:gd name="T65" fmla="*/ 58 h 64"/>
                  <a:gd name="T66" fmla="*/ 8 w 79"/>
                  <a:gd name="T67" fmla="*/ 59 h 64"/>
                  <a:gd name="T68" fmla="*/ 6 w 79"/>
                  <a:gd name="T69" fmla="*/ 61 h 64"/>
                  <a:gd name="T70" fmla="*/ 3 w 79"/>
                  <a:gd name="T71" fmla="*/ 62 h 64"/>
                  <a:gd name="T72" fmla="*/ 2 w 79"/>
                  <a:gd name="T73" fmla="*/ 64 h 64"/>
                  <a:gd name="T74" fmla="*/ 0 w 79"/>
                  <a:gd name="T75" fmla="*/ 63 h 64"/>
                  <a:gd name="T76" fmla="*/ 0 w 79"/>
                  <a:gd name="T77" fmla="*/ 58 h 64"/>
                  <a:gd name="T78" fmla="*/ 3 w 79"/>
                  <a:gd name="T79" fmla="*/ 56 h 64"/>
                  <a:gd name="T80" fmla="*/ 6 w 79"/>
                  <a:gd name="T81" fmla="*/ 53 h 64"/>
                  <a:gd name="T82" fmla="*/ 11 w 79"/>
                  <a:gd name="T83" fmla="*/ 52 h 64"/>
                  <a:gd name="T84" fmla="*/ 14 w 79"/>
                  <a:gd name="T85" fmla="*/ 48 h 64"/>
                  <a:gd name="T86" fmla="*/ 16 w 79"/>
                  <a:gd name="T87" fmla="*/ 44 h 64"/>
                  <a:gd name="T88" fmla="*/ 16 w 79"/>
                  <a:gd name="T89" fmla="*/ 38 h 64"/>
                  <a:gd name="T90" fmla="*/ 15 w 79"/>
                  <a:gd name="T91" fmla="*/ 32 h 64"/>
                  <a:gd name="T92" fmla="*/ 13 w 79"/>
                  <a:gd name="T93" fmla="*/ 28 h 64"/>
                  <a:gd name="T94" fmla="*/ 18 w 79"/>
                  <a:gd name="T95" fmla="*/ 23 h 64"/>
                  <a:gd name="T96" fmla="*/ 26 w 79"/>
                  <a:gd name="T97" fmla="*/ 19 h 64"/>
                  <a:gd name="T98" fmla="*/ 38 w 79"/>
                  <a:gd name="T99" fmla="*/ 14 h 64"/>
                  <a:gd name="T100" fmla="*/ 47 w 79"/>
                  <a:gd name="T101" fmla="*/ 11 h 64"/>
                  <a:gd name="T102" fmla="*/ 58 w 79"/>
                  <a:gd name="T103" fmla="*/ 9 h 64"/>
                  <a:gd name="T104" fmla="*/ 71 w 79"/>
                  <a:gd name="T105" fmla="*/ 6 h 64"/>
                  <a:gd name="T106" fmla="*/ 78 w 79"/>
                  <a:gd name="T107" fmla="*/ 0 h 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9"/>
                  <a:gd name="T163" fmla="*/ 0 h 64"/>
                  <a:gd name="T164" fmla="*/ 79 w 79"/>
                  <a:gd name="T165" fmla="*/ 64 h 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9" h="64">
                    <a:moveTo>
                      <a:pt x="78" y="0"/>
                    </a:moveTo>
                    <a:lnTo>
                      <a:pt x="79" y="4"/>
                    </a:lnTo>
                    <a:lnTo>
                      <a:pt x="76" y="10"/>
                    </a:lnTo>
                    <a:lnTo>
                      <a:pt x="71" y="14"/>
                    </a:lnTo>
                    <a:lnTo>
                      <a:pt x="69" y="15"/>
                    </a:lnTo>
                    <a:lnTo>
                      <a:pt x="71" y="21"/>
                    </a:lnTo>
                    <a:lnTo>
                      <a:pt x="73" y="27"/>
                    </a:lnTo>
                    <a:lnTo>
                      <a:pt x="71" y="34"/>
                    </a:lnTo>
                    <a:lnTo>
                      <a:pt x="69" y="39"/>
                    </a:lnTo>
                    <a:lnTo>
                      <a:pt x="68" y="42"/>
                    </a:lnTo>
                    <a:lnTo>
                      <a:pt x="71" y="46"/>
                    </a:lnTo>
                    <a:lnTo>
                      <a:pt x="71" y="51"/>
                    </a:lnTo>
                    <a:lnTo>
                      <a:pt x="69" y="56"/>
                    </a:lnTo>
                    <a:lnTo>
                      <a:pt x="62" y="56"/>
                    </a:lnTo>
                    <a:lnTo>
                      <a:pt x="58" y="51"/>
                    </a:lnTo>
                    <a:lnTo>
                      <a:pt x="55" y="47"/>
                    </a:lnTo>
                    <a:lnTo>
                      <a:pt x="55" y="44"/>
                    </a:lnTo>
                    <a:lnTo>
                      <a:pt x="53" y="42"/>
                    </a:lnTo>
                    <a:lnTo>
                      <a:pt x="52" y="48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0" y="46"/>
                    </a:lnTo>
                    <a:lnTo>
                      <a:pt x="39" y="42"/>
                    </a:lnTo>
                    <a:lnTo>
                      <a:pt x="41" y="44"/>
                    </a:lnTo>
                    <a:lnTo>
                      <a:pt x="40" y="49"/>
                    </a:lnTo>
                    <a:lnTo>
                      <a:pt x="36" y="52"/>
                    </a:lnTo>
                    <a:lnTo>
                      <a:pt x="31" y="56"/>
                    </a:lnTo>
                    <a:lnTo>
                      <a:pt x="29" y="53"/>
                    </a:lnTo>
                    <a:lnTo>
                      <a:pt x="27" y="49"/>
                    </a:lnTo>
                    <a:lnTo>
                      <a:pt x="24" y="50"/>
                    </a:lnTo>
                    <a:lnTo>
                      <a:pt x="22" y="53"/>
                    </a:lnTo>
                    <a:lnTo>
                      <a:pt x="15" y="56"/>
                    </a:lnTo>
                    <a:lnTo>
                      <a:pt x="12" y="58"/>
                    </a:lnTo>
                    <a:lnTo>
                      <a:pt x="8" y="59"/>
                    </a:lnTo>
                    <a:lnTo>
                      <a:pt x="6" y="61"/>
                    </a:lnTo>
                    <a:lnTo>
                      <a:pt x="3" y="62"/>
                    </a:lnTo>
                    <a:lnTo>
                      <a:pt x="2" y="64"/>
                    </a:lnTo>
                    <a:lnTo>
                      <a:pt x="0" y="63"/>
                    </a:lnTo>
                    <a:lnTo>
                      <a:pt x="0" y="58"/>
                    </a:lnTo>
                    <a:lnTo>
                      <a:pt x="3" y="56"/>
                    </a:lnTo>
                    <a:lnTo>
                      <a:pt x="6" y="53"/>
                    </a:lnTo>
                    <a:lnTo>
                      <a:pt x="11" y="52"/>
                    </a:lnTo>
                    <a:lnTo>
                      <a:pt x="14" y="48"/>
                    </a:lnTo>
                    <a:lnTo>
                      <a:pt x="16" y="44"/>
                    </a:lnTo>
                    <a:lnTo>
                      <a:pt x="16" y="38"/>
                    </a:lnTo>
                    <a:lnTo>
                      <a:pt x="15" y="32"/>
                    </a:lnTo>
                    <a:lnTo>
                      <a:pt x="13" y="28"/>
                    </a:lnTo>
                    <a:lnTo>
                      <a:pt x="18" y="23"/>
                    </a:lnTo>
                    <a:lnTo>
                      <a:pt x="26" y="19"/>
                    </a:lnTo>
                    <a:lnTo>
                      <a:pt x="38" y="14"/>
                    </a:lnTo>
                    <a:lnTo>
                      <a:pt x="47" y="11"/>
                    </a:lnTo>
                    <a:lnTo>
                      <a:pt x="58" y="9"/>
                    </a:lnTo>
                    <a:lnTo>
                      <a:pt x="71" y="6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059" name="Freeform 1058"/>
              <p:cNvSpPr>
                <a:spLocks noChangeAspect="1"/>
              </p:cNvSpPr>
              <p:nvPr/>
            </p:nvSpPr>
            <p:spPr bwMode="auto">
              <a:xfrm>
                <a:off x="1644" y="3428"/>
                <a:ext cx="43" cy="38"/>
              </a:xfrm>
              <a:custGeom>
                <a:avLst/>
                <a:gdLst>
                  <a:gd name="T0" fmla="*/ 6 w 6"/>
                  <a:gd name="T1" fmla="*/ 0 h 10"/>
                  <a:gd name="T2" fmla="*/ 3 w 6"/>
                  <a:gd name="T3" fmla="*/ 1 h 10"/>
                  <a:gd name="T4" fmla="*/ 0 w 6"/>
                  <a:gd name="T5" fmla="*/ 5 h 10"/>
                  <a:gd name="T6" fmla="*/ 0 w 6"/>
                  <a:gd name="T7" fmla="*/ 10 h 10"/>
                  <a:gd name="T8" fmla="*/ 3 w 6"/>
                  <a:gd name="T9" fmla="*/ 8 h 10"/>
                  <a:gd name="T10" fmla="*/ 5 w 6"/>
                  <a:gd name="T11" fmla="*/ 5 h 10"/>
                  <a:gd name="T12" fmla="*/ 6 w 6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10"/>
                  <a:gd name="T23" fmla="*/ 6 w 6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10">
                    <a:moveTo>
                      <a:pt x="6" y="0"/>
                    </a:moveTo>
                    <a:lnTo>
                      <a:pt x="3" y="1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CC66"/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</p:grpSp>
        <p:grpSp>
          <p:nvGrpSpPr>
            <p:cNvPr id="969" name="Group 1059"/>
            <p:cNvGrpSpPr>
              <a:grpSpLocks/>
            </p:cNvGrpSpPr>
            <p:nvPr/>
          </p:nvGrpSpPr>
          <p:grpSpPr bwMode="auto">
            <a:xfrm>
              <a:off x="1715" y="2063"/>
              <a:ext cx="286" cy="286"/>
              <a:chOff x="1148" y="2504"/>
              <a:chExt cx="286" cy="286"/>
            </a:xfrm>
          </p:grpSpPr>
          <p:grpSp>
            <p:nvGrpSpPr>
              <p:cNvPr id="970" name="Group 1060"/>
              <p:cNvGrpSpPr>
                <a:grpSpLocks noChangeAspect="1"/>
              </p:cNvGrpSpPr>
              <p:nvPr/>
            </p:nvGrpSpPr>
            <p:grpSpPr bwMode="auto">
              <a:xfrm flipH="1">
                <a:off x="1148" y="2507"/>
                <a:ext cx="119" cy="234"/>
                <a:chOff x="2912" y="2008"/>
                <a:chExt cx="340" cy="632"/>
              </a:xfrm>
            </p:grpSpPr>
            <p:sp>
              <p:nvSpPr>
                <p:cNvPr id="980" name="Arc 1061"/>
                <p:cNvSpPr>
                  <a:spLocks noChangeAspect="1"/>
                </p:cNvSpPr>
                <p:nvPr/>
              </p:nvSpPr>
              <p:spPr bwMode="auto">
                <a:xfrm>
                  <a:off x="2969" y="2232"/>
                  <a:ext cx="246" cy="408"/>
                </a:xfrm>
                <a:custGeom>
                  <a:avLst/>
                  <a:gdLst>
                    <a:gd name="T0" fmla="*/ 0 w 21600"/>
                    <a:gd name="T1" fmla="*/ 0 h 21600"/>
                    <a:gd name="T2" fmla="*/ 248 w 21600"/>
                    <a:gd name="T3" fmla="*/ 408 h 21600"/>
                    <a:gd name="T4" fmla="*/ 0 w 21600"/>
                    <a:gd name="T5" fmla="*/ 408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81" name="Arc 1062"/>
                <p:cNvSpPr>
                  <a:spLocks noChangeAspect="1"/>
                </p:cNvSpPr>
                <p:nvPr/>
              </p:nvSpPr>
              <p:spPr bwMode="auto">
                <a:xfrm flipV="1">
                  <a:off x="2912" y="2008"/>
                  <a:ext cx="120" cy="176"/>
                </a:xfrm>
                <a:custGeom>
                  <a:avLst/>
                  <a:gdLst>
                    <a:gd name="T0" fmla="*/ 0 w 21600"/>
                    <a:gd name="T1" fmla="*/ 0 h 21600"/>
                    <a:gd name="T2" fmla="*/ 120 w 21600"/>
                    <a:gd name="T3" fmla="*/ 176 h 21600"/>
                    <a:gd name="T4" fmla="*/ 0 w 21600"/>
                    <a:gd name="T5" fmla="*/ 176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82" name="Arc 1063"/>
                <p:cNvSpPr>
                  <a:spLocks noChangeAspect="1"/>
                </p:cNvSpPr>
                <p:nvPr/>
              </p:nvSpPr>
              <p:spPr bwMode="auto">
                <a:xfrm flipV="1">
                  <a:off x="2943" y="2016"/>
                  <a:ext cx="151" cy="184"/>
                </a:xfrm>
                <a:custGeom>
                  <a:avLst/>
                  <a:gdLst>
                    <a:gd name="T0" fmla="*/ 0 w 21600"/>
                    <a:gd name="T1" fmla="*/ 0 h 21600"/>
                    <a:gd name="T2" fmla="*/ 152 w 21600"/>
                    <a:gd name="T3" fmla="*/ 184 h 21600"/>
                    <a:gd name="T4" fmla="*/ 0 w 21600"/>
                    <a:gd name="T5" fmla="*/ 184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83" name="Arc 1064"/>
                <p:cNvSpPr>
                  <a:spLocks noChangeAspect="1"/>
                </p:cNvSpPr>
                <p:nvPr/>
              </p:nvSpPr>
              <p:spPr bwMode="auto">
                <a:xfrm>
                  <a:off x="2969" y="2208"/>
                  <a:ext cx="283" cy="408"/>
                </a:xfrm>
                <a:custGeom>
                  <a:avLst/>
                  <a:gdLst>
                    <a:gd name="T0" fmla="*/ 0 w 20703"/>
                    <a:gd name="T1" fmla="*/ 0 h 21600"/>
                    <a:gd name="T2" fmla="*/ 284 w 20703"/>
                    <a:gd name="T3" fmla="*/ 292 h 21600"/>
                    <a:gd name="T4" fmla="*/ 0 w 20703"/>
                    <a:gd name="T5" fmla="*/ 408 h 21600"/>
                    <a:gd name="T6" fmla="*/ 0 60000 65536"/>
                    <a:gd name="T7" fmla="*/ 0 60000 65536"/>
                    <a:gd name="T8" fmla="*/ 0 60000 65536"/>
                    <a:gd name="T9" fmla="*/ 0 w 20703"/>
                    <a:gd name="T10" fmla="*/ 0 h 21600"/>
                    <a:gd name="T11" fmla="*/ 20703 w 207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703" h="21600" fill="none" extrusionOk="0">
                      <a:moveTo>
                        <a:pt x="-1" y="0"/>
                      </a:moveTo>
                      <a:cubicBezTo>
                        <a:pt x="9556" y="0"/>
                        <a:pt x="17976" y="6279"/>
                        <a:pt x="20702" y="15439"/>
                      </a:cubicBezTo>
                    </a:path>
                    <a:path w="20703" h="21600" stroke="0" extrusionOk="0">
                      <a:moveTo>
                        <a:pt x="-1" y="0"/>
                      </a:moveTo>
                      <a:cubicBezTo>
                        <a:pt x="9556" y="0"/>
                        <a:pt x="17976" y="6279"/>
                        <a:pt x="20702" y="15439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971" name="Group 1065"/>
              <p:cNvGrpSpPr>
                <a:grpSpLocks noChangeAspect="1"/>
              </p:cNvGrpSpPr>
              <p:nvPr/>
            </p:nvGrpSpPr>
            <p:grpSpPr bwMode="auto">
              <a:xfrm>
                <a:off x="1309" y="2504"/>
                <a:ext cx="125" cy="234"/>
                <a:chOff x="2912" y="2008"/>
                <a:chExt cx="340" cy="632"/>
              </a:xfrm>
            </p:grpSpPr>
            <p:sp>
              <p:nvSpPr>
                <p:cNvPr id="976" name="Arc 1066"/>
                <p:cNvSpPr>
                  <a:spLocks noChangeAspect="1"/>
                </p:cNvSpPr>
                <p:nvPr/>
              </p:nvSpPr>
              <p:spPr bwMode="auto">
                <a:xfrm>
                  <a:off x="2969" y="2232"/>
                  <a:ext cx="248" cy="408"/>
                </a:xfrm>
                <a:custGeom>
                  <a:avLst/>
                  <a:gdLst>
                    <a:gd name="T0" fmla="*/ 0 w 21600"/>
                    <a:gd name="T1" fmla="*/ 0 h 21600"/>
                    <a:gd name="T2" fmla="*/ 248 w 21600"/>
                    <a:gd name="T3" fmla="*/ 408 h 21600"/>
                    <a:gd name="T4" fmla="*/ 0 w 21600"/>
                    <a:gd name="T5" fmla="*/ 408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77" name="Arc 1067"/>
                <p:cNvSpPr>
                  <a:spLocks noChangeAspect="1"/>
                </p:cNvSpPr>
                <p:nvPr/>
              </p:nvSpPr>
              <p:spPr bwMode="auto">
                <a:xfrm flipV="1">
                  <a:off x="2912" y="2008"/>
                  <a:ext cx="120" cy="176"/>
                </a:xfrm>
                <a:custGeom>
                  <a:avLst/>
                  <a:gdLst>
                    <a:gd name="T0" fmla="*/ 0 w 21600"/>
                    <a:gd name="T1" fmla="*/ 0 h 21600"/>
                    <a:gd name="T2" fmla="*/ 120 w 21600"/>
                    <a:gd name="T3" fmla="*/ 176 h 21600"/>
                    <a:gd name="T4" fmla="*/ 0 w 21600"/>
                    <a:gd name="T5" fmla="*/ 176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78" name="Arc 1068"/>
                <p:cNvSpPr>
                  <a:spLocks noChangeAspect="1"/>
                </p:cNvSpPr>
                <p:nvPr/>
              </p:nvSpPr>
              <p:spPr bwMode="auto">
                <a:xfrm flipV="1">
                  <a:off x="2945" y="2016"/>
                  <a:ext cx="152" cy="184"/>
                </a:xfrm>
                <a:custGeom>
                  <a:avLst/>
                  <a:gdLst>
                    <a:gd name="T0" fmla="*/ 0 w 21600"/>
                    <a:gd name="T1" fmla="*/ 0 h 21600"/>
                    <a:gd name="T2" fmla="*/ 152 w 21600"/>
                    <a:gd name="T3" fmla="*/ 184 h 21600"/>
                    <a:gd name="T4" fmla="*/ 0 w 21600"/>
                    <a:gd name="T5" fmla="*/ 184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79" name="Arc 1069"/>
                <p:cNvSpPr>
                  <a:spLocks noChangeAspect="1"/>
                </p:cNvSpPr>
                <p:nvPr/>
              </p:nvSpPr>
              <p:spPr bwMode="auto">
                <a:xfrm>
                  <a:off x="2969" y="2208"/>
                  <a:ext cx="283" cy="408"/>
                </a:xfrm>
                <a:custGeom>
                  <a:avLst/>
                  <a:gdLst>
                    <a:gd name="T0" fmla="*/ 0 w 20703"/>
                    <a:gd name="T1" fmla="*/ 0 h 21600"/>
                    <a:gd name="T2" fmla="*/ 284 w 20703"/>
                    <a:gd name="T3" fmla="*/ 292 h 21600"/>
                    <a:gd name="T4" fmla="*/ 0 w 20703"/>
                    <a:gd name="T5" fmla="*/ 408 h 21600"/>
                    <a:gd name="T6" fmla="*/ 0 60000 65536"/>
                    <a:gd name="T7" fmla="*/ 0 60000 65536"/>
                    <a:gd name="T8" fmla="*/ 0 60000 65536"/>
                    <a:gd name="T9" fmla="*/ 0 w 20703"/>
                    <a:gd name="T10" fmla="*/ 0 h 21600"/>
                    <a:gd name="T11" fmla="*/ 20703 w 2070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703" h="21600" fill="none" extrusionOk="0">
                      <a:moveTo>
                        <a:pt x="-1" y="0"/>
                      </a:moveTo>
                      <a:cubicBezTo>
                        <a:pt x="9556" y="0"/>
                        <a:pt x="17976" y="6279"/>
                        <a:pt x="20702" y="15439"/>
                      </a:cubicBezTo>
                    </a:path>
                    <a:path w="20703" h="21600" stroke="0" extrusionOk="0">
                      <a:moveTo>
                        <a:pt x="-1" y="0"/>
                      </a:moveTo>
                      <a:cubicBezTo>
                        <a:pt x="9556" y="0"/>
                        <a:pt x="17976" y="6279"/>
                        <a:pt x="20702" y="15439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972" name="Line 1070"/>
              <p:cNvSpPr>
                <a:spLocks noChangeAspect="1" noChangeShapeType="1"/>
              </p:cNvSpPr>
              <p:nvPr/>
            </p:nvSpPr>
            <p:spPr bwMode="auto">
              <a:xfrm rot="10672690">
                <a:off x="1288" y="2539"/>
                <a:ext cx="0" cy="3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73" name="Line 1071"/>
              <p:cNvSpPr>
                <a:spLocks noChangeAspect="1" noChangeShapeType="1"/>
              </p:cNvSpPr>
              <p:nvPr/>
            </p:nvSpPr>
            <p:spPr bwMode="auto">
              <a:xfrm rot="10672690">
                <a:off x="1273" y="2540"/>
                <a:ext cx="0" cy="3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74" name="Oval 1072"/>
              <p:cNvSpPr>
                <a:spLocks noChangeAspect="1" noChangeArrowheads="1"/>
              </p:cNvSpPr>
              <p:nvPr/>
            </p:nvSpPr>
            <p:spPr bwMode="auto">
              <a:xfrm rot="10672690">
                <a:off x="1197" y="2569"/>
                <a:ext cx="193" cy="221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975" name="Oval 1073"/>
              <p:cNvSpPr>
                <a:spLocks noChangeAspect="1" noChangeArrowheads="1"/>
              </p:cNvSpPr>
              <p:nvPr/>
            </p:nvSpPr>
            <p:spPr bwMode="auto">
              <a:xfrm rot="10672690">
                <a:off x="1236" y="2564"/>
                <a:ext cx="103" cy="117"/>
              </a:xfrm>
              <a:prstGeom prst="ellipse">
                <a:avLst/>
              </a:prstGeom>
              <a:solidFill>
                <a:srgbClr val="000066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chemeClr val="bg2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74" name="Freeform 1074"/>
          <p:cNvSpPr>
            <a:spLocks/>
          </p:cNvSpPr>
          <p:nvPr/>
        </p:nvSpPr>
        <p:spPr bwMode="auto">
          <a:xfrm>
            <a:off x="6477000" y="3581400"/>
            <a:ext cx="368300" cy="274638"/>
          </a:xfrm>
          <a:custGeom>
            <a:avLst/>
            <a:gdLst>
              <a:gd name="T0" fmla="*/ 311 w 2249"/>
              <a:gd name="T1" fmla="*/ 139 h 2025"/>
              <a:gd name="T2" fmla="*/ 400 w 2249"/>
              <a:gd name="T3" fmla="*/ 194 h 2025"/>
              <a:gd name="T4" fmla="*/ 521 w 2249"/>
              <a:gd name="T5" fmla="*/ 348 h 2025"/>
              <a:gd name="T6" fmla="*/ 679 w 2249"/>
              <a:gd name="T7" fmla="*/ 570 h 2025"/>
              <a:gd name="T8" fmla="*/ 838 w 2249"/>
              <a:gd name="T9" fmla="*/ 732 h 2025"/>
              <a:gd name="T10" fmla="*/ 1046 w 2249"/>
              <a:gd name="T11" fmla="*/ 837 h 2025"/>
              <a:gd name="T12" fmla="*/ 1326 w 2249"/>
              <a:gd name="T13" fmla="*/ 857 h 2025"/>
              <a:gd name="T14" fmla="*/ 1648 w 2249"/>
              <a:gd name="T15" fmla="*/ 781 h 2025"/>
              <a:gd name="T16" fmla="*/ 1896 w 2249"/>
              <a:gd name="T17" fmla="*/ 674 h 2025"/>
              <a:gd name="T18" fmla="*/ 2070 w 2249"/>
              <a:gd name="T19" fmla="*/ 562 h 2025"/>
              <a:gd name="T20" fmla="*/ 2171 w 2249"/>
              <a:gd name="T21" fmla="*/ 469 h 2025"/>
              <a:gd name="T22" fmla="*/ 2220 w 2249"/>
              <a:gd name="T23" fmla="*/ 480 h 2025"/>
              <a:gd name="T24" fmla="*/ 2249 w 2249"/>
              <a:gd name="T25" fmla="*/ 609 h 2025"/>
              <a:gd name="T26" fmla="*/ 2201 w 2249"/>
              <a:gd name="T27" fmla="*/ 756 h 2025"/>
              <a:gd name="T28" fmla="*/ 2105 w 2249"/>
              <a:gd name="T29" fmla="*/ 863 h 2025"/>
              <a:gd name="T30" fmla="*/ 1977 w 2249"/>
              <a:gd name="T31" fmla="*/ 954 h 2025"/>
              <a:gd name="T32" fmla="*/ 1992 w 2249"/>
              <a:gd name="T33" fmla="*/ 996 h 2025"/>
              <a:gd name="T34" fmla="*/ 2116 w 2249"/>
              <a:gd name="T35" fmla="*/ 987 h 2025"/>
              <a:gd name="T36" fmla="*/ 2165 w 2249"/>
              <a:gd name="T37" fmla="*/ 946 h 2025"/>
              <a:gd name="T38" fmla="*/ 2124 w 2249"/>
              <a:gd name="T39" fmla="*/ 1087 h 2025"/>
              <a:gd name="T40" fmla="*/ 2033 w 2249"/>
              <a:gd name="T41" fmla="*/ 1178 h 2025"/>
              <a:gd name="T42" fmla="*/ 1974 w 2249"/>
              <a:gd name="T43" fmla="*/ 1266 h 2025"/>
              <a:gd name="T44" fmla="*/ 1992 w 2249"/>
              <a:gd name="T45" fmla="*/ 1291 h 2025"/>
              <a:gd name="T46" fmla="*/ 1991 w 2249"/>
              <a:gd name="T47" fmla="*/ 1365 h 2025"/>
              <a:gd name="T48" fmla="*/ 1876 w 2249"/>
              <a:gd name="T49" fmla="*/ 1492 h 2025"/>
              <a:gd name="T50" fmla="*/ 1765 w 2249"/>
              <a:gd name="T51" fmla="*/ 1564 h 2025"/>
              <a:gd name="T52" fmla="*/ 1760 w 2249"/>
              <a:gd name="T53" fmla="*/ 1592 h 2025"/>
              <a:gd name="T54" fmla="*/ 1659 w 2249"/>
              <a:gd name="T55" fmla="*/ 1766 h 2025"/>
              <a:gd name="T56" fmla="*/ 1548 w 2249"/>
              <a:gd name="T57" fmla="*/ 1889 h 2025"/>
              <a:gd name="T58" fmla="*/ 1385 w 2249"/>
              <a:gd name="T59" fmla="*/ 1987 h 2025"/>
              <a:gd name="T60" fmla="*/ 1169 w 2249"/>
              <a:gd name="T61" fmla="*/ 2025 h 2025"/>
              <a:gd name="T62" fmla="*/ 927 w 2249"/>
              <a:gd name="T63" fmla="*/ 1977 h 2025"/>
              <a:gd name="T64" fmla="*/ 851 w 2249"/>
              <a:gd name="T65" fmla="*/ 1923 h 2025"/>
              <a:gd name="T66" fmla="*/ 826 w 2249"/>
              <a:gd name="T67" fmla="*/ 1852 h 2025"/>
              <a:gd name="T68" fmla="*/ 550 w 2249"/>
              <a:gd name="T69" fmla="*/ 1706 h 2025"/>
              <a:gd name="T70" fmla="*/ 382 w 2249"/>
              <a:gd name="T71" fmla="*/ 1544 h 2025"/>
              <a:gd name="T72" fmla="*/ 293 w 2249"/>
              <a:gd name="T73" fmla="*/ 1374 h 2025"/>
              <a:gd name="T74" fmla="*/ 256 w 2249"/>
              <a:gd name="T75" fmla="*/ 1150 h 2025"/>
              <a:gd name="T76" fmla="*/ 270 w 2249"/>
              <a:gd name="T77" fmla="*/ 535 h 2025"/>
              <a:gd name="T78" fmla="*/ 250 w 2249"/>
              <a:gd name="T79" fmla="*/ 358 h 2025"/>
              <a:gd name="T80" fmla="*/ 245 w 2249"/>
              <a:gd name="T81" fmla="*/ 375 h 2025"/>
              <a:gd name="T82" fmla="*/ 235 w 2249"/>
              <a:gd name="T83" fmla="*/ 472 h 2025"/>
              <a:gd name="T84" fmla="*/ 200 w 2249"/>
              <a:gd name="T85" fmla="*/ 526 h 2025"/>
              <a:gd name="T86" fmla="*/ 160 w 2249"/>
              <a:gd name="T87" fmla="*/ 517 h 2025"/>
              <a:gd name="T88" fmla="*/ 142 w 2249"/>
              <a:gd name="T89" fmla="*/ 424 h 2025"/>
              <a:gd name="T90" fmla="*/ 134 w 2249"/>
              <a:gd name="T91" fmla="*/ 320 h 2025"/>
              <a:gd name="T92" fmla="*/ 105 w 2249"/>
              <a:gd name="T93" fmla="*/ 342 h 2025"/>
              <a:gd name="T94" fmla="*/ 71 w 2249"/>
              <a:gd name="T95" fmla="*/ 363 h 2025"/>
              <a:gd name="T96" fmla="*/ 28 w 2249"/>
              <a:gd name="T97" fmla="*/ 396 h 2025"/>
              <a:gd name="T98" fmla="*/ 4 w 2249"/>
              <a:gd name="T99" fmla="*/ 401 h 2025"/>
              <a:gd name="T100" fmla="*/ 7 w 2249"/>
              <a:gd name="T101" fmla="*/ 312 h 2025"/>
              <a:gd name="T102" fmla="*/ 44 w 2249"/>
              <a:gd name="T103" fmla="*/ 258 h 2025"/>
              <a:gd name="T104" fmla="*/ 84 w 2249"/>
              <a:gd name="T105" fmla="*/ 113 h 2025"/>
              <a:gd name="T106" fmla="*/ 110 w 2249"/>
              <a:gd name="T107" fmla="*/ 45 h 2025"/>
              <a:gd name="T108" fmla="*/ 179 w 2249"/>
              <a:gd name="T109" fmla="*/ 3 h 2025"/>
              <a:gd name="T110" fmla="*/ 284 w 2249"/>
              <a:gd name="T111" fmla="*/ 8 h 2025"/>
              <a:gd name="T112" fmla="*/ 324 w 2249"/>
              <a:gd name="T113" fmla="*/ 61 h 2025"/>
              <a:gd name="T114" fmla="*/ 308 w 2249"/>
              <a:gd name="T115" fmla="*/ 103 h 2025"/>
              <a:gd name="T116" fmla="*/ 257 w 2249"/>
              <a:gd name="T117" fmla="*/ 124 h 2025"/>
              <a:gd name="T118" fmla="*/ 263 w 2249"/>
              <a:gd name="T119" fmla="*/ 130 h 202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49"/>
              <a:gd name="T181" fmla="*/ 0 h 2025"/>
              <a:gd name="T182" fmla="*/ 2249 w 2249"/>
              <a:gd name="T183" fmla="*/ 2025 h 202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49" h="2025">
                <a:moveTo>
                  <a:pt x="263" y="130"/>
                </a:moveTo>
                <a:lnTo>
                  <a:pt x="311" y="139"/>
                </a:lnTo>
                <a:lnTo>
                  <a:pt x="356" y="161"/>
                </a:lnTo>
                <a:lnTo>
                  <a:pt x="400" y="194"/>
                </a:lnTo>
                <a:lnTo>
                  <a:pt x="442" y="238"/>
                </a:lnTo>
                <a:lnTo>
                  <a:pt x="521" y="348"/>
                </a:lnTo>
                <a:lnTo>
                  <a:pt x="611" y="478"/>
                </a:lnTo>
                <a:lnTo>
                  <a:pt x="679" y="570"/>
                </a:lnTo>
                <a:lnTo>
                  <a:pt x="754" y="656"/>
                </a:lnTo>
                <a:lnTo>
                  <a:pt x="838" y="732"/>
                </a:lnTo>
                <a:lnTo>
                  <a:pt x="935" y="794"/>
                </a:lnTo>
                <a:lnTo>
                  <a:pt x="1046" y="837"/>
                </a:lnTo>
                <a:lnTo>
                  <a:pt x="1175" y="859"/>
                </a:lnTo>
                <a:lnTo>
                  <a:pt x="1326" y="857"/>
                </a:lnTo>
                <a:lnTo>
                  <a:pt x="1499" y="825"/>
                </a:lnTo>
                <a:lnTo>
                  <a:pt x="1648" y="781"/>
                </a:lnTo>
                <a:lnTo>
                  <a:pt x="1780" y="729"/>
                </a:lnTo>
                <a:lnTo>
                  <a:pt x="1896" y="674"/>
                </a:lnTo>
                <a:lnTo>
                  <a:pt x="1992" y="617"/>
                </a:lnTo>
                <a:lnTo>
                  <a:pt x="2070" y="562"/>
                </a:lnTo>
                <a:lnTo>
                  <a:pt x="2129" y="512"/>
                </a:lnTo>
                <a:lnTo>
                  <a:pt x="2171" y="469"/>
                </a:lnTo>
                <a:lnTo>
                  <a:pt x="2194" y="435"/>
                </a:lnTo>
                <a:lnTo>
                  <a:pt x="2220" y="480"/>
                </a:lnTo>
                <a:lnTo>
                  <a:pt x="2239" y="525"/>
                </a:lnTo>
                <a:lnTo>
                  <a:pt x="2249" y="609"/>
                </a:lnTo>
                <a:lnTo>
                  <a:pt x="2234" y="686"/>
                </a:lnTo>
                <a:lnTo>
                  <a:pt x="2201" y="756"/>
                </a:lnTo>
                <a:lnTo>
                  <a:pt x="2156" y="814"/>
                </a:lnTo>
                <a:lnTo>
                  <a:pt x="2105" y="863"/>
                </a:lnTo>
                <a:lnTo>
                  <a:pt x="2020" y="921"/>
                </a:lnTo>
                <a:lnTo>
                  <a:pt x="1977" y="954"/>
                </a:lnTo>
                <a:lnTo>
                  <a:pt x="1970" y="981"/>
                </a:lnTo>
                <a:lnTo>
                  <a:pt x="1992" y="996"/>
                </a:lnTo>
                <a:lnTo>
                  <a:pt x="2038" y="994"/>
                </a:lnTo>
                <a:lnTo>
                  <a:pt x="2116" y="987"/>
                </a:lnTo>
                <a:lnTo>
                  <a:pt x="2140" y="977"/>
                </a:lnTo>
                <a:lnTo>
                  <a:pt x="2165" y="946"/>
                </a:lnTo>
                <a:lnTo>
                  <a:pt x="2149" y="1026"/>
                </a:lnTo>
                <a:lnTo>
                  <a:pt x="2124" y="1087"/>
                </a:lnTo>
                <a:lnTo>
                  <a:pt x="2084" y="1136"/>
                </a:lnTo>
                <a:lnTo>
                  <a:pt x="2033" y="1178"/>
                </a:lnTo>
                <a:lnTo>
                  <a:pt x="1987" y="1226"/>
                </a:lnTo>
                <a:lnTo>
                  <a:pt x="1974" y="1266"/>
                </a:lnTo>
                <a:lnTo>
                  <a:pt x="1980" y="1281"/>
                </a:lnTo>
                <a:lnTo>
                  <a:pt x="1992" y="1291"/>
                </a:lnTo>
                <a:lnTo>
                  <a:pt x="2038" y="1288"/>
                </a:lnTo>
                <a:lnTo>
                  <a:pt x="1991" y="1365"/>
                </a:lnTo>
                <a:lnTo>
                  <a:pt x="1936" y="1434"/>
                </a:lnTo>
                <a:lnTo>
                  <a:pt x="1876" y="1492"/>
                </a:lnTo>
                <a:lnTo>
                  <a:pt x="1817" y="1534"/>
                </a:lnTo>
                <a:lnTo>
                  <a:pt x="1765" y="1564"/>
                </a:lnTo>
                <a:lnTo>
                  <a:pt x="1758" y="1572"/>
                </a:lnTo>
                <a:lnTo>
                  <a:pt x="1760" y="1592"/>
                </a:lnTo>
                <a:lnTo>
                  <a:pt x="1732" y="1653"/>
                </a:lnTo>
                <a:lnTo>
                  <a:pt x="1659" y="1766"/>
                </a:lnTo>
                <a:lnTo>
                  <a:pt x="1610" y="1828"/>
                </a:lnTo>
                <a:lnTo>
                  <a:pt x="1548" y="1889"/>
                </a:lnTo>
                <a:lnTo>
                  <a:pt x="1473" y="1944"/>
                </a:lnTo>
                <a:lnTo>
                  <a:pt x="1385" y="1987"/>
                </a:lnTo>
                <a:lnTo>
                  <a:pt x="1285" y="2017"/>
                </a:lnTo>
                <a:lnTo>
                  <a:pt x="1169" y="2025"/>
                </a:lnTo>
                <a:lnTo>
                  <a:pt x="1038" y="2011"/>
                </a:lnTo>
                <a:lnTo>
                  <a:pt x="927" y="1977"/>
                </a:lnTo>
                <a:lnTo>
                  <a:pt x="882" y="1951"/>
                </a:lnTo>
                <a:lnTo>
                  <a:pt x="851" y="1923"/>
                </a:lnTo>
                <a:lnTo>
                  <a:pt x="830" y="1889"/>
                </a:lnTo>
                <a:lnTo>
                  <a:pt x="826" y="1852"/>
                </a:lnTo>
                <a:lnTo>
                  <a:pt x="644" y="1765"/>
                </a:lnTo>
                <a:lnTo>
                  <a:pt x="550" y="1706"/>
                </a:lnTo>
                <a:lnTo>
                  <a:pt x="462" y="1633"/>
                </a:lnTo>
                <a:lnTo>
                  <a:pt x="382" y="1544"/>
                </a:lnTo>
                <a:lnTo>
                  <a:pt x="318" y="1436"/>
                </a:lnTo>
                <a:lnTo>
                  <a:pt x="293" y="1374"/>
                </a:lnTo>
                <a:lnTo>
                  <a:pt x="273" y="1306"/>
                </a:lnTo>
                <a:lnTo>
                  <a:pt x="256" y="1150"/>
                </a:lnTo>
                <a:lnTo>
                  <a:pt x="264" y="727"/>
                </a:lnTo>
                <a:lnTo>
                  <a:pt x="270" y="535"/>
                </a:lnTo>
                <a:lnTo>
                  <a:pt x="269" y="424"/>
                </a:lnTo>
                <a:lnTo>
                  <a:pt x="250" y="358"/>
                </a:lnTo>
                <a:lnTo>
                  <a:pt x="243" y="351"/>
                </a:lnTo>
                <a:lnTo>
                  <a:pt x="245" y="375"/>
                </a:lnTo>
                <a:lnTo>
                  <a:pt x="245" y="429"/>
                </a:lnTo>
                <a:lnTo>
                  <a:pt x="235" y="472"/>
                </a:lnTo>
                <a:lnTo>
                  <a:pt x="220" y="506"/>
                </a:lnTo>
                <a:lnTo>
                  <a:pt x="200" y="526"/>
                </a:lnTo>
                <a:lnTo>
                  <a:pt x="179" y="531"/>
                </a:lnTo>
                <a:lnTo>
                  <a:pt x="160" y="517"/>
                </a:lnTo>
                <a:lnTo>
                  <a:pt x="147" y="482"/>
                </a:lnTo>
                <a:lnTo>
                  <a:pt x="142" y="424"/>
                </a:lnTo>
                <a:lnTo>
                  <a:pt x="139" y="335"/>
                </a:lnTo>
                <a:lnTo>
                  <a:pt x="134" y="320"/>
                </a:lnTo>
                <a:lnTo>
                  <a:pt x="127" y="320"/>
                </a:lnTo>
                <a:lnTo>
                  <a:pt x="105" y="342"/>
                </a:lnTo>
                <a:lnTo>
                  <a:pt x="89" y="356"/>
                </a:lnTo>
                <a:lnTo>
                  <a:pt x="71" y="363"/>
                </a:lnTo>
                <a:lnTo>
                  <a:pt x="48" y="375"/>
                </a:lnTo>
                <a:lnTo>
                  <a:pt x="28" y="396"/>
                </a:lnTo>
                <a:lnTo>
                  <a:pt x="10" y="424"/>
                </a:lnTo>
                <a:lnTo>
                  <a:pt x="4" y="401"/>
                </a:lnTo>
                <a:lnTo>
                  <a:pt x="0" y="344"/>
                </a:lnTo>
                <a:lnTo>
                  <a:pt x="7" y="312"/>
                </a:lnTo>
                <a:lnTo>
                  <a:pt x="21" y="283"/>
                </a:lnTo>
                <a:lnTo>
                  <a:pt x="44" y="258"/>
                </a:lnTo>
                <a:lnTo>
                  <a:pt x="83" y="243"/>
                </a:lnTo>
                <a:lnTo>
                  <a:pt x="84" y="113"/>
                </a:lnTo>
                <a:lnTo>
                  <a:pt x="93" y="77"/>
                </a:lnTo>
                <a:lnTo>
                  <a:pt x="110" y="45"/>
                </a:lnTo>
                <a:lnTo>
                  <a:pt x="137" y="20"/>
                </a:lnTo>
                <a:lnTo>
                  <a:pt x="179" y="3"/>
                </a:lnTo>
                <a:lnTo>
                  <a:pt x="257" y="0"/>
                </a:lnTo>
                <a:lnTo>
                  <a:pt x="284" y="8"/>
                </a:lnTo>
                <a:lnTo>
                  <a:pt x="303" y="22"/>
                </a:lnTo>
                <a:lnTo>
                  <a:pt x="324" y="61"/>
                </a:lnTo>
                <a:lnTo>
                  <a:pt x="329" y="106"/>
                </a:lnTo>
                <a:lnTo>
                  <a:pt x="308" y="103"/>
                </a:lnTo>
                <a:lnTo>
                  <a:pt x="278" y="112"/>
                </a:lnTo>
                <a:lnTo>
                  <a:pt x="257" y="124"/>
                </a:lnTo>
                <a:lnTo>
                  <a:pt x="255" y="128"/>
                </a:lnTo>
                <a:lnTo>
                  <a:pt x="263" y="13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75" name="Freeform 1075"/>
          <p:cNvSpPr>
            <a:spLocks/>
          </p:cNvSpPr>
          <p:nvPr/>
        </p:nvSpPr>
        <p:spPr bwMode="auto">
          <a:xfrm>
            <a:off x="7232651" y="3862389"/>
            <a:ext cx="68263" cy="39687"/>
          </a:xfrm>
          <a:custGeom>
            <a:avLst/>
            <a:gdLst>
              <a:gd name="T0" fmla="*/ 315 w 423"/>
              <a:gd name="T1" fmla="*/ 0 h 295"/>
              <a:gd name="T2" fmla="*/ 245 w 423"/>
              <a:gd name="T3" fmla="*/ 0 h 295"/>
              <a:gd name="T4" fmla="*/ 243 w 423"/>
              <a:gd name="T5" fmla="*/ 78 h 295"/>
              <a:gd name="T6" fmla="*/ 230 w 423"/>
              <a:gd name="T7" fmla="*/ 106 h 295"/>
              <a:gd name="T8" fmla="*/ 204 w 423"/>
              <a:gd name="T9" fmla="*/ 131 h 295"/>
              <a:gd name="T10" fmla="*/ 123 w 423"/>
              <a:gd name="T11" fmla="*/ 182 h 295"/>
              <a:gd name="T12" fmla="*/ 37 w 423"/>
              <a:gd name="T13" fmla="*/ 221 h 295"/>
              <a:gd name="T14" fmla="*/ 8 w 423"/>
              <a:gd name="T15" fmla="*/ 239 h 295"/>
              <a:gd name="T16" fmla="*/ 0 w 423"/>
              <a:gd name="T17" fmla="*/ 251 h 295"/>
              <a:gd name="T18" fmla="*/ 14 w 423"/>
              <a:gd name="T19" fmla="*/ 256 h 295"/>
              <a:gd name="T20" fmla="*/ 48 w 423"/>
              <a:gd name="T21" fmla="*/ 249 h 295"/>
              <a:gd name="T22" fmla="*/ 153 w 423"/>
              <a:gd name="T23" fmla="*/ 214 h 295"/>
              <a:gd name="T24" fmla="*/ 179 w 423"/>
              <a:gd name="T25" fmla="*/ 215 h 295"/>
              <a:gd name="T26" fmla="*/ 174 w 423"/>
              <a:gd name="T27" fmla="*/ 246 h 295"/>
              <a:gd name="T28" fmla="*/ 163 w 423"/>
              <a:gd name="T29" fmla="*/ 281 h 295"/>
              <a:gd name="T30" fmla="*/ 169 w 423"/>
              <a:gd name="T31" fmla="*/ 295 h 295"/>
              <a:gd name="T32" fmla="*/ 189 w 423"/>
              <a:gd name="T33" fmla="*/ 289 h 295"/>
              <a:gd name="T34" fmla="*/ 217 w 423"/>
              <a:gd name="T35" fmla="*/ 261 h 295"/>
              <a:gd name="T36" fmla="*/ 230 w 423"/>
              <a:gd name="T37" fmla="*/ 242 h 295"/>
              <a:gd name="T38" fmla="*/ 248 w 423"/>
              <a:gd name="T39" fmla="*/ 228 h 295"/>
              <a:gd name="T40" fmla="*/ 280 w 423"/>
              <a:gd name="T41" fmla="*/ 227 h 295"/>
              <a:gd name="T42" fmla="*/ 342 w 423"/>
              <a:gd name="T43" fmla="*/ 239 h 295"/>
              <a:gd name="T44" fmla="*/ 423 w 423"/>
              <a:gd name="T45" fmla="*/ 254 h 295"/>
              <a:gd name="T46" fmla="*/ 423 w 423"/>
              <a:gd name="T47" fmla="*/ 246 h 295"/>
              <a:gd name="T48" fmla="*/ 396 w 423"/>
              <a:gd name="T49" fmla="*/ 228 h 295"/>
              <a:gd name="T50" fmla="*/ 361 w 423"/>
              <a:gd name="T51" fmla="*/ 203 h 295"/>
              <a:gd name="T52" fmla="*/ 333 w 423"/>
              <a:gd name="T53" fmla="*/ 177 h 295"/>
              <a:gd name="T54" fmla="*/ 312 w 423"/>
              <a:gd name="T55" fmla="*/ 146 h 295"/>
              <a:gd name="T56" fmla="*/ 315 w 423"/>
              <a:gd name="T57" fmla="*/ 0 h 295"/>
              <a:gd name="T58" fmla="*/ 315 w 423"/>
              <a:gd name="T59" fmla="*/ 0 h 29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23"/>
              <a:gd name="T91" fmla="*/ 0 h 295"/>
              <a:gd name="T92" fmla="*/ 423 w 423"/>
              <a:gd name="T93" fmla="*/ 295 h 29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23" h="295">
                <a:moveTo>
                  <a:pt x="315" y="0"/>
                </a:moveTo>
                <a:lnTo>
                  <a:pt x="245" y="0"/>
                </a:lnTo>
                <a:lnTo>
                  <a:pt x="243" y="78"/>
                </a:lnTo>
                <a:lnTo>
                  <a:pt x="230" y="106"/>
                </a:lnTo>
                <a:lnTo>
                  <a:pt x="204" y="131"/>
                </a:lnTo>
                <a:lnTo>
                  <a:pt x="123" y="182"/>
                </a:lnTo>
                <a:lnTo>
                  <a:pt x="37" y="221"/>
                </a:lnTo>
                <a:lnTo>
                  <a:pt x="8" y="239"/>
                </a:lnTo>
                <a:lnTo>
                  <a:pt x="0" y="251"/>
                </a:lnTo>
                <a:lnTo>
                  <a:pt x="14" y="256"/>
                </a:lnTo>
                <a:lnTo>
                  <a:pt x="48" y="249"/>
                </a:lnTo>
                <a:lnTo>
                  <a:pt x="153" y="214"/>
                </a:lnTo>
                <a:lnTo>
                  <a:pt x="179" y="215"/>
                </a:lnTo>
                <a:lnTo>
                  <a:pt x="174" y="246"/>
                </a:lnTo>
                <a:lnTo>
                  <a:pt x="163" y="281"/>
                </a:lnTo>
                <a:lnTo>
                  <a:pt x="169" y="295"/>
                </a:lnTo>
                <a:lnTo>
                  <a:pt x="189" y="289"/>
                </a:lnTo>
                <a:lnTo>
                  <a:pt x="217" y="261"/>
                </a:lnTo>
                <a:lnTo>
                  <a:pt x="230" y="242"/>
                </a:lnTo>
                <a:lnTo>
                  <a:pt x="248" y="228"/>
                </a:lnTo>
                <a:lnTo>
                  <a:pt x="280" y="227"/>
                </a:lnTo>
                <a:lnTo>
                  <a:pt x="342" y="239"/>
                </a:lnTo>
                <a:lnTo>
                  <a:pt x="423" y="254"/>
                </a:lnTo>
                <a:lnTo>
                  <a:pt x="423" y="246"/>
                </a:lnTo>
                <a:lnTo>
                  <a:pt x="396" y="228"/>
                </a:lnTo>
                <a:lnTo>
                  <a:pt x="361" y="203"/>
                </a:lnTo>
                <a:lnTo>
                  <a:pt x="333" y="177"/>
                </a:lnTo>
                <a:lnTo>
                  <a:pt x="312" y="146"/>
                </a:lnTo>
                <a:lnTo>
                  <a:pt x="315" y="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76" name="Freeform 1076"/>
          <p:cNvSpPr>
            <a:spLocks/>
          </p:cNvSpPr>
          <p:nvPr/>
        </p:nvSpPr>
        <p:spPr bwMode="auto">
          <a:xfrm>
            <a:off x="7112001" y="3609975"/>
            <a:ext cx="9525" cy="6350"/>
          </a:xfrm>
          <a:custGeom>
            <a:avLst/>
            <a:gdLst>
              <a:gd name="T0" fmla="*/ 25 w 51"/>
              <a:gd name="T1" fmla="*/ 43 h 43"/>
              <a:gd name="T2" fmla="*/ 43 w 51"/>
              <a:gd name="T3" fmla="*/ 38 h 43"/>
              <a:gd name="T4" fmla="*/ 51 w 51"/>
              <a:gd name="T5" fmla="*/ 22 h 43"/>
              <a:gd name="T6" fmla="*/ 43 w 51"/>
              <a:gd name="T7" fmla="*/ 7 h 43"/>
              <a:gd name="T8" fmla="*/ 25 w 51"/>
              <a:gd name="T9" fmla="*/ 0 h 43"/>
              <a:gd name="T10" fmla="*/ 7 w 51"/>
              <a:gd name="T11" fmla="*/ 7 h 43"/>
              <a:gd name="T12" fmla="*/ 0 w 51"/>
              <a:gd name="T13" fmla="*/ 22 h 43"/>
              <a:gd name="T14" fmla="*/ 7 w 51"/>
              <a:gd name="T15" fmla="*/ 38 h 43"/>
              <a:gd name="T16" fmla="*/ 25 w 51"/>
              <a:gd name="T17" fmla="*/ 43 h 43"/>
              <a:gd name="T18" fmla="*/ 25 w 51"/>
              <a:gd name="T19" fmla="*/ 43 h 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1"/>
              <a:gd name="T31" fmla="*/ 0 h 43"/>
              <a:gd name="T32" fmla="*/ 51 w 51"/>
              <a:gd name="T33" fmla="*/ 43 h 4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1" h="43">
                <a:moveTo>
                  <a:pt x="25" y="43"/>
                </a:moveTo>
                <a:lnTo>
                  <a:pt x="43" y="38"/>
                </a:lnTo>
                <a:lnTo>
                  <a:pt x="51" y="22"/>
                </a:lnTo>
                <a:lnTo>
                  <a:pt x="43" y="7"/>
                </a:lnTo>
                <a:lnTo>
                  <a:pt x="25" y="0"/>
                </a:lnTo>
                <a:lnTo>
                  <a:pt x="7" y="7"/>
                </a:lnTo>
                <a:lnTo>
                  <a:pt x="0" y="22"/>
                </a:lnTo>
                <a:lnTo>
                  <a:pt x="7" y="38"/>
                </a:lnTo>
                <a:lnTo>
                  <a:pt x="25" y="43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77" name="Freeform 1077"/>
          <p:cNvSpPr>
            <a:spLocks/>
          </p:cNvSpPr>
          <p:nvPr/>
        </p:nvSpPr>
        <p:spPr bwMode="auto">
          <a:xfrm flipH="1">
            <a:off x="6553200" y="3886201"/>
            <a:ext cx="368300" cy="239713"/>
          </a:xfrm>
          <a:custGeom>
            <a:avLst/>
            <a:gdLst>
              <a:gd name="T0" fmla="*/ 15 w 9242"/>
              <a:gd name="T1" fmla="*/ 1414 h 4685"/>
              <a:gd name="T2" fmla="*/ 401 w 9242"/>
              <a:gd name="T3" fmla="*/ 924 h 4685"/>
              <a:gd name="T4" fmla="*/ 579 w 9242"/>
              <a:gd name="T5" fmla="*/ 571 h 4685"/>
              <a:gd name="T6" fmla="*/ 869 w 9242"/>
              <a:gd name="T7" fmla="*/ 173 h 4685"/>
              <a:gd name="T8" fmla="*/ 1100 w 9242"/>
              <a:gd name="T9" fmla="*/ 40 h 4685"/>
              <a:gd name="T10" fmla="*/ 1479 w 9242"/>
              <a:gd name="T11" fmla="*/ 9 h 4685"/>
              <a:gd name="T12" fmla="*/ 1872 w 9242"/>
              <a:gd name="T13" fmla="*/ 134 h 4685"/>
              <a:gd name="T14" fmla="*/ 2252 w 9242"/>
              <a:gd name="T15" fmla="*/ 372 h 4685"/>
              <a:gd name="T16" fmla="*/ 2584 w 9242"/>
              <a:gd name="T17" fmla="*/ 706 h 4685"/>
              <a:gd name="T18" fmla="*/ 2821 w 9242"/>
              <a:gd name="T19" fmla="*/ 1161 h 4685"/>
              <a:gd name="T20" fmla="*/ 2910 w 9242"/>
              <a:gd name="T21" fmla="*/ 1502 h 4685"/>
              <a:gd name="T22" fmla="*/ 2934 w 9242"/>
              <a:gd name="T23" fmla="*/ 1882 h 4685"/>
              <a:gd name="T24" fmla="*/ 2877 w 9242"/>
              <a:gd name="T25" fmla="*/ 2261 h 4685"/>
              <a:gd name="T26" fmla="*/ 2706 w 9242"/>
              <a:gd name="T27" fmla="*/ 2714 h 4685"/>
              <a:gd name="T28" fmla="*/ 2665 w 9242"/>
              <a:gd name="T29" fmla="*/ 2922 h 4685"/>
              <a:gd name="T30" fmla="*/ 2941 w 9242"/>
              <a:gd name="T31" fmla="*/ 2813 h 4685"/>
              <a:gd name="T32" fmla="*/ 3376 w 9242"/>
              <a:gd name="T33" fmla="*/ 2575 h 4685"/>
              <a:gd name="T34" fmla="*/ 4183 w 9242"/>
              <a:gd name="T35" fmla="*/ 2383 h 4685"/>
              <a:gd name="T36" fmla="*/ 4934 w 9242"/>
              <a:gd name="T37" fmla="*/ 2311 h 4685"/>
              <a:gd name="T38" fmla="*/ 6413 w 9242"/>
              <a:gd name="T39" fmla="*/ 2381 h 4685"/>
              <a:gd name="T40" fmla="*/ 6846 w 9242"/>
              <a:gd name="T41" fmla="*/ 2485 h 4685"/>
              <a:gd name="T42" fmla="*/ 7488 w 9242"/>
              <a:gd name="T43" fmla="*/ 2758 h 4685"/>
              <a:gd name="T44" fmla="*/ 8037 w 9242"/>
              <a:gd name="T45" fmla="*/ 2898 h 4685"/>
              <a:gd name="T46" fmla="*/ 8288 w 9242"/>
              <a:gd name="T47" fmla="*/ 2869 h 4685"/>
              <a:gd name="T48" fmla="*/ 8449 w 9242"/>
              <a:gd name="T49" fmla="*/ 2891 h 4685"/>
              <a:gd name="T50" fmla="*/ 8705 w 9242"/>
              <a:gd name="T51" fmla="*/ 2937 h 4685"/>
              <a:gd name="T52" fmla="*/ 8859 w 9242"/>
              <a:gd name="T53" fmla="*/ 2929 h 4685"/>
              <a:gd name="T54" fmla="*/ 9029 w 9242"/>
              <a:gd name="T55" fmla="*/ 2937 h 4685"/>
              <a:gd name="T56" fmla="*/ 9215 w 9242"/>
              <a:gd name="T57" fmla="*/ 3062 h 4685"/>
              <a:gd name="T58" fmla="*/ 9164 w 9242"/>
              <a:gd name="T59" fmla="*/ 3153 h 4685"/>
              <a:gd name="T60" fmla="*/ 8932 w 9242"/>
              <a:gd name="T61" fmla="*/ 3267 h 4685"/>
              <a:gd name="T62" fmla="*/ 8222 w 9242"/>
              <a:gd name="T63" fmla="*/ 3652 h 4685"/>
              <a:gd name="T64" fmla="*/ 7709 w 9242"/>
              <a:gd name="T65" fmla="*/ 4001 h 4685"/>
              <a:gd name="T66" fmla="*/ 7337 w 9242"/>
              <a:gd name="T67" fmla="*/ 4350 h 4685"/>
              <a:gd name="T68" fmla="*/ 6931 w 9242"/>
              <a:gd name="T69" fmla="*/ 4548 h 4685"/>
              <a:gd name="T70" fmla="*/ 6401 w 9242"/>
              <a:gd name="T71" fmla="*/ 4642 h 4685"/>
              <a:gd name="T72" fmla="*/ 5001 w 9242"/>
              <a:gd name="T73" fmla="*/ 4685 h 4685"/>
              <a:gd name="T74" fmla="*/ 4054 w 9242"/>
              <a:gd name="T75" fmla="*/ 4569 h 4685"/>
              <a:gd name="T76" fmla="*/ 3351 w 9242"/>
              <a:gd name="T77" fmla="*/ 4531 h 4685"/>
              <a:gd name="T78" fmla="*/ 2352 w 9242"/>
              <a:gd name="T79" fmla="*/ 4367 h 4685"/>
              <a:gd name="T80" fmla="*/ 2130 w 9242"/>
              <a:gd name="T81" fmla="*/ 4260 h 4685"/>
              <a:gd name="T82" fmla="*/ 1748 w 9242"/>
              <a:gd name="T83" fmla="*/ 4129 h 4685"/>
              <a:gd name="T84" fmla="*/ 1557 w 9242"/>
              <a:gd name="T85" fmla="*/ 4023 h 4685"/>
              <a:gd name="T86" fmla="*/ 1408 w 9242"/>
              <a:gd name="T87" fmla="*/ 3844 h 4685"/>
              <a:gd name="T88" fmla="*/ 1323 w 9242"/>
              <a:gd name="T89" fmla="*/ 3495 h 4685"/>
              <a:gd name="T90" fmla="*/ 1390 w 9242"/>
              <a:gd name="T91" fmla="*/ 3036 h 4685"/>
              <a:gd name="T92" fmla="*/ 1597 w 9242"/>
              <a:gd name="T93" fmla="*/ 2624 h 4685"/>
              <a:gd name="T94" fmla="*/ 1945 w 9242"/>
              <a:gd name="T95" fmla="*/ 2108 h 4685"/>
              <a:gd name="T96" fmla="*/ 2155 w 9242"/>
              <a:gd name="T97" fmla="*/ 1709 h 4685"/>
              <a:gd name="T98" fmla="*/ 2228 w 9242"/>
              <a:gd name="T99" fmla="*/ 1315 h 4685"/>
              <a:gd name="T100" fmla="*/ 2156 w 9242"/>
              <a:gd name="T101" fmla="*/ 1077 h 4685"/>
              <a:gd name="T102" fmla="*/ 1999 w 9242"/>
              <a:gd name="T103" fmla="*/ 948 h 4685"/>
              <a:gd name="T104" fmla="*/ 1686 w 9242"/>
              <a:gd name="T105" fmla="*/ 877 h 4685"/>
              <a:gd name="T106" fmla="*/ 1486 w 9242"/>
              <a:gd name="T107" fmla="*/ 899 h 4685"/>
              <a:gd name="T108" fmla="*/ 1218 w 9242"/>
              <a:gd name="T109" fmla="*/ 1017 h 4685"/>
              <a:gd name="T110" fmla="*/ 1030 w 9242"/>
              <a:gd name="T111" fmla="*/ 1009 h 4685"/>
              <a:gd name="T112" fmla="*/ 537 w 9242"/>
              <a:gd name="T113" fmla="*/ 1299 h 4685"/>
              <a:gd name="T114" fmla="*/ 245 w 9242"/>
              <a:gd name="T115" fmla="*/ 1457 h 4685"/>
              <a:gd name="T116" fmla="*/ 55 w 9242"/>
              <a:gd name="T117" fmla="*/ 1477 h 468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9242"/>
              <a:gd name="T178" fmla="*/ 0 h 4685"/>
              <a:gd name="T179" fmla="*/ 9242 w 9242"/>
              <a:gd name="T180" fmla="*/ 4685 h 468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9242" h="4685">
                <a:moveTo>
                  <a:pt x="0" y="1455"/>
                </a:moveTo>
                <a:lnTo>
                  <a:pt x="3" y="1440"/>
                </a:lnTo>
                <a:lnTo>
                  <a:pt x="15" y="1414"/>
                </a:lnTo>
                <a:lnTo>
                  <a:pt x="66" y="1342"/>
                </a:lnTo>
                <a:lnTo>
                  <a:pt x="227" y="1139"/>
                </a:lnTo>
                <a:lnTo>
                  <a:pt x="401" y="924"/>
                </a:lnTo>
                <a:lnTo>
                  <a:pt x="466" y="833"/>
                </a:lnTo>
                <a:lnTo>
                  <a:pt x="501" y="765"/>
                </a:lnTo>
                <a:lnTo>
                  <a:pt x="579" y="571"/>
                </a:lnTo>
                <a:lnTo>
                  <a:pt x="668" y="410"/>
                </a:lnTo>
                <a:lnTo>
                  <a:pt x="765" y="277"/>
                </a:lnTo>
                <a:lnTo>
                  <a:pt x="869" y="173"/>
                </a:lnTo>
                <a:lnTo>
                  <a:pt x="981" y="94"/>
                </a:lnTo>
                <a:lnTo>
                  <a:pt x="1040" y="64"/>
                </a:lnTo>
                <a:lnTo>
                  <a:pt x="1100" y="40"/>
                </a:lnTo>
                <a:lnTo>
                  <a:pt x="1223" y="9"/>
                </a:lnTo>
                <a:lnTo>
                  <a:pt x="1349" y="0"/>
                </a:lnTo>
                <a:lnTo>
                  <a:pt x="1479" y="9"/>
                </a:lnTo>
                <a:lnTo>
                  <a:pt x="1610" y="36"/>
                </a:lnTo>
                <a:lnTo>
                  <a:pt x="1741" y="79"/>
                </a:lnTo>
                <a:lnTo>
                  <a:pt x="1872" y="134"/>
                </a:lnTo>
                <a:lnTo>
                  <a:pt x="2002" y="203"/>
                </a:lnTo>
                <a:lnTo>
                  <a:pt x="2130" y="283"/>
                </a:lnTo>
                <a:lnTo>
                  <a:pt x="2252" y="372"/>
                </a:lnTo>
                <a:lnTo>
                  <a:pt x="2370" y="468"/>
                </a:lnTo>
                <a:lnTo>
                  <a:pt x="2477" y="571"/>
                </a:lnTo>
                <a:lnTo>
                  <a:pt x="2584" y="706"/>
                </a:lnTo>
                <a:lnTo>
                  <a:pt x="2688" y="869"/>
                </a:lnTo>
                <a:lnTo>
                  <a:pt x="2780" y="1057"/>
                </a:lnTo>
                <a:lnTo>
                  <a:pt x="2821" y="1161"/>
                </a:lnTo>
                <a:lnTo>
                  <a:pt x="2857" y="1270"/>
                </a:lnTo>
                <a:lnTo>
                  <a:pt x="2887" y="1384"/>
                </a:lnTo>
                <a:lnTo>
                  <a:pt x="2910" y="1502"/>
                </a:lnTo>
                <a:lnTo>
                  <a:pt x="2926" y="1624"/>
                </a:lnTo>
                <a:lnTo>
                  <a:pt x="2934" y="1750"/>
                </a:lnTo>
                <a:lnTo>
                  <a:pt x="2934" y="1882"/>
                </a:lnTo>
                <a:lnTo>
                  <a:pt x="2923" y="2014"/>
                </a:lnTo>
                <a:lnTo>
                  <a:pt x="2905" y="2138"/>
                </a:lnTo>
                <a:lnTo>
                  <a:pt x="2877" y="2261"/>
                </a:lnTo>
                <a:lnTo>
                  <a:pt x="2841" y="2380"/>
                </a:lnTo>
                <a:lnTo>
                  <a:pt x="2799" y="2496"/>
                </a:lnTo>
                <a:lnTo>
                  <a:pt x="2706" y="2714"/>
                </a:lnTo>
                <a:lnTo>
                  <a:pt x="2613" y="2905"/>
                </a:lnTo>
                <a:lnTo>
                  <a:pt x="2636" y="2918"/>
                </a:lnTo>
                <a:lnTo>
                  <a:pt x="2665" y="2922"/>
                </a:lnTo>
                <a:lnTo>
                  <a:pt x="2740" y="2909"/>
                </a:lnTo>
                <a:lnTo>
                  <a:pt x="2834" y="2869"/>
                </a:lnTo>
                <a:lnTo>
                  <a:pt x="2941" y="2813"/>
                </a:lnTo>
                <a:lnTo>
                  <a:pt x="3170" y="2682"/>
                </a:lnTo>
                <a:lnTo>
                  <a:pt x="3279" y="2621"/>
                </a:lnTo>
                <a:lnTo>
                  <a:pt x="3376" y="2575"/>
                </a:lnTo>
                <a:lnTo>
                  <a:pt x="3695" y="2490"/>
                </a:lnTo>
                <a:lnTo>
                  <a:pt x="3955" y="2429"/>
                </a:lnTo>
                <a:lnTo>
                  <a:pt x="4183" y="2383"/>
                </a:lnTo>
                <a:lnTo>
                  <a:pt x="4405" y="2352"/>
                </a:lnTo>
                <a:lnTo>
                  <a:pt x="4645" y="2328"/>
                </a:lnTo>
                <a:lnTo>
                  <a:pt x="4934" y="2311"/>
                </a:lnTo>
                <a:lnTo>
                  <a:pt x="5749" y="2278"/>
                </a:lnTo>
                <a:lnTo>
                  <a:pt x="6095" y="2333"/>
                </a:lnTo>
                <a:lnTo>
                  <a:pt x="6413" y="2381"/>
                </a:lnTo>
                <a:lnTo>
                  <a:pt x="6562" y="2408"/>
                </a:lnTo>
                <a:lnTo>
                  <a:pt x="6706" y="2443"/>
                </a:lnTo>
                <a:lnTo>
                  <a:pt x="6846" y="2485"/>
                </a:lnTo>
                <a:lnTo>
                  <a:pt x="6983" y="2541"/>
                </a:lnTo>
                <a:lnTo>
                  <a:pt x="7308" y="2685"/>
                </a:lnTo>
                <a:lnTo>
                  <a:pt x="7488" y="2758"/>
                </a:lnTo>
                <a:lnTo>
                  <a:pt x="7674" y="2825"/>
                </a:lnTo>
                <a:lnTo>
                  <a:pt x="7859" y="2874"/>
                </a:lnTo>
                <a:lnTo>
                  <a:pt x="8037" y="2898"/>
                </a:lnTo>
                <a:lnTo>
                  <a:pt x="8124" y="2898"/>
                </a:lnTo>
                <a:lnTo>
                  <a:pt x="8208" y="2888"/>
                </a:lnTo>
                <a:lnTo>
                  <a:pt x="8288" y="2869"/>
                </a:lnTo>
                <a:lnTo>
                  <a:pt x="8364" y="2838"/>
                </a:lnTo>
                <a:lnTo>
                  <a:pt x="8406" y="2869"/>
                </a:lnTo>
                <a:lnTo>
                  <a:pt x="8449" y="2891"/>
                </a:lnTo>
                <a:lnTo>
                  <a:pt x="8534" y="2912"/>
                </a:lnTo>
                <a:lnTo>
                  <a:pt x="8619" y="2921"/>
                </a:lnTo>
                <a:lnTo>
                  <a:pt x="8705" y="2937"/>
                </a:lnTo>
                <a:lnTo>
                  <a:pt x="8734" y="2918"/>
                </a:lnTo>
                <a:lnTo>
                  <a:pt x="8771" y="2914"/>
                </a:lnTo>
                <a:lnTo>
                  <a:pt x="8859" y="2929"/>
                </a:lnTo>
                <a:lnTo>
                  <a:pt x="8947" y="2957"/>
                </a:lnTo>
                <a:lnTo>
                  <a:pt x="9013" y="2972"/>
                </a:lnTo>
                <a:lnTo>
                  <a:pt x="9029" y="2937"/>
                </a:lnTo>
                <a:lnTo>
                  <a:pt x="9083" y="2953"/>
                </a:lnTo>
                <a:lnTo>
                  <a:pt x="9154" y="2999"/>
                </a:lnTo>
                <a:lnTo>
                  <a:pt x="9215" y="3062"/>
                </a:lnTo>
                <a:lnTo>
                  <a:pt x="9234" y="3098"/>
                </a:lnTo>
                <a:lnTo>
                  <a:pt x="9242" y="3137"/>
                </a:lnTo>
                <a:lnTo>
                  <a:pt x="9164" y="3153"/>
                </a:lnTo>
                <a:lnTo>
                  <a:pt x="9081" y="3190"/>
                </a:lnTo>
                <a:lnTo>
                  <a:pt x="9001" y="3233"/>
                </a:lnTo>
                <a:lnTo>
                  <a:pt x="8932" y="3267"/>
                </a:lnTo>
                <a:lnTo>
                  <a:pt x="8757" y="3372"/>
                </a:lnTo>
                <a:lnTo>
                  <a:pt x="8578" y="3467"/>
                </a:lnTo>
                <a:lnTo>
                  <a:pt x="8222" y="3652"/>
                </a:lnTo>
                <a:lnTo>
                  <a:pt x="8046" y="3754"/>
                </a:lnTo>
                <a:lnTo>
                  <a:pt x="7874" y="3869"/>
                </a:lnTo>
                <a:lnTo>
                  <a:pt x="7709" y="4001"/>
                </a:lnTo>
                <a:lnTo>
                  <a:pt x="7552" y="4159"/>
                </a:lnTo>
                <a:lnTo>
                  <a:pt x="7411" y="4294"/>
                </a:lnTo>
                <a:lnTo>
                  <a:pt x="7337" y="4350"/>
                </a:lnTo>
                <a:lnTo>
                  <a:pt x="7260" y="4400"/>
                </a:lnTo>
                <a:lnTo>
                  <a:pt x="7099" y="4484"/>
                </a:lnTo>
                <a:lnTo>
                  <a:pt x="6931" y="4548"/>
                </a:lnTo>
                <a:lnTo>
                  <a:pt x="6759" y="4592"/>
                </a:lnTo>
                <a:lnTo>
                  <a:pt x="6580" y="4623"/>
                </a:lnTo>
                <a:lnTo>
                  <a:pt x="6401" y="4642"/>
                </a:lnTo>
                <a:lnTo>
                  <a:pt x="6220" y="4654"/>
                </a:lnTo>
                <a:lnTo>
                  <a:pt x="5517" y="4681"/>
                </a:lnTo>
                <a:lnTo>
                  <a:pt x="5001" y="4685"/>
                </a:lnTo>
                <a:lnTo>
                  <a:pt x="4662" y="4648"/>
                </a:lnTo>
                <a:lnTo>
                  <a:pt x="4350" y="4605"/>
                </a:lnTo>
                <a:lnTo>
                  <a:pt x="4054" y="4569"/>
                </a:lnTo>
                <a:lnTo>
                  <a:pt x="3767" y="4554"/>
                </a:lnTo>
                <a:lnTo>
                  <a:pt x="3567" y="4546"/>
                </a:lnTo>
                <a:lnTo>
                  <a:pt x="3351" y="4531"/>
                </a:lnTo>
                <a:lnTo>
                  <a:pt x="2912" y="4481"/>
                </a:lnTo>
                <a:lnTo>
                  <a:pt x="2516" y="4408"/>
                </a:lnTo>
                <a:lnTo>
                  <a:pt x="2352" y="4367"/>
                </a:lnTo>
                <a:lnTo>
                  <a:pt x="2223" y="4324"/>
                </a:lnTo>
                <a:lnTo>
                  <a:pt x="2180" y="4289"/>
                </a:lnTo>
                <a:lnTo>
                  <a:pt x="2130" y="4260"/>
                </a:lnTo>
                <a:lnTo>
                  <a:pt x="2014" y="4215"/>
                </a:lnTo>
                <a:lnTo>
                  <a:pt x="1883" y="4174"/>
                </a:lnTo>
                <a:lnTo>
                  <a:pt x="1748" y="4129"/>
                </a:lnTo>
                <a:lnTo>
                  <a:pt x="1682" y="4099"/>
                </a:lnTo>
                <a:lnTo>
                  <a:pt x="1619" y="4065"/>
                </a:lnTo>
                <a:lnTo>
                  <a:pt x="1557" y="4023"/>
                </a:lnTo>
                <a:lnTo>
                  <a:pt x="1501" y="3974"/>
                </a:lnTo>
                <a:lnTo>
                  <a:pt x="1451" y="3914"/>
                </a:lnTo>
                <a:lnTo>
                  <a:pt x="1408" y="3844"/>
                </a:lnTo>
                <a:lnTo>
                  <a:pt x="1372" y="3761"/>
                </a:lnTo>
                <a:lnTo>
                  <a:pt x="1345" y="3664"/>
                </a:lnTo>
                <a:lnTo>
                  <a:pt x="1323" y="3495"/>
                </a:lnTo>
                <a:lnTo>
                  <a:pt x="1325" y="3334"/>
                </a:lnTo>
                <a:lnTo>
                  <a:pt x="1348" y="3181"/>
                </a:lnTo>
                <a:lnTo>
                  <a:pt x="1390" y="3036"/>
                </a:lnTo>
                <a:lnTo>
                  <a:pt x="1447" y="2893"/>
                </a:lnTo>
                <a:lnTo>
                  <a:pt x="1517" y="2757"/>
                </a:lnTo>
                <a:lnTo>
                  <a:pt x="1597" y="2624"/>
                </a:lnTo>
                <a:lnTo>
                  <a:pt x="1682" y="2492"/>
                </a:lnTo>
                <a:lnTo>
                  <a:pt x="1859" y="2236"/>
                </a:lnTo>
                <a:lnTo>
                  <a:pt x="1945" y="2108"/>
                </a:lnTo>
                <a:lnTo>
                  <a:pt x="2024" y="1977"/>
                </a:lnTo>
                <a:lnTo>
                  <a:pt x="2096" y="1846"/>
                </a:lnTo>
                <a:lnTo>
                  <a:pt x="2155" y="1709"/>
                </a:lnTo>
                <a:lnTo>
                  <a:pt x="2198" y="1569"/>
                </a:lnTo>
                <a:lnTo>
                  <a:pt x="2223" y="1424"/>
                </a:lnTo>
                <a:lnTo>
                  <a:pt x="2228" y="1315"/>
                </a:lnTo>
                <a:lnTo>
                  <a:pt x="2217" y="1222"/>
                </a:lnTo>
                <a:lnTo>
                  <a:pt x="2192" y="1143"/>
                </a:lnTo>
                <a:lnTo>
                  <a:pt x="2156" y="1077"/>
                </a:lnTo>
                <a:lnTo>
                  <a:pt x="2112" y="1024"/>
                </a:lnTo>
                <a:lnTo>
                  <a:pt x="2059" y="980"/>
                </a:lnTo>
                <a:lnTo>
                  <a:pt x="1999" y="948"/>
                </a:lnTo>
                <a:lnTo>
                  <a:pt x="1936" y="923"/>
                </a:lnTo>
                <a:lnTo>
                  <a:pt x="1807" y="890"/>
                </a:lnTo>
                <a:lnTo>
                  <a:pt x="1686" y="877"/>
                </a:lnTo>
                <a:lnTo>
                  <a:pt x="1588" y="871"/>
                </a:lnTo>
                <a:lnTo>
                  <a:pt x="1525" y="863"/>
                </a:lnTo>
                <a:lnTo>
                  <a:pt x="1486" y="899"/>
                </a:lnTo>
                <a:lnTo>
                  <a:pt x="1438" y="932"/>
                </a:lnTo>
                <a:lnTo>
                  <a:pt x="1330" y="984"/>
                </a:lnTo>
                <a:lnTo>
                  <a:pt x="1218" y="1017"/>
                </a:lnTo>
                <a:lnTo>
                  <a:pt x="1119" y="1028"/>
                </a:lnTo>
                <a:lnTo>
                  <a:pt x="1086" y="996"/>
                </a:lnTo>
                <a:lnTo>
                  <a:pt x="1030" y="1009"/>
                </a:lnTo>
                <a:lnTo>
                  <a:pt x="968" y="1032"/>
                </a:lnTo>
                <a:lnTo>
                  <a:pt x="833" y="1105"/>
                </a:lnTo>
                <a:lnTo>
                  <a:pt x="537" y="1299"/>
                </a:lnTo>
                <a:lnTo>
                  <a:pt x="388" y="1390"/>
                </a:lnTo>
                <a:lnTo>
                  <a:pt x="316" y="1428"/>
                </a:lnTo>
                <a:lnTo>
                  <a:pt x="245" y="1457"/>
                </a:lnTo>
                <a:lnTo>
                  <a:pt x="178" y="1476"/>
                </a:lnTo>
                <a:lnTo>
                  <a:pt x="114" y="1484"/>
                </a:lnTo>
                <a:lnTo>
                  <a:pt x="55" y="1477"/>
                </a:lnTo>
                <a:lnTo>
                  <a:pt x="0" y="1455"/>
                </a:lnTo>
                <a:close/>
              </a:path>
            </a:pathLst>
          </a:custGeom>
          <a:solidFill>
            <a:srgbClr val="800000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78" name="Text Box 1078"/>
          <p:cNvSpPr txBox="1">
            <a:spLocks noChangeArrowheads="1"/>
          </p:cNvSpPr>
          <p:nvPr/>
        </p:nvSpPr>
        <p:spPr bwMode="auto">
          <a:xfrm>
            <a:off x="9144000" y="38100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bg2"/>
                </a:solidFill>
                <a:latin typeface="Arial" charset="0"/>
              </a:rPr>
              <a:t>Control Opportunity</a:t>
            </a:r>
          </a:p>
        </p:txBody>
      </p:sp>
      <p:grpSp>
        <p:nvGrpSpPr>
          <p:cNvPr id="1079" name="Group 1079"/>
          <p:cNvGrpSpPr>
            <a:grpSpLocks/>
          </p:cNvGrpSpPr>
          <p:nvPr/>
        </p:nvGrpSpPr>
        <p:grpSpPr bwMode="auto">
          <a:xfrm>
            <a:off x="5867400" y="4191000"/>
            <a:ext cx="2667000" cy="990600"/>
            <a:chOff x="2736" y="2640"/>
            <a:chExt cx="1680" cy="624"/>
          </a:xfrm>
        </p:grpSpPr>
        <p:sp>
          <p:nvSpPr>
            <p:cNvPr id="1080" name="Line 1080"/>
            <p:cNvSpPr>
              <a:spLocks noChangeShapeType="1"/>
            </p:cNvSpPr>
            <p:nvPr/>
          </p:nvSpPr>
          <p:spPr bwMode="auto">
            <a:xfrm>
              <a:off x="2736" y="2640"/>
              <a:ext cx="816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81" name="Line 1081"/>
            <p:cNvSpPr>
              <a:spLocks noChangeShapeType="1"/>
            </p:cNvSpPr>
            <p:nvPr/>
          </p:nvSpPr>
          <p:spPr bwMode="auto">
            <a:xfrm>
              <a:off x="2736" y="2640"/>
              <a:ext cx="168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1082" name="Group 1082"/>
          <p:cNvGrpSpPr>
            <a:grpSpLocks/>
          </p:cNvGrpSpPr>
          <p:nvPr/>
        </p:nvGrpSpPr>
        <p:grpSpPr bwMode="auto">
          <a:xfrm>
            <a:off x="4343400" y="3733800"/>
            <a:ext cx="1676400" cy="1676400"/>
            <a:chOff x="1776" y="2352"/>
            <a:chExt cx="1056" cy="1056"/>
          </a:xfrm>
        </p:grpSpPr>
        <p:sp>
          <p:nvSpPr>
            <p:cNvPr id="1083" name="Line 1083"/>
            <p:cNvSpPr>
              <a:spLocks noChangeShapeType="1"/>
            </p:cNvSpPr>
            <p:nvPr/>
          </p:nvSpPr>
          <p:spPr bwMode="auto">
            <a:xfrm flipH="1">
              <a:off x="2592" y="2640"/>
              <a:ext cx="144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84" name="Text Box 1084"/>
            <p:cNvSpPr txBox="1">
              <a:spLocks noChangeArrowheads="1"/>
            </p:cNvSpPr>
            <p:nvPr/>
          </p:nvSpPr>
          <p:spPr bwMode="auto">
            <a:xfrm>
              <a:off x="1872" y="2352"/>
              <a:ext cx="96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bg2"/>
                  </a:solidFill>
                  <a:latin typeface="Arial" charset="0"/>
                </a:rPr>
                <a:t>Early Detection</a:t>
              </a:r>
            </a:p>
          </p:txBody>
        </p:sp>
        <p:sp>
          <p:nvSpPr>
            <p:cNvPr id="1085" name="Line 1085"/>
            <p:cNvSpPr>
              <a:spLocks noChangeShapeType="1"/>
            </p:cNvSpPr>
            <p:nvPr/>
          </p:nvSpPr>
          <p:spPr bwMode="auto">
            <a:xfrm flipH="1">
              <a:off x="1776" y="2640"/>
              <a:ext cx="96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1086" name="Group 1086"/>
          <p:cNvGrpSpPr>
            <a:grpSpLocks/>
          </p:cNvGrpSpPr>
          <p:nvPr/>
        </p:nvGrpSpPr>
        <p:grpSpPr bwMode="auto">
          <a:xfrm>
            <a:off x="7543800" y="4267200"/>
            <a:ext cx="1752600" cy="990600"/>
            <a:chOff x="3792" y="2688"/>
            <a:chExt cx="1104" cy="624"/>
          </a:xfrm>
        </p:grpSpPr>
        <p:sp>
          <p:nvSpPr>
            <p:cNvPr id="1087" name="Line 1087"/>
            <p:cNvSpPr>
              <a:spLocks noChangeShapeType="1"/>
            </p:cNvSpPr>
            <p:nvPr/>
          </p:nvSpPr>
          <p:spPr bwMode="auto">
            <a:xfrm flipH="1">
              <a:off x="3792" y="2784"/>
              <a:ext cx="1104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88" name="Line 1088"/>
            <p:cNvSpPr>
              <a:spLocks noChangeShapeType="1"/>
            </p:cNvSpPr>
            <p:nvPr/>
          </p:nvSpPr>
          <p:spPr bwMode="auto">
            <a:xfrm flipH="1" flipV="1">
              <a:off x="4560" y="2688"/>
              <a:ext cx="33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1089" name="Group 1089"/>
          <p:cNvGrpSpPr>
            <a:grpSpLocks/>
          </p:cNvGrpSpPr>
          <p:nvPr/>
        </p:nvGrpSpPr>
        <p:grpSpPr bwMode="auto">
          <a:xfrm>
            <a:off x="7086600" y="3886200"/>
            <a:ext cx="1828800" cy="1828800"/>
            <a:chOff x="3504" y="2448"/>
            <a:chExt cx="1152" cy="1152"/>
          </a:xfrm>
        </p:grpSpPr>
        <p:sp>
          <p:nvSpPr>
            <p:cNvPr id="1090" name="AutoShape 1090"/>
            <p:cNvSpPr>
              <a:spLocks noChangeArrowheads="1"/>
            </p:cNvSpPr>
            <p:nvPr/>
          </p:nvSpPr>
          <p:spPr bwMode="auto">
            <a:xfrm>
              <a:off x="3504" y="3168"/>
              <a:ext cx="432" cy="43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91" name="AutoShape 1091"/>
            <p:cNvSpPr>
              <a:spLocks noChangeArrowheads="1"/>
            </p:cNvSpPr>
            <p:nvPr/>
          </p:nvSpPr>
          <p:spPr bwMode="auto">
            <a:xfrm>
              <a:off x="4224" y="2448"/>
              <a:ext cx="432" cy="43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1092" name="Group 1092"/>
          <p:cNvGrpSpPr>
            <a:grpSpLocks/>
          </p:cNvGrpSpPr>
          <p:nvPr/>
        </p:nvGrpSpPr>
        <p:grpSpPr bwMode="auto">
          <a:xfrm>
            <a:off x="7620000" y="3733800"/>
            <a:ext cx="1263650" cy="1295400"/>
            <a:chOff x="3840" y="2352"/>
            <a:chExt cx="796" cy="816"/>
          </a:xfrm>
        </p:grpSpPr>
        <p:sp>
          <p:nvSpPr>
            <p:cNvPr id="1093" name="Freeform 1093"/>
            <p:cNvSpPr>
              <a:spLocks/>
            </p:cNvSpPr>
            <p:nvPr/>
          </p:nvSpPr>
          <p:spPr bwMode="auto">
            <a:xfrm rot="595968" flipH="1">
              <a:off x="3840" y="2400"/>
              <a:ext cx="796" cy="705"/>
            </a:xfrm>
            <a:custGeom>
              <a:avLst/>
              <a:gdLst>
                <a:gd name="T0" fmla="*/ 35 w 608"/>
                <a:gd name="T1" fmla="*/ 256 h 257"/>
                <a:gd name="T2" fmla="*/ 123 w 608"/>
                <a:gd name="T3" fmla="*/ 220 h 257"/>
                <a:gd name="T4" fmla="*/ 88 w 608"/>
                <a:gd name="T5" fmla="*/ 212 h 257"/>
                <a:gd name="T6" fmla="*/ 97 w 608"/>
                <a:gd name="T7" fmla="*/ 185 h 257"/>
                <a:gd name="T8" fmla="*/ 123 w 608"/>
                <a:gd name="T9" fmla="*/ 150 h 257"/>
                <a:gd name="T10" fmla="*/ 167 w 608"/>
                <a:gd name="T11" fmla="*/ 106 h 257"/>
                <a:gd name="T12" fmla="*/ 220 w 608"/>
                <a:gd name="T13" fmla="*/ 71 h 257"/>
                <a:gd name="T14" fmla="*/ 290 w 608"/>
                <a:gd name="T15" fmla="*/ 36 h 257"/>
                <a:gd name="T16" fmla="*/ 378 w 608"/>
                <a:gd name="T17" fmla="*/ 18 h 257"/>
                <a:gd name="T18" fmla="*/ 422 w 608"/>
                <a:gd name="T19" fmla="*/ 18 h 257"/>
                <a:gd name="T20" fmla="*/ 484 w 608"/>
                <a:gd name="T21" fmla="*/ 18 h 257"/>
                <a:gd name="T22" fmla="*/ 546 w 608"/>
                <a:gd name="T23" fmla="*/ 27 h 257"/>
                <a:gd name="T24" fmla="*/ 607 w 608"/>
                <a:gd name="T25" fmla="*/ 44 h 257"/>
                <a:gd name="T26" fmla="*/ 546 w 608"/>
                <a:gd name="T27" fmla="*/ 27 h 257"/>
                <a:gd name="T28" fmla="*/ 484 w 608"/>
                <a:gd name="T29" fmla="*/ 9 h 257"/>
                <a:gd name="T30" fmla="*/ 431 w 608"/>
                <a:gd name="T31" fmla="*/ 0 h 257"/>
                <a:gd name="T32" fmla="*/ 378 w 608"/>
                <a:gd name="T33" fmla="*/ 0 h 257"/>
                <a:gd name="T34" fmla="*/ 290 w 608"/>
                <a:gd name="T35" fmla="*/ 9 h 257"/>
                <a:gd name="T36" fmla="*/ 202 w 608"/>
                <a:gd name="T37" fmla="*/ 36 h 257"/>
                <a:gd name="T38" fmla="*/ 141 w 608"/>
                <a:gd name="T39" fmla="*/ 80 h 257"/>
                <a:gd name="T40" fmla="*/ 88 w 608"/>
                <a:gd name="T41" fmla="*/ 115 h 257"/>
                <a:gd name="T42" fmla="*/ 53 w 608"/>
                <a:gd name="T43" fmla="*/ 159 h 257"/>
                <a:gd name="T44" fmla="*/ 35 w 608"/>
                <a:gd name="T45" fmla="*/ 194 h 257"/>
                <a:gd name="T46" fmla="*/ 0 w 608"/>
                <a:gd name="T47" fmla="*/ 176 h 257"/>
                <a:gd name="T48" fmla="*/ 35 w 608"/>
                <a:gd name="T49" fmla="*/ 256 h 2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08"/>
                <a:gd name="T76" fmla="*/ 0 h 257"/>
                <a:gd name="T77" fmla="*/ 608 w 608"/>
                <a:gd name="T78" fmla="*/ 257 h 2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08" h="257">
                  <a:moveTo>
                    <a:pt x="35" y="256"/>
                  </a:moveTo>
                  <a:lnTo>
                    <a:pt x="123" y="220"/>
                  </a:lnTo>
                  <a:lnTo>
                    <a:pt x="88" y="212"/>
                  </a:lnTo>
                  <a:lnTo>
                    <a:pt x="97" y="185"/>
                  </a:lnTo>
                  <a:lnTo>
                    <a:pt x="123" y="150"/>
                  </a:lnTo>
                  <a:lnTo>
                    <a:pt x="167" y="106"/>
                  </a:lnTo>
                  <a:lnTo>
                    <a:pt x="220" y="71"/>
                  </a:lnTo>
                  <a:lnTo>
                    <a:pt x="290" y="36"/>
                  </a:lnTo>
                  <a:lnTo>
                    <a:pt x="378" y="18"/>
                  </a:lnTo>
                  <a:lnTo>
                    <a:pt x="422" y="18"/>
                  </a:lnTo>
                  <a:lnTo>
                    <a:pt x="484" y="18"/>
                  </a:lnTo>
                  <a:lnTo>
                    <a:pt x="546" y="27"/>
                  </a:lnTo>
                  <a:lnTo>
                    <a:pt x="607" y="44"/>
                  </a:lnTo>
                  <a:lnTo>
                    <a:pt x="546" y="27"/>
                  </a:lnTo>
                  <a:lnTo>
                    <a:pt x="484" y="9"/>
                  </a:lnTo>
                  <a:lnTo>
                    <a:pt x="431" y="0"/>
                  </a:lnTo>
                  <a:lnTo>
                    <a:pt x="378" y="0"/>
                  </a:lnTo>
                  <a:lnTo>
                    <a:pt x="290" y="9"/>
                  </a:lnTo>
                  <a:lnTo>
                    <a:pt x="202" y="36"/>
                  </a:lnTo>
                  <a:lnTo>
                    <a:pt x="141" y="80"/>
                  </a:lnTo>
                  <a:lnTo>
                    <a:pt x="88" y="115"/>
                  </a:lnTo>
                  <a:lnTo>
                    <a:pt x="53" y="159"/>
                  </a:lnTo>
                  <a:lnTo>
                    <a:pt x="35" y="194"/>
                  </a:lnTo>
                  <a:lnTo>
                    <a:pt x="0" y="176"/>
                  </a:lnTo>
                  <a:lnTo>
                    <a:pt x="35" y="256"/>
                  </a:lnTo>
                </a:path>
              </a:pathLst>
            </a:custGeom>
            <a:solidFill>
              <a:srgbClr val="FF7C80"/>
            </a:solidFill>
            <a:ln w="12700" cap="rnd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94" name="Text Box 1094"/>
            <p:cNvSpPr txBox="1">
              <a:spLocks noChangeArrowheads="1"/>
            </p:cNvSpPr>
            <p:nvPr/>
          </p:nvSpPr>
          <p:spPr bwMode="auto">
            <a:xfrm rot="4031728">
              <a:off x="4047" y="2673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>
                  <a:solidFill>
                    <a:schemeClr val="bg2"/>
                  </a:solidFill>
                  <a:latin typeface="Arial" charset="0"/>
                </a:rPr>
                <a:t>SPILL OVER</a:t>
              </a:r>
            </a:p>
          </p:txBody>
        </p:sp>
      </p:grpSp>
      <p:sp>
        <p:nvSpPr>
          <p:cNvPr id="1095" name="Freeform 16"/>
          <p:cNvSpPr>
            <a:spLocks/>
          </p:cNvSpPr>
          <p:nvPr/>
        </p:nvSpPr>
        <p:spPr bwMode="auto">
          <a:xfrm>
            <a:off x="6172200" y="5943600"/>
            <a:ext cx="4495800" cy="152400"/>
          </a:xfrm>
          <a:custGeom>
            <a:avLst/>
            <a:gdLst>
              <a:gd name="T0" fmla="*/ 0 w 2472"/>
              <a:gd name="T1" fmla="*/ 152400 h 731"/>
              <a:gd name="T2" fmla="*/ 2242444 w 2472"/>
              <a:gd name="T3" fmla="*/ 0 h 731"/>
              <a:gd name="T4" fmla="*/ 4495800 w 2472"/>
              <a:gd name="T5" fmla="*/ 1524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rgbClr val="FF0000"/>
          </a:solidFill>
          <a:ln w="11113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grpSp>
        <p:nvGrpSpPr>
          <p:cNvPr id="1096" name="Group 1096"/>
          <p:cNvGrpSpPr>
            <a:grpSpLocks/>
          </p:cNvGrpSpPr>
          <p:nvPr/>
        </p:nvGrpSpPr>
        <p:grpSpPr bwMode="auto">
          <a:xfrm>
            <a:off x="4495800" y="4419600"/>
            <a:ext cx="4800600" cy="1143000"/>
            <a:chOff x="1872" y="2784"/>
            <a:chExt cx="3024" cy="720"/>
          </a:xfrm>
        </p:grpSpPr>
        <p:sp>
          <p:nvSpPr>
            <p:cNvPr id="1097" name="Line 1097"/>
            <p:cNvSpPr>
              <a:spLocks noChangeShapeType="1"/>
            </p:cNvSpPr>
            <p:nvPr/>
          </p:nvSpPr>
          <p:spPr bwMode="auto">
            <a:xfrm flipH="1">
              <a:off x="3168" y="2784"/>
              <a:ext cx="1728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98" name="Line 1098"/>
            <p:cNvSpPr>
              <a:spLocks noChangeShapeType="1"/>
            </p:cNvSpPr>
            <p:nvPr/>
          </p:nvSpPr>
          <p:spPr bwMode="auto">
            <a:xfrm flipH="1">
              <a:off x="1872" y="2784"/>
              <a:ext cx="2976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1099" name="Group 1099"/>
          <p:cNvGrpSpPr>
            <a:grpSpLocks/>
          </p:cNvGrpSpPr>
          <p:nvPr/>
        </p:nvGrpSpPr>
        <p:grpSpPr bwMode="auto">
          <a:xfrm>
            <a:off x="6858000" y="5181600"/>
            <a:ext cx="1524000" cy="1119188"/>
            <a:chOff x="3360" y="3264"/>
            <a:chExt cx="960" cy="705"/>
          </a:xfrm>
        </p:grpSpPr>
        <p:sp>
          <p:nvSpPr>
            <p:cNvPr id="1100" name="Freeform 1100"/>
            <p:cNvSpPr>
              <a:spLocks/>
            </p:cNvSpPr>
            <p:nvPr/>
          </p:nvSpPr>
          <p:spPr bwMode="auto">
            <a:xfrm rot="19058024" flipH="1">
              <a:off x="3360" y="3264"/>
              <a:ext cx="796" cy="705"/>
            </a:xfrm>
            <a:custGeom>
              <a:avLst/>
              <a:gdLst>
                <a:gd name="T0" fmla="*/ 35 w 608"/>
                <a:gd name="T1" fmla="*/ 256 h 257"/>
                <a:gd name="T2" fmla="*/ 123 w 608"/>
                <a:gd name="T3" fmla="*/ 220 h 257"/>
                <a:gd name="T4" fmla="*/ 88 w 608"/>
                <a:gd name="T5" fmla="*/ 212 h 257"/>
                <a:gd name="T6" fmla="*/ 97 w 608"/>
                <a:gd name="T7" fmla="*/ 185 h 257"/>
                <a:gd name="T8" fmla="*/ 123 w 608"/>
                <a:gd name="T9" fmla="*/ 150 h 257"/>
                <a:gd name="T10" fmla="*/ 167 w 608"/>
                <a:gd name="T11" fmla="*/ 106 h 257"/>
                <a:gd name="T12" fmla="*/ 220 w 608"/>
                <a:gd name="T13" fmla="*/ 71 h 257"/>
                <a:gd name="T14" fmla="*/ 290 w 608"/>
                <a:gd name="T15" fmla="*/ 36 h 257"/>
                <a:gd name="T16" fmla="*/ 378 w 608"/>
                <a:gd name="T17" fmla="*/ 18 h 257"/>
                <a:gd name="T18" fmla="*/ 422 w 608"/>
                <a:gd name="T19" fmla="*/ 18 h 257"/>
                <a:gd name="T20" fmla="*/ 484 w 608"/>
                <a:gd name="T21" fmla="*/ 18 h 257"/>
                <a:gd name="T22" fmla="*/ 546 w 608"/>
                <a:gd name="T23" fmla="*/ 27 h 257"/>
                <a:gd name="T24" fmla="*/ 607 w 608"/>
                <a:gd name="T25" fmla="*/ 44 h 257"/>
                <a:gd name="T26" fmla="*/ 546 w 608"/>
                <a:gd name="T27" fmla="*/ 27 h 257"/>
                <a:gd name="T28" fmla="*/ 484 w 608"/>
                <a:gd name="T29" fmla="*/ 9 h 257"/>
                <a:gd name="T30" fmla="*/ 431 w 608"/>
                <a:gd name="T31" fmla="*/ 0 h 257"/>
                <a:gd name="T32" fmla="*/ 378 w 608"/>
                <a:gd name="T33" fmla="*/ 0 h 257"/>
                <a:gd name="T34" fmla="*/ 290 w 608"/>
                <a:gd name="T35" fmla="*/ 9 h 257"/>
                <a:gd name="T36" fmla="*/ 202 w 608"/>
                <a:gd name="T37" fmla="*/ 36 h 257"/>
                <a:gd name="T38" fmla="*/ 141 w 608"/>
                <a:gd name="T39" fmla="*/ 80 h 257"/>
                <a:gd name="T40" fmla="*/ 88 w 608"/>
                <a:gd name="T41" fmla="*/ 115 h 257"/>
                <a:gd name="T42" fmla="*/ 53 w 608"/>
                <a:gd name="T43" fmla="*/ 159 h 257"/>
                <a:gd name="T44" fmla="*/ 35 w 608"/>
                <a:gd name="T45" fmla="*/ 194 h 257"/>
                <a:gd name="T46" fmla="*/ 0 w 608"/>
                <a:gd name="T47" fmla="*/ 176 h 257"/>
                <a:gd name="T48" fmla="*/ 35 w 608"/>
                <a:gd name="T49" fmla="*/ 256 h 2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08"/>
                <a:gd name="T76" fmla="*/ 0 h 257"/>
                <a:gd name="T77" fmla="*/ 608 w 608"/>
                <a:gd name="T78" fmla="*/ 257 h 2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08" h="257">
                  <a:moveTo>
                    <a:pt x="35" y="256"/>
                  </a:moveTo>
                  <a:lnTo>
                    <a:pt x="123" y="220"/>
                  </a:lnTo>
                  <a:lnTo>
                    <a:pt x="88" y="212"/>
                  </a:lnTo>
                  <a:lnTo>
                    <a:pt x="97" y="185"/>
                  </a:lnTo>
                  <a:lnTo>
                    <a:pt x="123" y="150"/>
                  </a:lnTo>
                  <a:lnTo>
                    <a:pt x="167" y="106"/>
                  </a:lnTo>
                  <a:lnTo>
                    <a:pt x="220" y="71"/>
                  </a:lnTo>
                  <a:lnTo>
                    <a:pt x="290" y="36"/>
                  </a:lnTo>
                  <a:lnTo>
                    <a:pt x="378" y="18"/>
                  </a:lnTo>
                  <a:lnTo>
                    <a:pt x="422" y="18"/>
                  </a:lnTo>
                  <a:lnTo>
                    <a:pt x="484" y="18"/>
                  </a:lnTo>
                  <a:lnTo>
                    <a:pt x="546" y="27"/>
                  </a:lnTo>
                  <a:lnTo>
                    <a:pt x="607" y="44"/>
                  </a:lnTo>
                  <a:lnTo>
                    <a:pt x="546" y="27"/>
                  </a:lnTo>
                  <a:lnTo>
                    <a:pt x="484" y="9"/>
                  </a:lnTo>
                  <a:lnTo>
                    <a:pt x="431" y="0"/>
                  </a:lnTo>
                  <a:lnTo>
                    <a:pt x="378" y="0"/>
                  </a:lnTo>
                  <a:lnTo>
                    <a:pt x="290" y="9"/>
                  </a:lnTo>
                  <a:lnTo>
                    <a:pt x="202" y="36"/>
                  </a:lnTo>
                  <a:lnTo>
                    <a:pt x="141" y="80"/>
                  </a:lnTo>
                  <a:lnTo>
                    <a:pt x="88" y="115"/>
                  </a:lnTo>
                  <a:lnTo>
                    <a:pt x="53" y="159"/>
                  </a:lnTo>
                  <a:lnTo>
                    <a:pt x="35" y="194"/>
                  </a:lnTo>
                  <a:lnTo>
                    <a:pt x="0" y="176"/>
                  </a:lnTo>
                  <a:lnTo>
                    <a:pt x="35" y="256"/>
                  </a:lnTo>
                </a:path>
              </a:pathLst>
            </a:custGeom>
            <a:solidFill>
              <a:srgbClr val="FF7C80"/>
            </a:solidFill>
            <a:ln w="12700" cap="rnd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101" name="Text Box 1101"/>
            <p:cNvSpPr txBox="1">
              <a:spLocks noChangeArrowheads="1"/>
            </p:cNvSpPr>
            <p:nvPr/>
          </p:nvSpPr>
          <p:spPr bwMode="auto">
            <a:xfrm rot="928280">
              <a:off x="3504" y="3360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>
                  <a:solidFill>
                    <a:schemeClr val="bg2"/>
                  </a:solidFill>
                  <a:latin typeface="Arial" charset="0"/>
                </a:rPr>
                <a:t>SPILL OVER</a:t>
              </a:r>
            </a:p>
          </p:txBody>
        </p:sp>
      </p:grpSp>
      <p:sp>
        <p:nvSpPr>
          <p:cNvPr id="1102" name="Text Box 1102"/>
          <p:cNvSpPr txBox="1">
            <a:spLocks noChangeArrowheads="1"/>
          </p:cNvSpPr>
          <p:nvPr/>
        </p:nvSpPr>
        <p:spPr bwMode="auto">
          <a:xfrm>
            <a:off x="5333999" y="304801"/>
            <a:ext cx="61549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chemeClr val="bg2"/>
                </a:solidFill>
                <a:latin typeface="Arial" charset="0"/>
              </a:rPr>
              <a:t>The Human-Animal Interface</a:t>
            </a:r>
          </a:p>
        </p:txBody>
      </p:sp>
    </p:spTree>
    <p:extLst>
      <p:ext uri="{BB962C8B-B14F-4D97-AF65-F5344CB8AC3E}">
        <p14:creationId xmlns:p14="http://schemas.microsoft.com/office/powerpoint/2010/main" val="98855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19600" y="1752600"/>
            <a:ext cx="6248400" cy="4356100"/>
            <a:chOff x="1824" y="1104"/>
            <a:chExt cx="3936" cy="2744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1824" y="1104"/>
              <a:ext cx="3936" cy="2744"/>
            </a:xfrm>
            <a:custGeom>
              <a:avLst/>
              <a:gdLst>
                <a:gd name="T0" fmla="*/ 0 w 2472"/>
                <a:gd name="T1" fmla="*/ 2744 h 731"/>
                <a:gd name="T2" fmla="*/ 1963 w 2472"/>
                <a:gd name="T3" fmla="*/ 0 h 731"/>
                <a:gd name="T4" fmla="*/ 3936 w 2472"/>
                <a:gd name="T5" fmla="*/ 2744 h 731"/>
                <a:gd name="T6" fmla="*/ 0 60000 65536"/>
                <a:gd name="T7" fmla="*/ 0 60000 65536"/>
                <a:gd name="T8" fmla="*/ 0 60000 65536"/>
                <a:gd name="T9" fmla="*/ 0 w 2472"/>
                <a:gd name="T10" fmla="*/ 0 h 731"/>
                <a:gd name="T11" fmla="*/ 2472 w 2472"/>
                <a:gd name="T12" fmla="*/ 731 h 7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72" h="731">
                  <a:moveTo>
                    <a:pt x="0" y="731"/>
                  </a:moveTo>
                  <a:cubicBezTo>
                    <a:pt x="711" y="731"/>
                    <a:pt x="751" y="0"/>
                    <a:pt x="1233" y="0"/>
                  </a:cubicBezTo>
                  <a:cubicBezTo>
                    <a:pt x="1714" y="0"/>
                    <a:pt x="1731" y="731"/>
                    <a:pt x="2472" y="731"/>
                  </a:cubicBezTo>
                </a:path>
              </a:pathLst>
            </a:custGeom>
            <a:solidFill>
              <a:srgbClr val="CCFF99"/>
            </a:solidFill>
            <a:ln w="11176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3408" y="1104"/>
              <a:ext cx="768" cy="768"/>
              <a:chOff x="3512" y="2438"/>
              <a:chExt cx="987" cy="995"/>
            </a:xfrm>
          </p:grpSpPr>
          <p:sp>
            <p:nvSpPr>
              <p:cNvPr id="200" name="Freeform 5"/>
              <p:cNvSpPr>
                <a:spLocks/>
              </p:cNvSpPr>
              <p:nvPr/>
            </p:nvSpPr>
            <p:spPr bwMode="auto">
              <a:xfrm>
                <a:off x="3697" y="2640"/>
                <a:ext cx="608" cy="599"/>
              </a:xfrm>
              <a:custGeom>
                <a:avLst/>
                <a:gdLst>
                  <a:gd name="T0" fmla="*/ 17 w 608"/>
                  <a:gd name="T1" fmla="*/ 194 h 599"/>
                  <a:gd name="T2" fmla="*/ 44 w 608"/>
                  <a:gd name="T3" fmla="*/ 141 h 599"/>
                  <a:gd name="T4" fmla="*/ 79 w 608"/>
                  <a:gd name="T5" fmla="*/ 97 h 599"/>
                  <a:gd name="T6" fmla="*/ 123 w 608"/>
                  <a:gd name="T7" fmla="*/ 53 h 599"/>
                  <a:gd name="T8" fmla="*/ 176 w 608"/>
                  <a:gd name="T9" fmla="*/ 26 h 599"/>
                  <a:gd name="T10" fmla="*/ 229 w 608"/>
                  <a:gd name="T11" fmla="*/ 9 h 599"/>
                  <a:gd name="T12" fmla="*/ 290 w 608"/>
                  <a:gd name="T13" fmla="*/ 0 h 599"/>
                  <a:gd name="T14" fmla="*/ 352 w 608"/>
                  <a:gd name="T15" fmla="*/ 0 h 599"/>
                  <a:gd name="T16" fmla="*/ 405 w 608"/>
                  <a:gd name="T17" fmla="*/ 18 h 599"/>
                  <a:gd name="T18" fmla="*/ 466 w 608"/>
                  <a:gd name="T19" fmla="*/ 44 h 599"/>
                  <a:gd name="T20" fmla="*/ 510 w 608"/>
                  <a:gd name="T21" fmla="*/ 79 h 599"/>
                  <a:gd name="T22" fmla="*/ 545 w 608"/>
                  <a:gd name="T23" fmla="*/ 123 h 599"/>
                  <a:gd name="T24" fmla="*/ 581 w 608"/>
                  <a:gd name="T25" fmla="*/ 167 h 599"/>
                  <a:gd name="T26" fmla="*/ 598 w 608"/>
                  <a:gd name="T27" fmla="*/ 229 h 599"/>
                  <a:gd name="T28" fmla="*/ 607 w 608"/>
                  <a:gd name="T29" fmla="*/ 282 h 599"/>
                  <a:gd name="T30" fmla="*/ 607 w 608"/>
                  <a:gd name="T31" fmla="*/ 343 h 599"/>
                  <a:gd name="T32" fmla="*/ 589 w 608"/>
                  <a:gd name="T33" fmla="*/ 405 h 599"/>
                  <a:gd name="T34" fmla="*/ 563 w 608"/>
                  <a:gd name="T35" fmla="*/ 458 h 599"/>
                  <a:gd name="T36" fmla="*/ 528 w 608"/>
                  <a:gd name="T37" fmla="*/ 502 h 599"/>
                  <a:gd name="T38" fmla="*/ 484 w 608"/>
                  <a:gd name="T39" fmla="*/ 546 h 599"/>
                  <a:gd name="T40" fmla="*/ 431 w 608"/>
                  <a:gd name="T41" fmla="*/ 572 h 599"/>
                  <a:gd name="T42" fmla="*/ 378 w 608"/>
                  <a:gd name="T43" fmla="*/ 590 h 599"/>
                  <a:gd name="T44" fmla="*/ 317 w 608"/>
                  <a:gd name="T45" fmla="*/ 598 h 599"/>
                  <a:gd name="T46" fmla="*/ 264 w 608"/>
                  <a:gd name="T47" fmla="*/ 598 h 599"/>
                  <a:gd name="T48" fmla="*/ 202 w 608"/>
                  <a:gd name="T49" fmla="*/ 581 h 599"/>
                  <a:gd name="T50" fmla="*/ 149 w 608"/>
                  <a:gd name="T51" fmla="*/ 554 h 599"/>
                  <a:gd name="T52" fmla="*/ 97 w 608"/>
                  <a:gd name="T53" fmla="*/ 519 h 599"/>
                  <a:gd name="T54" fmla="*/ 61 w 608"/>
                  <a:gd name="T55" fmla="*/ 475 h 599"/>
                  <a:gd name="T56" fmla="*/ 26 w 608"/>
                  <a:gd name="T57" fmla="*/ 431 h 599"/>
                  <a:gd name="T58" fmla="*/ 9 w 608"/>
                  <a:gd name="T59" fmla="*/ 370 h 599"/>
                  <a:gd name="T60" fmla="*/ 0 w 608"/>
                  <a:gd name="T61" fmla="*/ 317 h 599"/>
                  <a:gd name="T62" fmla="*/ 9 w 608"/>
                  <a:gd name="T63" fmla="*/ 255 h 599"/>
                  <a:gd name="T64" fmla="*/ 17 w 608"/>
                  <a:gd name="T65" fmla="*/ 194 h 5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08"/>
                  <a:gd name="T100" fmla="*/ 0 h 599"/>
                  <a:gd name="T101" fmla="*/ 608 w 608"/>
                  <a:gd name="T102" fmla="*/ 599 h 59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08" h="599">
                    <a:moveTo>
                      <a:pt x="17" y="194"/>
                    </a:moveTo>
                    <a:lnTo>
                      <a:pt x="44" y="141"/>
                    </a:lnTo>
                    <a:lnTo>
                      <a:pt x="79" y="97"/>
                    </a:lnTo>
                    <a:lnTo>
                      <a:pt x="123" y="53"/>
                    </a:lnTo>
                    <a:lnTo>
                      <a:pt x="176" y="26"/>
                    </a:lnTo>
                    <a:lnTo>
                      <a:pt x="229" y="9"/>
                    </a:lnTo>
                    <a:lnTo>
                      <a:pt x="290" y="0"/>
                    </a:lnTo>
                    <a:lnTo>
                      <a:pt x="352" y="0"/>
                    </a:lnTo>
                    <a:lnTo>
                      <a:pt x="405" y="18"/>
                    </a:lnTo>
                    <a:lnTo>
                      <a:pt x="466" y="44"/>
                    </a:lnTo>
                    <a:lnTo>
                      <a:pt x="510" y="79"/>
                    </a:lnTo>
                    <a:lnTo>
                      <a:pt x="545" y="123"/>
                    </a:lnTo>
                    <a:lnTo>
                      <a:pt x="581" y="167"/>
                    </a:lnTo>
                    <a:lnTo>
                      <a:pt x="598" y="229"/>
                    </a:lnTo>
                    <a:lnTo>
                      <a:pt x="607" y="282"/>
                    </a:lnTo>
                    <a:lnTo>
                      <a:pt x="607" y="343"/>
                    </a:lnTo>
                    <a:lnTo>
                      <a:pt x="589" y="405"/>
                    </a:lnTo>
                    <a:lnTo>
                      <a:pt x="563" y="458"/>
                    </a:lnTo>
                    <a:lnTo>
                      <a:pt x="528" y="502"/>
                    </a:lnTo>
                    <a:lnTo>
                      <a:pt x="484" y="546"/>
                    </a:lnTo>
                    <a:lnTo>
                      <a:pt x="431" y="572"/>
                    </a:lnTo>
                    <a:lnTo>
                      <a:pt x="378" y="590"/>
                    </a:lnTo>
                    <a:lnTo>
                      <a:pt x="317" y="598"/>
                    </a:lnTo>
                    <a:lnTo>
                      <a:pt x="264" y="598"/>
                    </a:lnTo>
                    <a:lnTo>
                      <a:pt x="202" y="581"/>
                    </a:lnTo>
                    <a:lnTo>
                      <a:pt x="149" y="554"/>
                    </a:lnTo>
                    <a:lnTo>
                      <a:pt x="97" y="519"/>
                    </a:lnTo>
                    <a:lnTo>
                      <a:pt x="61" y="475"/>
                    </a:lnTo>
                    <a:lnTo>
                      <a:pt x="26" y="431"/>
                    </a:lnTo>
                    <a:lnTo>
                      <a:pt x="9" y="370"/>
                    </a:lnTo>
                    <a:lnTo>
                      <a:pt x="0" y="317"/>
                    </a:lnTo>
                    <a:lnTo>
                      <a:pt x="9" y="255"/>
                    </a:lnTo>
                    <a:lnTo>
                      <a:pt x="17" y="194"/>
                    </a:lnTo>
                  </a:path>
                </a:pathLst>
              </a:custGeom>
              <a:solidFill>
                <a:srgbClr val="FF9900"/>
              </a:solidFill>
              <a:ln w="12700" cap="rnd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2"/>
                  </a:solidFill>
                  <a:latin typeface="Arial" charset="0"/>
                </a:endParaRPr>
              </a:p>
            </p:txBody>
          </p:sp>
          <p:grpSp>
            <p:nvGrpSpPr>
              <p:cNvPr id="201" name="Group 6"/>
              <p:cNvGrpSpPr>
                <a:grpSpLocks/>
              </p:cNvGrpSpPr>
              <p:nvPr/>
            </p:nvGrpSpPr>
            <p:grpSpPr bwMode="auto">
              <a:xfrm>
                <a:off x="3512" y="2438"/>
                <a:ext cx="987" cy="995"/>
                <a:chOff x="3512" y="2438"/>
                <a:chExt cx="987" cy="995"/>
              </a:xfrm>
            </p:grpSpPr>
            <p:sp>
              <p:nvSpPr>
                <p:cNvPr id="202" name="Freeform 7"/>
                <p:cNvSpPr>
                  <a:spLocks/>
                </p:cNvSpPr>
                <p:nvPr/>
              </p:nvSpPr>
              <p:spPr bwMode="auto">
                <a:xfrm>
                  <a:off x="3890" y="3027"/>
                  <a:ext cx="609" cy="264"/>
                </a:xfrm>
                <a:custGeom>
                  <a:avLst/>
                  <a:gdLst>
                    <a:gd name="T0" fmla="*/ 564 w 609"/>
                    <a:gd name="T1" fmla="*/ 0 h 265"/>
                    <a:gd name="T2" fmla="*/ 484 w 609"/>
                    <a:gd name="T3" fmla="*/ 44 h 265"/>
                    <a:gd name="T4" fmla="*/ 520 w 609"/>
                    <a:gd name="T5" fmla="*/ 53 h 265"/>
                    <a:gd name="T6" fmla="*/ 502 w 609"/>
                    <a:gd name="T7" fmla="*/ 79 h 265"/>
                    <a:gd name="T8" fmla="*/ 484 w 609"/>
                    <a:gd name="T9" fmla="*/ 115 h 265"/>
                    <a:gd name="T10" fmla="*/ 440 w 609"/>
                    <a:gd name="T11" fmla="*/ 159 h 265"/>
                    <a:gd name="T12" fmla="*/ 388 w 609"/>
                    <a:gd name="T13" fmla="*/ 194 h 265"/>
                    <a:gd name="T14" fmla="*/ 317 w 609"/>
                    <a:gd name="T15" fmla="*/ 229 h 265"/>
                    <a:gd name="T16" fmla="*/ 229 w 609"/>
                    <a:gd name="T17" fmla="*/ 247 h 265"/>
                    <a:gd name="T18" fmla="*/ 176 w 609"/>
                    <a:gd name="T19" fmla="*/ 247 h 265"/>
                    <a:gd name="T20" fmla="*/ 124 w 609"/>
                    <a:gd name="T21" fmla="*/ 247 h 265"/>
                    <a:gd name="T22" fmla="*/ 62 w 609"/>
                    <a:gd name="T23" fmla="*/ 238 h 265"/>
                    <a:gd name="T24" fmla="*/ 0 w 609"/>
                    <a:gd name="T25" fmla="*/ 220 h 265"/>
                    <a:gd name="T26" fmla="*/ 62 w 609"/>
                    <a:gd name="T27" fmla="*/ 238 h 265"/>
                    <a:gd name="T28" fmla="*/ 115 w 609"/>
                    <a:gd name="T29" fmla="*/ 256 h 265"/>
                    <a:gd name="T30" fmla="*/ 168 w 609"/>
                    <a:gd name="T31" fmla="*/ 264 h 265"/>
                    <a:gd name="T32" fmla="*/ 220 w 609"/>
                    <a:gd name="T33" fmla="*/ 264 h 265"/>
                    <a:gd name="T34" fmla="*/ 317 w 609"/>
                    <a:gd name="T35" fmla="*/ 256 h 265"/>
                    <a:gd name="T36" fmla="*/ 396 w 609"/>
                    <a:gd name="T37" fmla="*/ 229 h 265"/>
                    <a:gd name="T38" fmla="*/ 467 w 609"/>
                    <a:gd name="T39" fmla="*/ 185 h 265"/>
                    <a:gd name="T40" fmla="*/ 520 w 609"/>
                    <a:gd name="T41" fmla="*/ 150 h 265"/>
                    <a:gd name="T42" fmla="*/ 555 w 609"/>
                    <a:gd name="T43" fmla="*/ 106 h 265"/>
                    <a:gd name="T44" fmla="*/ 572 w 609"/>
                    <a:gd name="T45" fmla="*/ 71 h 265"/>
                    <a:gd name="T46" fmla="*/ 608 w 609"/>
                    <a:gd name="T47" fmla="*/ 88 h 265"/>
                    <a:gd name="T48" fmla="*/ 564 w 609"/>
                    <a:gd name="T49" fmla="*/ 0 h 26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09"/>
                    <a:gd name="T76" fmla="*/ 0 h 265"/>
                    <a:gd name="T77" fmla="*/ 609 w 609"/>
                    <a:gd name="T78" fmla="*/ 265 h 26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09" h="265">
                      <a:moveTo>
                        <a:pt x="564" y="0"/>
                      </a:moveTo>
                      <a:lnTo>
                        <a:pt x="484" y="44"/>
                      </a:lnTo>
                      <a:lnTo>
                        <a:pt x="520" y="53"/>
                      </a:lnTo>
                      <a:lnTo>
                        <a:pt x="502" y="79"/>
                      </a:lnTo>
                      <a:lnTo>
                        <a:pt x="484" y="115"/>
                      </a:lnTo>
                      <a:lnTo>
                        <a:pt x="440" y="159"/>
                      </a:lnTo>
                      <a:lnTo>
                        <a:pt x="388" y="194"/>
                      </a:lnTo>
                      <a:lnTo>
                        <a:pt x="317" y="229"/>
                      </a:lnTo>
                      <a:lnTo>
                        <a:pt x="229" y="247"/>
                      </a:lnTo>
                      <a:lnTo>
                        <a:pt x="176" y="247"/>
                      </a:lnTo>
                      <a:lnTo>
                        <a:pt x="124" y="247"/>
                      </a:lnTo>
                      <a:lnTo>
                        <a:pt x="62" y="238"/>
                      </a:lnTo>
                      <a:lnTo>
                        <a:pt x="0" y="220"/>
                      </a:lnTo>
                      <a:lnTo>
                        <a:pt x="62" y="238"/>
                      </a:lnTo>
                      <a:lnTo>
                        <a:pt x="115" y="256"/>
                      </a:lnTo>
                      <a:lnTo>
                        <a:pt x="168" y="264"/>
                      </a:lnTo>
                      <a:lnTo>
                        <a:pt x="220" y="264"/>
                      </a:lnTo>
                      <a:lnTo>
                        <a:pt x="317" y="256"/>
                      </a:lnTo>
                      <a:lnTo>
                        <a:pt x="396" y="229"/>
                      </a:lnTo>
                      <a:lnTo>
                        <a:pt x="467" y="185"/>
                      </a:lnTo>
                      <a:lnTo>
                        <a:pt x="520" y="150"/>
                      </a:lnTo>
                      <a:lnTo>
                        <a:pt x="555" y="106"/>
                      </a:lnTo>
                      <a:lnTo>
                        <a:pt x="572" y="71"/>
                      </a:lnTo>
                      <a:lnTo>
                        <a:pt x="608" y="88"/>
                      </a:lnTo>
                      <a:lnTo>
                        <a:pt x="564" y="0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03" name="Freeform 8"/>
                <p:cNvSpPr>
                  <a:spLocks/>
                </p:cNvSpPr>
                <p:nvPr/>
              </p:nvSpPr>
              <p:spPr bwMode="auto">
                <a:xfrm>
                  <a:off x="4137" y="2684"/>
                  <a:ext cx="344" cy="555"/>
                </a:xfrm>
                <a:custGeom>
                  <a:avLst/>
                  <a:gdLst>
                    <a:gd name="T0" fmla="*/ 255 w 344"/>
                    <a:gd name="T1" fmla="*/ 0 h 555"/>
                    <a:gd name="T2" fmla="*/ 220 w 344"/>
                    <a:gd name="T3" fmla="*/ 88 h 555"/>
                    <a:gd name="T4" fmla="*/ 255 w 344"/>
                    <a:gd name="T5" fmla="*/ 70 h 555"/>
                    <a:gd name="T6" fmla="*/ 264 w 344"/>
                    <a:gd name="T7" fmla="*/ 97 h 555"/>
                    <a:gd name="T8" fmla="*/ 273 w 344"/>
                    <a:gd name="T9" fmla="*/ 141 h 555"/>
                    <a:gd name="T10" fmla="*/ 273 w 344"/>
                    <a:gd name="T11" fmla="*/ 194 h 555"/>
                    <a:gd name="T12" fmla="*/ 264 w 344"/>
                    <a:gd name="T13" fmla="*/ 264 h 555"/>
                    <a:gd name="T14" fmla="*/ 246 w 344"/>
                    <a:gd name="T15" fmla="*/ 299 h 555"/>
                    <a:gd name="T16" fmla="*/ 237 w 344"/>
                    <a:gd name="T17" fmla="*/ 334 h 555"/>
                    <a:gd name="T18" fmla="*/ 211 w 344"/>
                    <a:gd name="T19" fmla="*/ 370 h 555"/>
                    <a:gd name="T20" fmla="*/ 185 w 344"/>
                    <a:gd name="T21" fmla="*/ 414 h 555"/>
                    <a:gd name="T22" fmla="*/ 149 w 344"/>
                    <a:gd name="T23" fmla="*/ 449 h 555"/>
                    <a:gd name="T24" fmla="*/ 114 w 344"/>
                    <a:gd name="T25" fmla="*/ 484 h 555"/>
                    <a:gd name="T26" fmla="*/ 61 w 344"/>
                    <a:gd name="T27" fmla="*/ 519 h 555"/>
                    <a:gd name="T28" fmla="*/ 0 w 344"/>
                    <a:gd name="T29" fmla="*/ 554 h 555"/>
                    <a:gd name="T30" fmla="*/ 61 w 344"/>
                    <a:gd name="T31" fmla="*/ 528 h 555"/>
                    <a:gd name="T32" fmla="*/ 114 w 344"/>
                    <a:gd name="T33" fmla="*/ 493 h 555"/>
                    <a:gd name="T34" fmla="*/ 158 w 344"/>
                    <a:gd name="T35" fmla="*/ 458 h 555"/>
                    <a:gd name="T36" fmla="*/ 193 w 344"/>
                    <a:gd name="T37" fmla="*/ 422 h 555"/>
                    <a:gd name="T38" fmla="*/ 255 w 344"/>
                    <a:gd name="T39" fmla="*/ 352 h 555"/>
                    <a:gd name="T40" fmla="*/ 290 w 344"/>
                    <a:gd name="T41" fmla="*/ 273 h 555"/>
                    <a:gd name="T42" fmla="*/ 308 w 344"/>
                    <a:gd name="T43" fmla="*/ 202 h 555"/>
                    <a:gd name="T44" fmla="*/ 317 w 344"/>
                    <a:gd name="T45" fmla="*/ 132 h 555"/>
                    <a:gd name="T46" fmla="*/ 317 w 344"/>
                    <a:gd name="T47" fmla="*/ 79 h 555"/>
                    <a:gd name="T48" fmla="*/ 308 w 344"/>
                    <a:gd name="T49" fmla="*/ 44 h 555"/>
                    <a:gd name="T50" fmla="*/ 343 w 344"/>
                    <a:gd name="T51" fmla="*/ 26 h 555"/>
                    <a:gd name="T52" fmla="*/ 255 w 344"/>
                    <a:gd name="T53" fmla="*/ 0 h 55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44"/>
                    <a:gd name="T82" fmla="*/ 0 h 555"/>
                    <a:gd name="T83" fmla="*/ 344 w 344"/>
                    <a:gd name="T84" fmla="*/ 555 h 555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44" h="555">
                      <a:moveTo>
                        <a:pt x="255" y="0"/>
                      </a:moveTo>
                      <a:lnTo>
                        <a:pt x="220" y="88"/>
                      </a:lnTo>
                      <a:lnTo>
                        <a:pt x="255" y="70"/>
                      </a:lnTo>
                      <a:lnTo>
                        <a:pt x="264" y="97"/>
                      </a:lnTo>
                      <a:lnTo>
                        <a:pt x="273" y="141"/>
                      </a:lnTo>
                      <a:lnTo>
                        <a:pt x="273" y="194"/>
                      </a:lnTo>
                      <a:lnTo>
                        <a:pt x="264" y="264"/>
                      </a:lnTo>
                      <a:lnTo>
                        <a:pt x="246" y="299"/>
                      </a:lnTo>
                      <a:lnTo>
                        <a:pt x="237" y="334"/>
                      </a:lnTo>
                      <a:lnTo>
                        <a:pt x="211" y="370"/>
                      </a:lnTo>
                      <a:lnTo>
                        <a:pt x="185" y="414"/>
                      </a:lnTo>
                      <a:lnTo>
                        <a:pt x="149" y="449"/>
                      </a:lnTo>
                      <a:lnTo>
                        <a:pt x="114" y="484"/>
                      </a:lnTo>
                      <a:lnTo>
                        <a:pt x="61" y="519"/>
                      </a:lnTo>
                      <a:lnTo>
                        <a:pt x="0" y="554"/>
                      </a:lnTo>
                      <a:lnTo>
                        <a:pt x="61" y="528"/>
                      </a:lnTo>
                      <a:lnTo>
                        <a:pt x="114" y="493"/>
                      </a:lnTo>
                      <a:lnTo>
                        <a:pt x="158" y="458"/>
                      </a:lnTo>
                      <a:lnTo>
                        <a:pt x="193" y="422"/>
                      </a:lnTo>
                      <a:lnTo>
                        <a:pt x="255" y="352"/>
                      </a:lnTo>
                      <a:lnTo>
                        <a:pt x="290" y="273"/>
                      </a:lnTo>
                      <a:lnTo>
                        <a:pt x="308" y="202"/>
                      </a:lnTo>
                      <a:lnTo>
                        <a:pt x="317" y="132"/>
                      </a:lnTo>
                      <a:lnTo>
                        <a:pt x="317" y="79"/>
                      </a:lnTo>
                      <a:lnTo>
                        <a:pt x="308" y="44"/>
                      </a:lnTo>
                      <a:lnTo>
                        <a:pt x="343" y="26"/>
                      </a:lnTo>
                      <a:lnTo>
                        <a:pt x="255" y="0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04" name="Freeform 9"/>
                <p:cNvSpPr>
                  <a:spLocks/>
                </p:cNvSpPr>
                <p:nvPr/>
              </p:nvSpPr>
              <p:spPr bwMode="auto">
                <a:xfrm>
                  <a:off x="4102" y="2438"/>
                  <a:ext cx="256" cy="608"/>
                </a:xfrm>
                <a:custGeom>
                  <a:avLst/>
                  <a:gdLst>
                    <a:gd name="T0" fmla="*/ 0 w 256"/>
                    <a:gd name="T1" fmla="*/ 44 h 608"/>
                    <a:gd name="T2" fmla="*/ 35 w 256"/>
                    <a:gd name="T3" fmla="*/ 123 h 608"/>
                    <a:gd name="T4" fmla="*/ 44 w 256"/>
                    <a:gd name="T5" fmla="*/ 88 h 608"/>
                    <a:gd name="T6" fmla="*/ 70 w 256"/>
                    <a:gd name="T7" fmla="*/ 105 h 608"/>
                    <a:gd name="T8" fmla="*/ 105 w 256"/>
                    <a:gd name="T9" fmla="*/ 132 h 608"/>
                    <a:gd name="T10" fmla="*/ 149 w 256"/>
                    <a:gd name="T11" fmla="*/ 167 h 608"/>
                    <a:gd name="T12" fmla="*/ 184 w 256"/>
                    <a:gd name="T13" fmla="*/ 220 h 608"/>
                    <a:gd name="T14" fmla="*/ 220 w 256"/>
                    <a:gd name="T15" fmla="*/ 290 h 608"/>
                    <a:gd name="T16" fmla="*/ 237 w 256"/>
                    <a:gd name="T17" fmla="*/ 378 h 608"/>
                    <a:gd name="T18" fmla="*/ 246 w 256"/>
                    <a:gd name="T19" fmla="*/ 431 h 608"/>
                    <a:gd name="T20" fmla="*/ 237 w 256"/>
                    <a:gd name="T21" fmla="*/ 484 h 608"/>
                    <a:gd name="T22" fmla="*/ 228 w 256"/>
                    <a:gd name="T23" fmla="*/ 545 h 608"/>
                    <a:gd name="T24" fmla="*/ 211 w 256"/>
                    <a:gd name="T25" fmla="*/ 607 h 608"/>
                    <a:gd name="T26" fmla="*/ 237 w 256"/>
                    <a:gd name="T27" fmla="*/ 554 h 608"/>
                    <a:gd name="T28" fmla="*/ 246 w 256"/>
                    <a:gd name="T29" fmla="*/ 492 h 608"/>
                    <a:gd name="T30" fmla="*/ 255 w 256"/>
                    <a:gd name="T31" fmla="*/ 440 h 608"/>
                    <a:gd name="T32" fmla="*/ 255 w 256"/>
                    <a:gd name="T33" fmla="*/ 387 h 608"/>
                    <a:gd name="T34" fmla="*/ 246 w 256"/>
                    <a:gd name="T35" fmla="*/ 290 h 608"/>
                    <a:gd name="T36" fmla="*/ 220 w 256"/>
                    <a:gd name="T37" fmla="*/ 211 h 608"/>
                    <a:gd name="T38" fmla="*/ 184 w 256"/>
                    <a:gd name="T39" fmla="*/ 140 h 608"/>
                    <a:gd name="T40" fmla="*/ 140 w 256"/>
                    <a:gd name="T41" fmla="*/ 88 h 608"/>
                    <a:gd name="T42" fmla="*/ 96 w 256"/>
                    <a:gd name="T43" fmla="*/ 52 h 608"/>
                    <a:gd name="T44" fmla="*/ 70 w 256"/>
                    <a:gd name="T45" fmla="*/ 35 h 608"/>
                    <a:gd name="T46" fmla="*/ 79 w 256"/>
                    <a:gd name="T47" fmla="*/ 0 h 608"/>
                    <a:gd name="T48" fmla="*/ 0 w 256"/>
                    <a:gd name="T49" fmla="*/ 44 h 6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56"/>
                    <a:gd name="T76" fmla="*/ 0 h 608"/>
                    <a:gd name="T77" fmla="*/ 256 w 256"/>
                    <a:gd name="T78" fmla="*/ 608 h 6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56" h="608">
                      <a:moveTo>
                        <a:pt x="0" y="44"/>
                      </a:moveTo>
                      <a:lnTo>
                        <a:pt x="35" y="123"/>
                      </a:lnTo>
                      <a:lnTo>
                        <a:pt x="44" y="88"/>
                      </a:lnTo>
                      <a:lnTo>
                        <a:pt x="70" y="105"/>
                      </a:lnTo>
                      <a:lnTo>
                        <a:pt x="105" y="132"/>
                      </a:lnTo>
                      <a:lnTo>
                        <a:pt x="149" y="167"/>
                      </a:lnTo>
                      <a:lnTo>
                        <a:pt x="184" y="220"/>
                      </a:lnTo>
                      <a:lnTo>
                        <a:pt x="220" y="290"/>
                      </a:lnTo>
                      <a:lnTo>
                        <a:pt x="237" y="378"/>
                      </a:lnTo>
                      <a:lnTo>
                        <a:pt x="246" y="431"/>
                      </a:lnTo>
                      <a:lnTo>
                        <a:pt x="237" y="484"/>
                      </a:lnTo>
                      <a:lnTo>
                        <a:pt x="228" y="545"/>
                      </a:lnTo>
                      <a:lnTo>
                        <a:pt x="211" y="607"/>
                      </a:lnTo>
                      <a:lnTo>
                        <a:pt x="237" y="554"/>
                      </a:lnTo>
                      <a:lnTo>
                        <a:pt x="246" y="492"/>
                      </a:lnTo>
                      <a:lnTo>
                        <a:pt x="255" y="440"/>
                      </a:lnTo>
                      <a:lnTo>
                        <a:pt x="255" y="387"/>
                      </a:lnTo>
                      <a:lnTo>
                        <a:pt x="246" y="290"/>
                      </a:lnTo>
                      <a:lnTo>
                        <a:pt x="220" y="211"/>
                      </a:lnTo>
                      <a:lnTo>
                        <a:pt x="184" y="140"/>
                      </a:lnTo>
                      <a:lnTo>
                        <a:pt x="140" y="88"/>
                      </a:lnTo>
                      <a:lnTo>
                        <a:pt x="96" y="52"/>
                      </a:lnTo>
                      <a:lnTo>
                        <a:pt x="70" y="35"/>
                      </a:lnTo>
                      <a:lnTo>
                        <a:pt x="79" y="0"/>
                      </a:lnTo>
                      <a:lnTo>
                        <a:pt x="0" y="44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05" name="Freeform 10"/>
                <p:cNvSpPr>
                  <a:spLocks/>
                </p:cNvSpPr>
                <p:nvPr/>
              </p:nvSpPr>
              <p:spPr bwMode="auto">
                <a:xfrm>
                  <a:off x="3750" y="2464"/>
                  <a:ext cx="555" cy="336"/>
                </a:xfrm>
                <a:custGeom>
                  <a:avLst/>
                  <a:gdLst>
                    <a:gd name="T0" fmla="*/ 0 w 555"/>
                    <a:gd name="T1" fmla="*/ 79 h 335"/>
                    <a:gd name="T2" fmla="*/ 88 w 555"/>
                    <a:gd name="T3" fmla="*/ 114 h 335"/>
                    <a:gd name="T4" fmla="*/ 70 w 555"/>
                    <a:gd name="T5" fmla="*/ 79 h 335"/>
                    <a:gd name="T6" fmla="*/ 96 w 555"/>
                    <a:gd name="T7" fmla="*/ 70 h 335"/>
                    <a:gd name="T8" fmla="*/ 140 w 555"/>
                    <a:gd name="T9" fmla="*/ 70 h 335"/>
                    <a:gd name="T10" fmla="*/ 193 w 555"/>
                    <a:gd name="T11" fmla="*/ 62 h 335"/>
                    <a:gd name="T12" fmla="*/ 264 w 555"/>
                    <a:gd name="T13" fmla="*/ 79 h 335"/>
                    <a:gd name="T14" fmla="*/ 299 w 555"/>
                    <a:gd name="T15" fmla="*/ 88 h 335"/>
                    <a:gd name="T16" fmla="*/ 334 w 555"/>
                    <a:gd name="T17" fmla="*/ 106 h 335"/>
                    <a:gd name="T18" fmla="*/ 378 w 555"/>
                    <a:gd name="T19" fmla="*/ 123 h 335"/>
                    <a:gd name="T20" fmla="*/ 413 w 555"/>
                    <a:gd name="T21" fmla="*/ 150 h 335"/>
                    <a:gd name="T22" fmla="*/ 448 w 555"/>
                    <a:gd name="T23" fmla="*/ 185 h 335"/>
                    <a:gd name="T24" fmla="*/ 484 w 555"/>
                    <a:gd name="T25" fmla="*/ 229 h 335"/>
                    <a:gd name="T26" fmla="*/ 519 w 555"/>
                    <a:gd name="T27" fmla="*/ 273 h 335"/>
                    <a:gd name="T28" fmla="*/ 554 w 555"/>
                    <a:gd name="T29" fmla="*/ 334 h 335"/>
                    <a:gd name="T30" fmla="*/ 528 w 555"/>
                    <a:gd name="T31" fmla="*/ 273 h 335"/>
                    <a:gd name="T32" fmla="*/ 501 w 555"/>
                    <a:gd name="T33" fmla="*/ 220 h 335"/>
                    <a:gd name="T34" fmla="*/ 466 w 555"/>
                    <a:gd name="T35" fmla="*/ 176 h 335"/>
                    <a:gd name="T36" fmla="*/ 431 w 555"/>
                    <a:gd name="T37" fmla="*/ 141 h 335"/>
                    <a:gd name="T38" fmla="*/ 352 w 555"/>
                    <a:gd name="T39" fmla="*/ 88 h 335"/>
                    <a:gd name="T40" fmla="*/ 281 w 555"/>
                    <a:gd name="T41" fmla="*/ 44 h 335"/>
                    <a:gd name="T42" fmla="*/ 202 w 555"/>
                    <a:gd name="T43" fmla="*/ 26 h 335"/>
                    <a:gd name="T44" fmla="*/ 140 w 555"/>
                    <a:gd name="T45" fmla="*/ 18 h 335"/>
                    <a:gd name="T46" fmla="*/ 88 w 555"/>
                    <a:gd name="T47" fmla="*/ 18 h 335"/>
                    <a:gd name="T48" fmla="*/ 52 w 555"/>
                    <a:gd name="T49" fmla="*/ 35 h 335"/>
                    <a:gd name="T50" fmla="*/ 35 w 555"/>
                    <a:gd name="T51" fmla="*/ 0 h 335"/>
                    <a:gd name="T52" fmla="*/ 0 w 555"/>
                    <a:gd name="T53" fmla="*/ 79 h 33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5"/>
                    <a:gd name="T82" fmla="*/ 0 h 335"/>
                    <a:gd name="T83" fmla="*/ 555 w 555"/>
                    <a:gd name="T84" fmla="*/ 335 h 335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5" h="335">
                      <a:moveTo>
                        <a:pt x="0" y="79"/>
                      </a:moveTo>
                      <a:lnTo>
                        <a:pt x="88" y="114"/>
                      </a:lnTo>
                      <a:lnTo>
                        <a:pt x="70" y="79"/>
                      </a:lnTo>
                      <a:lnTo>
                        <a:pt x="96" y="70"/>
                      </a:lnTo>
                      <a:lnTo>
                        <a:pt x="140" y="70"/>
                      </a:lnTo>
                      <a:lnTo>
                        <a:pt x="193" y="62"/>
                      </a:lnTo>
                      <a:lnTo>
                        <a:pt x="264" y="79"/>
                      </a:lnTo>
                      <a:lnTo>
                        <a:pt x="299" y="88"/>
                      </a:lnTo>
                      <a:lnTo>
                        <a:pt x="334" y="106"/>
                      </a:lnTo>
                      <a:lnTo>
                        <a:pt x="378" y="123"/>
                      </a:lnTo>
                      <a:lnTo>
                        <a:pt x="413" y="150"/>
                      </a:lnTo>
                      <a:lnTo>
                        <a:pt x="448" y="185"/>
                      </a:lnTo>
                      <a:lnTo>
                        <a:pt x="484" y="229"/>
                      </a:lnTo>
                      <a:lnTo>
                        <a:pt x="519" y="273"/>
                      </a:lnTo>
                      <a:lnTo>
                        <a:pt x="554" y="334"/>
                      </a:lnTo>
                      <a:lnTo>
                        <a:pt x="528" y="273"/>
                      </a:lnTo>
                      <a:lnTo>
                        <a:pt x="501" y="220"/>
                      </a:lnTo>
                      <a:lnTo>
                        <a:pt x="466" y="176"/>
                      </a:lnTo>
                      <a:lnTo>
                        <a:pt x="431" y="141"/>
                      </a:lnTo>
                      <a:lnTo>
                        <a:pt x="352" y="88"/>
                      </a:lnTo>
                      <a:lnTo>
                        <a:pt x="281" y="44"/>
                      </a:lnTo>
                      <a:lnTo>
                        <a:pt x="202" y="26"/>
                      </a:lnTo>
                      <a:lnTo>
                        <a:pt x="140" y="18"/>
                      </a:lnTo>
                      <a:lnTo>
                        <a:pt x="88" y="18"/>
                      </a:lnTo>
                      <a:lnTo>
                        <a:pt x="52" y="35"/>
                      </a:lnTo>
                      <a:lnTo>
                        <a:pt x="35" y="0"/>
                      </a:lnTo>
                      <a:lnTo>
                        <a:pt x="0" y="79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06" name="Freeform 11"/>
                <p:cNvSpPr>
                  <a:spLocks/>
                </p:cNvSpPr>
                <p:nvPr/>
              </p:nvSpPr>
              <p:spPr bwMode="auto">
                <a:xfrm>
                  <a:off x="3512" y="2578"/>
                  <a:ext cx="608" cy="257"/>
                </a:xfrm>
                <a:custGeom>
                  <a:avLst/>
                  <a:gdLst>
                    <a:gd name="T0" fmla="*/ 35 w 608"/>
                    <a:gd name="T1" fmla="*/ 256 h 257"/>
                    <a:gd name="T2" fmla="*/ 123 w 608"/>
                    <a:gd name="T3" fmla="*/ 220 h 257"/>
                    <a:gd name="T4" fmla="*/ 88 w 608"/>
                    <a:gd name="T5" fmla="*/ 212 h 257"/>
                    <a:gd name="T6" fmla="*/ 97 w 608"/>
                    <a:gd name="T7" fmla="*/ 185 h 257"/>
                    <a:gd name="T8" fmla="*/ 123 w 608"/>
                    <a:gd name="T9" fmla="*/ 150 h 257"/>
                    <a:gd name="T10" fmla="*/ 167 w 608"/>
                    <a:gd name="T11" fmla="*/ 106 h 257"/>
                    <a:gd name="T12" fmla="*/ 220 w 608"/>
                    <a:gd name="T13" fmla="*/ 71 h 257"/>
                    <a:gd name="T14" fmla="*/ 290 w 608"/>
                    <a:gd name="T15" fmla="*/ 36 h 257"/>
                    <a:gd name="T16" fmla="*/ 378 w 608"/>
                    <a:gd name="T17" fmla="*/ 18 h 257"/>
                    <a:gd name="T18" fmla="*/ 422 w 608"/>
                    <a:gd name="T19" fmla="*/ 18 h 257"/>
                    <a:gd name="T20" fmla="*/ 484 w 608"/>
                    <a:gd name="T21" fmla="*/ 18 h 257"/>
                    <a:gd name="T22" fmla="*/ 546 w 608"/>
                    <a:gd name="T23" fmla="*/ 27 h 257"/>
                    <a:gd name="T24" fmla="*/ 607 w 608"/>
                    <a:gd name="T25" fmla="*/ 44 h 257"/>
                    <a:gd name="T26" fmla="*/ 546 w 608"/>
                    <a:gd name="T27" fmla="*/ 27 h 257"/>
                    <a:gd name="T28" fmla="*/ 484 w 608"/>
                    <a:gd name="T29" fmla="*/ 9 h 257"/>
                    <a:gd name="T30" fmla="*/ 431 w 608"/>
                    <a:gd name="T31" fmla="*/ 0 h 257"/>
                    <a:gd name="T32" fmla="*/ 378 w 608"/>
                    <a:gd name="T33" fmla="*/ 0 h 257"/>
                    <a:gd name="T34" fmla="*/ 290 w 608"/>
                    <a:gd name="T35" fmla="*/ 9 h 257"/>
                    <a:gd name="T36" fmla="*/ 202 w 608"/>
                    <a:gd name="T37" fmla="*/ 36 h 257"/>
                    <a:gd name="T38" fmla="*/ 141 w 608"/>
                    <a:gd name="T39" fmla="*/ 80 h 257"/>
                    <a:gd name="T40" fmla="*/ 88 w 608"/>
                    <a:gd name="T41" fmla="*/ 115 h 257"/>
                    <a:gd name="T42" fmla="*/ 53 w 608"/>
                    <a:gd name="T43" fmla="*/ 159 h 257"/>
                    <a:gd name="T44" fmla="*/ 35 w 608"/>
                    <a:gd name="T45" fmla="*/ 194 h 257"/>
                    <a:gd name="T46" fmla="*/ 0 w 608"/>
                    <a:gd name="T47" fmla="*/ 176 h 257"/>
                    <a:gd name="T48" fmla="*/ 35 w 608"/>
                    <a:gd name="T49" fmla="*/ 256 h 25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08"/>
                    <a:gd name="T76" fmla="*/ 0 h 257"/>
                    <a:gd name="T77" fmla="*/ 608 w 608"/>
                    <a:gd name="T78" fmla="*/ 257 h 257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08" h="257">
                      <a:moveTo>
                        <a:pt x="35" y="256"/>
                      </a:moveTo>
                      <a:lnTo>
                        <a:pt x="123" y="220"/>
                      </a:lnTo>
                      <a:lnTo>
                        <a:pt x="88" y="212"/>
                      </a:lnTo>
                      <a:lnTo>
                        <a:pt x="97" y="185"/>
                      </a:lnTo>
                      <a:lnTo>
                        <a:pt x="123" y="150"/>
                      </a:lnTo>
                      <a:lnTo>
                        <a:pt x="167" y="106"/>
                      </a:lnTo>
                      <a:lnTo>
                        <a:pt x="220" y="71"/>
                      </a:lnTo>
                      <a:lnTo>
                        <a:pt x="290" y="36"/>
                      </a:lnTo>
                      <a:lnTo>
                        <a:pt x="378" y="18"/>
                      </a:lnTo>
                      <a:lnTo>
                        <a:pt x="422" y="18"/>
                      </a:lnTo>
                      <a:lnTo>
                        <a:pt x="484" y="18"/>
                      </a:lnTo>
                      <a:lnTo>
                        <a:pt x="546" y="27"/>
                      </a:lnTo>
                      <a:lnTo>
                        <a:pt x="607" y="44"/>
                      </a:lnTo>
                      <a:lnTo>
                        <a:pt x="546" y="27"/>
                      </a:lnTo>
                      <a:lnTo>
                        <a:pt x="484" y="9"/>
                      </a:lnTo>
                      <a:lnTo>
                        <a:pt x="431" y="0"/>
                      </a:lnTo>
                      <a:lnTo>
                        <a:pt x="378" y="0"/>
                      </a:lnTo>
                      <a:lnTo>
                        <a:pt x="290" y="9"/>
                      </a:lnTo>
                      <a:lnTo>
                        <a:pt x="202" y="36"/>
                      </a:lnTo>
                      <a:lnTo>
                        <a:pt x="141" y="80"/>
                      </a:lnTo>
                      <a:lnTo>
                        <a:pt x="88" y="115"/>
                      </a:lnTo>
                      <a:lnTo>
                        <a:pt x="53" y="159"/>
                      </a:lnTo>
                      <a:lnTo>
                        <a:pt x="35" y="194"/>
                      </a:lnTo>
                      <a:lnTo>
                        <a:pt x="0" y="176"/>
                      </a:lnTo>
                      <a:lnTo>
                        <a:pt x="35" y="256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07" name="Freeform 12"/>
                <p:cNvSpPr>
                  <a:spLocks/>
                </p:cNvSpPr>
                <p:nvPr/>
              </p:nvSpPr>
              <p:spPr bwMode="auto">
                <a:xfrm>
                  <a:off x="3530" y="2631"/>
                  <a:ext cx="335" cy="556"/>
                </a:xfrm>
                <a:custGeom>
                  <a:avLst/>
                  <a:gdLst>
                    <a:gd name="T0" fmla="*/ 88 w 335"/>
                    <a:gd name="T1" fmla="*/ 555 h 556"/>
                    <a:gd name="T2" fmla="*/ 114 w 335"/>
                    <a:gd name="T3" fmla="*/ 475 h 556"/>
                    <a:gd name="T4" fmla="*/ 88 w 335"/>
                    <a:gd name="T5" fmla="*/ 484 h 556"/>
                    <a:gd name="T6" fmla="*/ 79 w 335"/>
                    <a:gd name="T7" fmla="*/ 458 h 556"/>
                    <a:gd name="T8" fmla="*/ 70 w 335"/>
                    <a:gd name="T9" fmla="*/ 423 h 556"/>
                    <a:gd name="T10" fmla="*/ 70 w 335"/>
                    <a:gd name="T11" fmla="*/ 361 h 556"/>
                    <a:gd name="T12" fmla="*/ 79 w 335"/>
                    <a:gd name="T13" fmla="*/ 291 h 556"/>
                    <a:gd name="T14" fmla="*/ 88 w 335"/>
                    <a:gd name="T15" fmla="*/ 255 h 556"/>
                    <a:gd name="T16" fmla="*/ 105 w 335"/>
                    <a:gd name="T17" fmla="*/ 220 h 556"/>
                    <a:gd name="T18" fmla="*/ 123 w 335"/>
                    <a:gd name="T19" fmla="*/ 185 h 556"/>
                    <a:gd name="T20" fmla="*/ 149 w 335"/>
                    <a:gd name="T21" fmla="*/ 150 h 556"/>
                    <a:gd name="T22" fmla="*/ 184 w 335"/>
                    <a:gd name="T23" fmla="*/ 106 h 556"/>
                    <a:gd name="T24" fmla="*/ 228 w 335"/>
                    <a:gd name="T25" fmla="*/ 71 h 556"/>
                    <a:gd name="T26" fmla="*/ 272 w 335"/>
                    <a:gd name="T27" fmla="*/ 35 h 556"/>
                    <a:gd name="T28" fmla="*/ 334 w 335"/>
                    <a:gd name="T29" fmla="*/ 0 h 556"/>
                    <a:gd name="T30" fmla="*/ 272 w 335"/>
                    <a:gd name="T31" fmla="*/ 27 h 556"/>
                    <a:gd name="T32" fmla="*/ 228 w 335"/>
                    <a:gd name="T33" fmla="*/ 62 h 556"/>
                    <a:gd name="T34" fmla="*/ 184 w 335"/>
                    <a:gd name="T35" fmla="*/ 97 h 556"/>
                    <a:gd name="T36" fmla="*/ 140 w 335"/>
                    <a:gd name="T37" fmla="*/ 132 h 556"/>
                    <a:gd name="T38" fmla="*/ 88 w 335"/>
                    <a:gd name="T39" fmla="*/ 203 h 556"/>
                    <a:gd name="T40" fmla="*/ 44 w 335"/>
                    <a:gd name="T41" fmla="*/ 282 h 556"/>
                    <a:gd name="T42" fmla="*/ 26 w 335"/>
                    <a:gd name="T43" fmla="*/ 352 h 556"/>
                    <a:gd name="T44" fmla="*/ 17 w 335"/>
                    <a:gd name="T45" fmla="*/ 423 h 556"/>
                    <a:gd name="T46" fmla="*/ 17 w 335"/>
                    <a:gd name="T47" fmla="*/ 475 h 556"/>
                    <a:gd name="T48" fmla="*/ 35 w 335"/>
                    <a:gd name="T49" fmla="*/ 511 h 556"/>
                    <a:gd name="T50" fmla="*/ 0 w 335"/>
                    <a:gd name="T51" fmla="*/ 528 h 556"/>
                    <a:gd name="T52" fmla="*/ 88 w 335"/>
                    <a:gd name="T53" fmla="*/ 555 h 55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35"/>
                    <a:gd name="T82" fmla="*/ 0 h 556"/>
                    <a:gd name="T83" fmla="*/ 335 w 335"/>
                    <a:gd name="T84" fmla="*/ 556 h 55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35" h="556">
                      <a:moveTo>
                        <a:pt x="88" y="555"/>
                      </a:moveTo>
                      <a:lnTo>
                        <a:pt x="114" y="475"/>
                      </a:lnTo>
                      <a:lnTo>
                        <a:pt x="88" y="484"/>
                      </a:lnTo>
                      <a:lnTo>
                        <a:pt x="79" y="458"/>
                      </a:lnTo>
                      <a:lnTo>
                        <a:pt x="70" y="423"/>
                      </a:lnTo>
                      <a:lnTo>
                        <a:pt x="70" y="361"/>
                      </a:lnTo>
                      <a:lnTo>
                        <a:pt x="79" y="291"/>
                      </a:lnTo>
                      <a:lnTo>
                        <a:pt x="88" y="255"/>
                      </a:lnTo>
                      <a:lnTo>
                        <a:pt x="105" y="220"/>
                      </a:lnTo>
                      <a:lnTo>
                        <a:pt x="123" y="185"/>
                      </a:lnTo>
                      <a:lnTo>
                        <a:pt x="149" y="150"/>
                      </a:lnTo>
                      <a:lnTo>
                        <a:pt x="184" y="106"/>
                      </a:lnTo>
                      <a:lnTo>
                        <a:pt x="228" y="71"/>
                      </a:lnTo>
                      <a:lnTo>
                        <a:pt x="272" y="35"/>
                      </a:lnTo>
                      <a:lnTo>
                        <a:pt x="334" y="0"/>
                      </a:lnTo>
                      <a:lnTo>
                        <a:pt x="272" y="27"/>
                      </a:lnTo>
                      <a:lnTo>
                        <a:pt x="228" y="62"/>
                      </a:lnTo>
                      <a:lnTo>
                        <a:pt x="184" y="97"/>
                      </a:lnTo>
                      <a:lnTo>
                        <a:pt x="140" y="132"/>
                      </a:lnTo>
                      <a:lnTo>
                        <a:pt x="88" y="203"/>
                      </a:lnTo>
                      <a:lnTo>
                        <a:pt x="44" y="282"/>
                      </a:lnTo>
                      <a:lnTo>
                        <a:pt x="26" y="352"/>
                      </a:lnTo>
                      <a:lnTo>
                        <a:pt x="17" y="423"/>
                      </a:lnTo>
                      <a:lnTo>
                        <a:pt x="17" y="475"/>
                      </a:lnTo>
                      <a:lnTo>
                        <a:pt x="35" y="511"/>
                      </a:lnTo>
                      <a:lnTo>
                        <a:pt x="0" y="528"/>
                      </a:lnTo>
                      <a:lnTo>
                        <a:pt x="88" y="555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08" name="Freeform 13"/>
                <p:cNvSpPr>
                  <a:spLocks/>
                </p:cNvSpPr>
                <p:nvPr/>
              </p:nvSpPr>
              <p:spPr bwMode="auto">
                <a:xfrm>
                  <a:off x="3644" y="2825"/>
                  <a:ext cx="256" cy="608"/>
                </a:xfrm>
                <a:custGeom>
                  <a:avLst/>
                  <a:gdLst>
                    <a:gd name="T0" fmla="*/ 255 w 256"/>
                    <a:gd name="T1" fmla="*/ 563 h 608"/>
                    <a:gd name="T2" fmla="*/ 220 w 256"/>
                    <a:gd name="T3" fmla="*/ 484 h 608"/>
                    <a:gd name="T4" fmla="*/ 211 w 256"/>
                    <a:gd name="T5" fmla="*/ 519 h 608"/>
                    <a:gd name="T6" fmla="*/ 185 w 256"/>
                    <a:gd name="T7" fmla="*/ 502 h 608"/>
                    <a:gd name="T8" fmla="*/ 150 w 256"/>
                    <a:gd name="T9" fmla="*/ 475 h 608"/>
                    <a:gd name="T10" fmla="*/ 106 w 256"/>
                    <a:gd name="T11" fmla="*/ 440 h 608"/>
                    <a:gd name="T12" fmla="*/ 70 w 256"/>
                    <a:gd name="T13" fmla="*/ 387 h 608"/>
                    <a:gd name="T14" fmla="*/ 35 w 256"/>
                    <a:gd name="T15" fmla="*/ 317 h 608"/>
                    <a:gd name="T16" fmla="*/ 18 w 256"/>
                    <a:gd name="T17" fmla="*/ 229 h 608"/>
                    <a:gd name="T18" fmla="*/ 9 w 256"/>
                    <a:gd name="T19" fmla="*/ 176 h 608"/>
                    <a:gd name="T20" fmla="*/ 18 w 256"/>
                    <a:gd name="T21" fmla="*/ 123 h 608"/>
                    <a:gd name="T22" fmla="*/ 26 w 256"/>
                    <a:gd name="T23" fmla="*/ 61 h 608"/>
                    <a:gd name="T24" fmla="*/ 44 w 256"/>
                    <a:gd name="T25" fmla="*/ 0 h 608"/>
                    <a:gd name="T26" fmla="*/ 18 w 256"/>
                    <a:gd name="T27" fmla="*/ 61 h 608"/>
                    <a:gd name="T28" fmla="*/ 9 w 256"/>
                    <a:gd name="T29" fmla="*/ 114 h 608"/>
                    <a:gd name="T30" fmla="*/ 0 w 256"/>
                    <a:gd name="T31" fmla="*/ 167 h 608"/>
                    <a:gd name="T32" fmla="*/ 0 w 256"/>
                    <a:gd name="T33" fmla="*/ 220 h 608"/>
                    <a:gd name="T34" fmla="*/ 9 w 256"/>
                    <a:gd name="T35" fmla="*/ 317 h 608"/>
                    <a:gd name="T36" fmla="*/ 35 w 256"/>
                    <a:gd name="T37" fmla="*/ 396 h 608"/>
                    <a:gd name="T38" fmla="*/ 70 w 256"/>
                    <a:gd name="T39" fmla="*/ 466 h 608"/>
                    <a:gd name="T40" fmla="*/ 114 w 256"/>
                    <a:gd name="T41" fmla="*/ 519 h 608"/>
                    <a:gd name="T42" fmla="*/ 158 w 256"/>
                    <a:gd name="T43" fmla="*/ 554 h 608"/>
                    <a:gd name="T44" fmla="*/ 194 w 256"/>
                    <a:gd name="T45" fmla="*/ 572 h 608"/>
                    <a:gd name="T46" fmla="*/ 176 w 256"/>
                    <a:gd name="T47" fmla="*/ 607 h 608"/>
                    <a:gd name="T48" fmla="*/ 255 w 256"/>
                    <a:gd name="T49" fmla="*/ 563 h 6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56"/>
                    <a:gd name="T76" fmla="*/ 0 h 608"/>
                    <a:gd name="T77" fmla="*/ 256 w 256"/>
                    <a:gd name="T78" fmla="*/ 608 h 6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56" h="608">
                      <a:moveTo>
                        <a:pt x="255" y="563"/>
                      </a:moveTo>
                      <a:lnTo>
                        <a:pt x="220" y="484"/>
                      </a:lnTo>
                      <a:lnTo>
                        <a:pt x="211" y="519"/>
                      </a:lnTo>
                      <a:lnTo>
                        <a:pt x="185" y="502"/>
                      </a:lnTo>
                      <a:lnTo>
                        <a:pt x="150" y="475"/>
                      </a:lnTo>
                      <a:lnTo>
                        <a:pt x="106" y="440"/>
                      </a:lnTo>
                      <a:lnTo>
                        <a:pt x="70" y="387"/>
                      </a:lnTo>
                      <a:lnTo>
                        <a:pt x="35" y="317"/>
                      </a:lnTo>
                      <a:lnTo>
                        <a:pt x="18" y="229"/>
                      </a:lnTo>
                      <a:lnTo>
                        <a:pt x="9" y="176"/>
                      </a:lnTo>
                      <a:lnTo>
                        <a:pt x="18" y="123"/>
                      </a:lnTo>
                      <a:lnTo>
                        <a:pt x="26" y="61"/>
                      </a:lnTo>
                      <a:lnTo>
                        <a:pt x="44" y="0"/>
                      </a:lnTo>
                      <a:lnTo>
                        <a:pt x="18" y="61"/>
                      </a:lnTo>
                      <a:lnTo>
                        <a:pt x="9" y="114"/>
                      </a:lnTo>
                      <a:lnTo>
                        <a:pt x="0" y="167"/>
                      </a:lnTo>
                      <a:lnTo>
                        <a:pt x="0" y="220"/>
                      </a:lnTo>
                      <a:lnTo>
                        <a:pt x="9" y="317"/>
                      </a:lnTo>
                      <a:lnTo>
                        <a:pt x="35" y="396"/>
                      </a:lnTo>
                      <a:lnTo>
                        <a:pt x="70" y="466"/>
                      </a:lnTo>
                      <a:lnTo>
                        <a:pt x="114" y="519"/>
                      </a:lnTo>
                      <a:lnTo>
                        <a:pt x="158" y="554"/>
                      </a:lnTo>
                      <a:lnTo>
                        <a:pt x="194" y="572"/>
                      </a:lnTo>
                      <a:lnTo>
                        <a:pt x="176" y="607"/>
                      </a:lnTo>
                      <a:lnTo>
                        <a:pt x="255" y="563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09" name="Freeform 14"/>
                <p:cNvSpPr>
                  <a:spLocks/>
                </p:cNvSpPr>
                <p:nvPr/>
              </p:nvSpPr>
              <p:spPr bwMode="auto">
                <a:xfrm>
                  <a:off x="3706" y="3081"/>
                  <a:ext cx="555" cy="336"/>
                </a:xfrm>
                <a:custGeom>
                  <a:avLst/>
                  <a:gdLst>
                    <a:gd name="T0" fmla="*/ 554 w 555"/>
                    <a:gd name="T1" fmla="*/ 247 h 336"/>
                    <a:gd name="T2" fmla="*/ 466 w 555"/>
                    <a:gd name="T3" fmla="*/ 211 h 336"/>
                    <a:gd name="T4" fmla="*/ 484 w 555"/>
                    <a:gd name="T5" fmla="*/ 247 h 336"/>
                    <a:gd name="T6" fmla="*/ 457 w 555"/>
                    <a:gd name="T7" fmla="*/ 255 h 336"/>
                    <a:gd name="T8" fmla="*/ 413 w 555"/>
                    <a:gd name="T9" fmla="*/ 264 h 336"/>
                    <a:gd name="T10" fmla="*/ 352 w 555"/>
                    <a:gd name="T11" fmla="*/ 264 h 336"/>
                    <a:gd name="T12" fmla="*/ 290 w 555"/>
                    <a:gd name="T13" fmla="*/ 255 h 336"/>
                    <a:gd name="T14" fmla="*/ 255 w 555"/>
                    <a:gd name="T15" fmla="*/ 247 h 336"/>
                    <a:gd name="T16" fmla="*/ 220 w 555"/>
                    <a:gd name="T17" fmla="*/ 229 h 336"/>
                    <a:gd name="T18" fmla="*/ 176 w 555"/>
                    <a:gd name="T19" fmla="*/ 211 h 336"/>
                    <a:gd name="T20" fmla="*/ 140 w 555"/>
                    <a:gd name="T21" fmla="*/ 185 h 336"/>
                    <a:gd name="T22" fmla="*/ 105 w 555"/>
                    <a:gd name="T23" fmla="*/ 150 h 336"/>
                    <a:gd name="T24" fmla="*/ 61 w 555"/>
                    <a:gd name="T25" fmla="*/ 106 h 336"/>
                    <a:gd name="T26" fmla="*/ 26 w 555"/>
                    <a:gd name="T27" fmla="*/ 53 h 336"/>
                    <a:gd name="T28" fmla="*/ 0 w 555"/>
                    <a:gd name="T29" fmla="*/ 0 h 336"/>
                    <a:gd name="T30" fmla="*/ 26 w 555"/>
                    <a:gd name="T31" fmla="*/ 53 h 336"/>
                    <a:gd name="T32" fmla="*/ 52 w 555"/>
                    <a:gd name="T33" fmla="*/ 106 h 336"/>
                    <a:gd name="T34" fmla="*/ 88 w 555"/>
                    <a:gd name="T35" fmla="*/ 150 h 336"/>
                    <a:gd name="T36" fmla="*/ 123 w 555"/>
                    <a:gd name="T37" fmla="*/ 194 h 336"/>
                    <a:gd name="T38" fmla="*/ 202 w 555"/>
                    <a:gd name="T39" fmla="*/ 247 h 336"/>
                    <a:gd name="T40" fmla="*/ 272 w 555"/>
                    <a:gd name="T41" fmla="*/ 282 h 336"/>
                    <a:gd name="T42" fmla="*/ 352 w 555"/>
                    <a:gd name="T43" fmla="*/ 308 h 336"/>
                    <a:gd name="T44" fmla="*/ 413 w 555"/>
                    <a:gd name="T45" fmla="*/ 317 h 336"/>
                    <a:gd name="T46" fmla="*/ 466 w 555"/>
                    <a:gd name="T47" fmla="*/ 308 h 336"/>
                    <a:gd name="T48" fmla="*/ 501 w 555"/>
                    <a:gd name="T49" fmla="*/ 299 h 336"/>
                    <a:gd name="T50" fmla="*/ 519 w 555"/>
                    <a:gd name="T51" fmla="*/ 335 h 336"/>
                    <a:gd name="T52" fmla="*/ 554 w 555"/>
                    <a:gd name="T53" fmla="*/ 247 h 3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5"/>
                    <a:gd name="T82" fmla="*/ 0 h 336"/>
                    <a:gd name="T83" fmla="*/ 555 w 555"/>
                    <a:gd name="T84" fmla="*/ 336 h 3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5" h="336">
                      <a:moveTo>
                        <a:pt x="554" y="247"/>
                      </a:moveTo>
                      <a:lnTo>
                        <a:pt x="466" y="211"/>
                      </a:lnTo>
                      <a:lnTo>
                        <a:pt x="484" y="247"/>
                      </a:lnTo>
                      <a:lnTo>
                        <a:pt x="457" y="255"/>
                      </a:lnTo>
                      <a:lnTo>
                        <a:pt x="413" y="264"/>
                      </a:lnTo>
                      <a:lnTo>
                        <a:pt x="352" y="264"/>
                      </a:lnTo>
                      <a:lnTo>
                        <a:pt x="290" y="255"/>
                      </a:lnTo>
                      <a:lnTo>
                        <a:pt x="255" y="247"/>
                      </a:lnTo>
                      <a:lnTo>
                        <a:pt x="220" y="229"/>
                      </a:lnTo>
                      <a:lnTo>
                        <a:pt x="176" y="211"/>
                      </a:lnTo>
                      <a:lnTo>
                        <a:pt x="140" y="185"/>
                      </a:lnTo>
                      <a:lnTo>
                        <a:pt x="105" y="150"/>
                      </a:lnTo>
                      <a:lnTo>
                        <a:pt x="61" y="106"/>
                      </a:lnTo>
                      <a:lnTo>
                        <a:pt x="26" y="53"/>
                      </a:lnTo>
                      <a:lnTo>
                        <a:pt x="0" y="0"/>
                      </a:lnTo>
                      <a:lnTo>
                        <a:pt x="26" y="53"/>
                      </a:lnTo>
                      <a:lnTo>
                        <a:pt x="52" y="106"/>
                      </a:lnTo>
                      <a:lnTo>
                        <a:pt x="88" y="150"/>
                      </a:lnTo>
                      <a:lnTo>
                        <a:pt x="123" y="194"/>
                      </a:lnTo>
                      <a:lnTo>
                        <a:pt x="202" y="247"/>
                      </a:lnTo>
                      <a:lnTo>
                        <a:pt x="272" y="282"/>
                      </a:lnTo>
                      <a:lnTo>
                        <a:pt x="352" y="308"/>
                      </a:lnTo>
                      <a:lnTo>
                        <a:pt x="413" y="317"/>
                      </a:lnTo>
                      <a:lnTo>
                        <a:pt x="466" y="308"/>
                      </a:lnTo>
                      <a:lnTo>
                        <a:pt x="501" y="299"/>
                      </a:lnTo>
                      <a:lnTo>
                        <a:pt x="519" y="335"/>
                      </a:lnTo>
                      <a:lnTo>
                        <a:pt x="554" y="247"/>
                      </a:lnTo>
                    </a:path>
                  </a:pathLst>
                </a:custGeom>
                <a:solidFill>
                  <a:srgbClr val="FF9900"/>
                </a:solidFill>
                <a:ln w="12700" cap="rnd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3312" y="1296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>
                  <a:solidFill>
                    <a:schemeClr val="bg2"/>
                  </a:solidFill>
                  <a:latin typeface="Arial" charset="0"/>
                </a:rPr>
                <a:t>Animal Amplification</a:t>
              </a:r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 rot="-208832">
              <a:off x="3168" y="1920"/>
              <a:ext cx="861" cy="526"/>
              <a:chOff x="1079" y="1480"/>
              <a:chExt cx="1055" cy="496"/>
            </a:xfrm>
          </p:grpSpPr>
          <p:grpSp>
            <p:nvGrpSpPr>
              <p:cNvPr id="115" name="Group 17"/>
              <p:cNvGrpSpPr>
                <a:grpSpLocks/>
              </p:cNvGrpSpPr>
              <p:nvPr/>
            </p:nvGrpSpPr>
            <p:grpSpPr bwMode="auto">
              <a:xfrm>
                <a:off x="1079" y="1480"/>
                <a:ext cx="306" cy="207"/>
                <a:chOff x="3443" y="1344"/>
                <a:chExt cx="306" cy="207"/>
              </a:xfrm>
            </p:grpSpPr>
            <p:sp>
              <p:nvSpPr>
                <p:cNvPr id="196" name="Freeform 18"/>
                <p:cNvSpPr>
                  <a:spLocks/>
                </p:cNvSpPr>
                <p:nvPr/>
              </p:nvSpPr>
              <p:spPr bwMode="auto">
                <a:xfrm>
                  <a:off x="3443" y="1343"/>
                  <a:ext cx="306" cy="207"/>
                </a:xfrm>
                <a:custGeom>
                  <a:avLst/>
                  <a:gdLst>
                    <a:gd name="T0" fmla="*/ 208 w 948"/>
                    <a:gd name="T1" fmla="*/ 18 h 655"/>
                    <a:gd name="T2" fmla="*/ 261 w 948"/>
                    <a:gd name="T3" fmla="*/ 2 h 655"/>
                    <a:gd name="T4" fmla="*/ 175 w 948"/>
                    <a:gd name="T5" fmla="*/ 10 h 655"/>
                    <a:gd name="T6" fmla="*/ 58 w 948"/>
                    <a:gd name="T7" fmla="*/ 60 h 655"/>
                    <a:gd name="T8" fmla="*/ 7 w 948"/>
                    <a:gd name="T9" fmla="*/ 113 h 655"/>
                    <a:gd name="T10" fmla="*/ 6 w 948"/>
                    <a:gd name="T11" fmla="*/ 147 h 655"/>
                    <a:gd name="T12" fmla="*/ 30 w 948"/>
                    <a:gd name="T13" fmla="*/ 171 h 655"/>
                    <a:gd name="T14" fmla="*/ 66 w 948"/>
                    <a:gd name="T15" fmla="*/ 207 h 655"/>
                    <a:gd name="T16" fmla="*/ 81 w 948"/>
                    <a:gd name="T17" fmla="*/ 197 h 655"/>
                    <a:gd name="T18" fmla="*/ 60 w 948"/>
                    <a:gd name="T19" fmla="*/ 162 h 655"/>
                    <a:gd name="T20" fmla="*/ 84 w 948"/>
                    <a:gd name="T21" fmla="*/ 151 h 655"/>
                    <a:gd name="T22" fmla="*/ 175 w 948"/>
                    <a:gd name="T23" fmla="*/ 151 h 655"/>
                    <a:gd name="T24" fmla="*/ 194 w 948"/>
                    <a:gd name="T25" fmla="*/ 223 h 655"/>
                    <a:gd name="T26" fmla="*/ 226 w 948"/>
                    <a:gd name="T27" fmla="*/ 340 h 655"/>
                    <a:gd name="T28" fmla="*/ 259 w 948"/>
                    <a:gd name="T29" fmla="*/ 385 h 655"/>
                    <a:gd name="T30" fmla="*/ 236 w 948"/>
                    <a:gd name="T31" fmla="*/ 459 h 655"/>
                    <a:gd name="T32" fmla="*/ 219 w 948"/>
                    <a:gd name="T33" fmla="*/ 506 h 655"/>
                    <a:gd name="T34" fmla="*/ 263 w 948"/>
                    <a:gd name="T35" fmla="*/ 626 h 655"/>
                    <a:gd name="T36" fmla="*/ 294 w 948"/>
                    <a:gd name="T37" fmla="*/ 651 h 655"/>
                    <a:gd name="T38" fmla="*/ 315 w 948"/>
                    <a:gd name="T39" fmla="*/ 614 h 655"/>
                    <a:gd name="T40" fmla="*/ 289 w 948"/>
                    <a:gd name="T41" fmla="*/ 583 h 655"/>
                    <a:gd name="T42" fmla="*/ 266 w 948"/>
                    <a:gd name="T43" fmla="*/ 510 h 655"/>
                    <a:gd name="T44" fmla="*/ 309 w 948"/>
                    <a:gd name="T45" fmla="*/ 459 h 655"/>
                    <a:gd name="T46" fmla="*/ 373 w 948"/>
                    <a:gd name="T47" fmla="*/ 434 h 655"/>
                    <a:gd name="T48" fmla="*/ 535 w 948"/>
                    <a:gd name="T49" fmla="*/ 434 h 655"/>
                    <a:gd name="T50" fmla="*/ 571 w 948"/>
                    <a:gd name="T51" fmla="*/ 437 h 655"/>
                    <a:gd name="T52" fmla="*/ 577 w 948"/>
                    <a:gd name="T53" fmla="*/ 475 h 655"/>
                    <a:gd name="T54" fmla="*/ 595 w 948"/>
                    <a:gd name="T55" fmla="*/ 525 h 655"/>
                    <a:gd name="T56" fmla="*/ 522 w 948"/>
                    <a:gd name="T57" fmla="*/ 595 h 655"/>
                    <a:gd name="T58" fmla="*/ 529 w 948"/>
                    <a:gd name="T59" fmla="*/ 617 h 655"/>
                    <a:gd name="T60" fmla="*/ 577 w 948"/>
                    <a:gd name="T61" fmla="*/ 585 h 655"/>
                    <a:gd name="T62" fmla="*/ 642 w 948"/>
                    <a:gd name="T63" fmla="*/ 542 h 655"/>
                    <a:gd name="T64" fmla="*/ 665 w 948"/>
                    <a:gd name="T65" fmla="*/ 518 h 655"/>
                    <a:gd name="T66" fmla="*/ 658 w 948"/>
                    <a:gd name="T67" fmla="*/ 479 h 655"/>
                    <a:gd name="T68" fmla="*/ 673 w 948"/>
                    <a:gd name="T69" fmla="*/ 483 h 655"/>
                    <a:gd name="T70" fmla="*/ 746 w 948"/>
                    <a:gd name="T71" fmla="*/ 551 h 655"/>
                    <a:gd name="T72" fmla="*/ 779 w 948"/>
                    <a:gd name="T73" fmla="*/ 632 h 655"/>
                    <a:gd name="T74" fmla="*/ 839 w 948"/>
                    <a:gd name="T75" fmla="*/ 615 h 655"/>
                    <a:gd name="T76" fmla="*/ 804 w 948"/>
                    <a:gd name="T77" fmla="*/ 585 h 655"/>
                    <a:gd name="T78" fmla="*/ 779 w 948"/>
                    <a:gd name="T79" fmla="*/ 525 h 655"/>
                    <a:gd name="T80" fmla="*/ 753 w 948"/>
                    <a:gd name="T81" fmla="*/ 493 h 655"/>
                    <a:gd name="T82" fmla="*/ 744 w 948"/>
                    <a:gd name="T83" fmla="*/ 420 h 655"/>
                    <a:gd name="T84" fmla="*/ 777 w 948"/>
                    <a:gd name="T85" fmla="*/ 381 h 655"/>
                    <a:gd name="T86" fmla="*/ 818 w 948"/>
                    <a:gd name="T87" fmla="*/ 322 h 655"/>
                    <a:gd name="T88" fmla="*/ 893 w 948"/>
                    <a:gd name="T89" fmla="*/ 286 h 655"/>
                    <a:gd name="T90" fmla="*/ 948 w 948"/>
                    <a:gd name="T91" fmla="*/ 247 h 655"/>
                    <a:gd name="T92" fmla="*/ 890 w 948"/>
                    <a:gd name="T93" fmla="*/ 264 h 655"/>
                    <a:gd name="T94" fmla="*/ 787 w 948"/>
                    <a:gd name="T95" fmla="*/ 244 h 655"/>
                    <a:gd name="T96" fmla="*/ 691 w 948"/>
                    <a:gd name="T97" fmla="*/ 207 h 655"/>
                    <a:gd name="T98" fmla="*/ 542 w 948"/>
                    <a:gd name="T99" fmla="*/ 215 h 655"/>
                    <a:gd name="T100" fmla="*/ 398 w 948"/>
                    <a:gd name="T101" fmla="*/ 197 h 655"/>
                    <a:gd name="T102" fmla="*/ 291 w 948"/>
                    <a:gd name="T103" fmla="*/ 151 h 655"/>
                    <a:gd name="T104" fmla="*/ 171 w 948"/>
                    <a:gd name="T105" fmla="*/ 42 h 65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948"/>
                    <a:gd name="T160" fmla="*/ 0 h 655"/>
                    <a:gd name="T161" fmla="*/ 948 w 948"/>
                    <a:gd name="T162" fmla="*/ 655 h 655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948" h="655">
                      <a:moveTo>
                        <a:pt x="171" y="42"/>
                      </a:moveTo>
                      <a:lnTo>
                        <a:pt x="185" y="32"/>
                      </a:lnTo>
                      <a:lnTo>
                        <a:pt x="208" y="18"/>
                      </a:lnTo>
                      <a:lnTo>
                        <a:pt x="235" y="5"/>
                      </a:lnTo>
                      <a:lnTo>
                        <a:pt x="249" y="2"/>
                      </a:lnTo>
                      <a:lnTo>
                        <a:pt x="261" y="2"/>
                      </a:lnTo>
                      <a:lnTo>
                        <a:pt x="246" y="0"/>
                      </a:lnTo>
                      <a:lnTo>
                        <a:pt x="225" y="1"/>
                      </a:lnTo>
                      <a:lnTo>
                        <a:pt x="175" y="10"/>
                      </a:lnTo>
                      <a:lnTo>
                        <a:pt x="125" y="25"/>
                      </a:lnTo>
                      <a:lnTo>
                        <a:pt x="91" y="38"/>
                      </a:lnTo>
                      <a:lnTo>
                        <a:pt x="58" y="60"/>
                      </a:lnTo>
                      <a:lnTo>
                        <a:pt x="39" y="76"/>
                      </a:lnTo>
                      <a:lnTo>
                        <a:pt x="21" y="94"/>
                      </a:lnTo>
                      <a:lnTo>
                        <a:pt x="7" y="113"/>
                      </a:lnTo>
                      <a:lnTo>
                        <a:pt x="0" y="131"/>
                      </a:lnTo>
                      <a:lnTo>
                        <a:pt x="1" y="139"/>
                      </a:lnTo>
                      <a:lnTo>
                        <a:pt x="6" y="147"/>
                      </a:lnTo>
                      <a:lnTo>
                        <a:pt x="13" y="153"/>
                      </a:lnTo>
                      <a:lnTo>
                        <a:pt x="24" y="160"/>
                      </a:lnTo>
                      <a:lnTo>
                        <a:pt x="30" y="171"/>
                      </a:lnTo>
                      <a:lnTo>
                        <a:pt x="39" y="184"/>
                      </a:lnTo>
                      <a:lnTo>
                        <a:pt x="58" y="203"/>
                      </a:lnTo>
                      <a:lnTo>
                        <a:pt x="66" y="207"/>
                      </a:lnTo>
                      <a:lnTo>
                        <a:pt x="62" y="196"/>
                      </a:lnTo>
                      <a:lnTo>
                        <a:pt x="79" y="199"/>
                      </a:lnTo>
                      <a:lnTo>
                        <a:pt x="81" y="197"/>
                      </a:lnTo>
                      <a:lnTo>
                        <a:pt x="74" y="187"/>
                      </a:lnTo>
                      <a:lnTo>
                        <a:pt x="64" y="174"/>
                      </a:lnTo>
                      <a:lnTo>
                        <a:pt x="60" y="162"/>
                      </a:lnTo>
                      <a:lnTo>
                        <a:pt x="65" y="157"/>
                      </a:lnTo>
                      <a:lnTo>
                        <a:pt x="72" y="153"/>
                      </a:lnTo>
                      <a:lnTo>
                        <a:pt x="84" y="151"/>
                      </a:lnTo>
                      <a:lnTo>
                        <a:pt x="103" y="149"/>
                      </a:lnTo>
                      <a:lnTo>
                        <a:pt x="161" y="148"/>
                      </a:lnTo>
                      <a:lnTo>
                        <a:pt x="175" y="151"/>
                      </a:lnTo>
                      <a:lnTo>
                        <a:pt x="182" y="161"/>
                      </a:lnTo>
                      <a:lnTo>
                        <a:pt x="188" y="186"/>
                      </a:lnTo>
                      <a:lnTo>
                        <a:pt x="194" y="223"/>
                      </a:lnTo>
                      <a:lnTo>
                        <a:pt x="203" y="267"/>
                      </a:lnTo>
                      <a:lnTo>
                        <a:pt x="213" y="308"/>
                      </a:lnTo>
                      <a:lnTo>
                        <a:pt x="226" y="340"/>
                      </a:lnTo>
                      <a:lnTo>
                        <a:pt x="240" y="359"/>
                      </a:lnTo>
                      <a:lnTo>
                        <a:pt x="251" y="372"/>
                      </a:lnTo>
                      <a:lnTo>
                        <a:pt x="259" y="385"/>
                      </a:lnTo>
                      <a:lnTo>
                        <a:pt x="260" y="403"/>
                      </a:lnTo>
                      <a:lnTo>
                        <a:pt x="254" y="424"/>
                      </a:lnTo>
                      <a:lnTo>
                        <a:pt x="236" y="459"/>
                      </a:lnTo>
                      <a:lnTo>
                        <a:pt x="226" y="477"/>
                      </a:lnTo>
                      <a:lnTo>
                        <a:pt x="220" y="491"/>
                      </a:lnTo>
                      <a:lnTo>
                        <a:pt x="219" y="506"/>
                      </a:lnTo>
                      <a:lnTo>
                        <a:pt x="226" y="527"/>
                      </a:lnTo>
                      <a:lnTo>
                        <a:pt x="244" y="580"/>
                      </a:lnTo>
                      <a:lnTo>
                        <a:pt x="263" y="626"/>
                      </a:lnTo>
                      <a:lnTo>
                        <a:pt x="270" y="635"/>
                      </a:lnTo>
                      <a:lnTo>
                        <a:pt x="277" y="642"/>
                      </a:lnTo>
                      <a:lnTo>
                        <a:pt x="294" y="651"/>
                      </a:lnTo>
                      <a:lnTo>
                        <a:pt x="311" y="654"/>
                      </a:lnTo>
                      <a:lnTo>
                        <a:pt x="317" y="655"/>
                      </a:lnTo>
                      <a:lnTo>
                        <a:pt x="315" y="614"/>
                      </a:lnTo>
                      <a:lnTo>
                        <a:pt x="291" y="614"/>
                      </a:lnTo>
                      <a:lnTo>
                        <a:pt x="301" y="597"/>
                      </a:lnTo>
                      <a:lnTo>
                        <a:pt x="289" y="583"/>
                      </a:lnTo>
                      <a:lnTo>
                        <a:pt x="276" y="554"/>
                      </a:lnTo>
                      <a:lnTo>
                        <a:pt x="267" y="524"/>
                      </a:lnTo>
                      <a:lnTo>
                        <a:pt x="266" y="510"/>
                      </a:lnTo>
                      <a:lnTo>
                        <a:pt x="268" y="501"/>
                      </a:lnTo>
                      <a:lnTo>
                        <a:pt x="281" y="483"/>
                      </a:lnTo>
                      <a:lnTo>
                        <a:pt x="309" y="459"/>
                      </a:lnTo>
                      <a:lnTo>
                        <a:pt x="327" y="449"/>
                      </a:lnTo>
                      <a:lnTo>
                        <a:pt x="348" y="440"/>
                      </a:lnTo>
                      <a:lnTo>
                        <a:pt x="373" y="434"/>
                      </a:lnTo>
                      <a:lnTo>
                        <a:pt x="402" y="432"/>
                      </a:lnTo>
                      <a:lnTo>
                        <a:pt x="489" y="434"/>
                      </a:lnTo>
                      <a:lnTo>
                        <a:pt x="535" y="434"/>
                      </a:lnTo>
                      <a:lnTo>
                        <a:pt x="559" y="433"/>
                      </a:lnTo>
                      <a:lnTo>
                        <a:pt x="566" y="435"/>
                      </a:lnTo>
                      <a:lnTo>
                        <a:pt x="571" y="437"/>
                      </a:lnTo>
                      <a:lnTo>
                        <a:pt x="574" y="448"/>
                      </a:lnTo>
                      <a:lnTo>
                        <a:pt x="574" y="459"/>
                      </a:lnTo>
                      <a:lnTo>
                        <a:pt x="577" y="475"/>
                      </a:lnTo>
                      <a:lnTo>
                        <a:pt x="581" y="488"/>
                      </a:lnTo>
                      <a:lnTo>
                        <a:pt x="591" y="508"/>
                      </a:lnTo>
                      <a:lnTo>
                        <a:pt x="595" y="525"/>
                      </a:lnTo>
                      <a:lnTo>
                        <a:pt x="592" y="532"/>
                      </a:lnTo>
                      <a:lnTo>
                        <a:pt x="584" y="540"/>
                      </a:lnTo>
                      <a:lnTo>
                        <a:pt x="522" y="595"/>
                      </a:lnTo>
                      <a:lnTo>
                        <a:pt x="471" y="639"/>
                      </a:lnTo>
                      <a:lnTo>
                        <a:pt x="522" y="642"/>
                      </a:lnTo>
                      <a:lnTo>
                        <a:pt x="529" y="617"/>
                      </a:lnTo>
                      <a:lnTo>
                        <a:pt x="547" y="626"/>
                      </a:lnTo>
                      <a:lnTo>
                        <a:pt x="559" y="604"/>
                      </a:lnTo>
                      <a:lnTo>
                        <a:pt x="577" y="585"/>
                      </a:lnTo>
                      <a:lnTo>
                        <a:pt x="598" y="568"/>
                      </a:lnTo>
                      <a:lnTo>
                        <a:pt x="619" y="554"/>
                      </a:lnTo>
                      <a:lnTo>
                        <a:pt x="642" y="542"/>
                      </a:lnTo>
                      <a:lnTo>
                        <a:pt x="657" y="530"/>
                      </a:lnTo>
                      <a:lnTo>
                        <a:pt x="662" y="525"/>
                      </a:lnTo>
                      <a:lnTo>
                        <a:pt x="665" y="518"/>
                      </a:lnTo>
                      <a:lnTo>
                        <a:pt x="661" y="501"/>
                      </a:lnTo>
                      <a:lnTo>
                        <a:pt x="657" y="484"/>
                      </a:lnTo>
                      <a:lnTo>
                        <a:pt x="658" y="479"/>
                      </a:lnTo>
                      <a:lnTo>
                        <a:pt x="660" y="478"/>
                      </a:lnTo>
                      <a:lnTo>
                        <a:pt x="667" y="478"/>
                      </a:lnTo>
                      <a:lnTo>
                        <a:pt x="673" y="483"/>
                      </a:lnTo>
                      <a:lnTo>
                        <a:pt x="707" y="512"/>
                      </a:lnTo>
                      <a:lnTo>
                        <a:pt x="736" y="534"/>
                      </a:lnTo>
                      <a:lnTo>
                        <a:pt x="746" y="551"/>
                      </a:lnTo>
                      <a:lnTo>
                        <a:pt x="758" y="578"/>
                      </a:lnTo>
                      <a:lnTo>
                        <a:pt x="773" y="627"/>
                      </a:lnTo>
                      <a:lnTo>
                        <a:pt x="779" y="632"/>
                      </a:lnTo>
                      <a:lnTo>
                        <a:pt x="788" y="639"/>
                      </a:lnTo>
                      <a:lnTo>
                        <a:pt x="815" y="654"/>
                      </a:lnTo>
                      <a:lnTo>
                        <a:pt x="839" y="615"/>
                      </a:lnTo>
                      <a:lnTo>
                        <a:pt x="813" y="614"/>
                      </a:lnTo>
                      <a:lnTo>
                        <a:pt x="815" y="597"/>
                      </a:lnTo>
                      <a:lnTo>
                        <a:pt x="804" y="585"/>
                      </a:lnTo>
                      <a:lnTo>
                        <a:pt x="790" y="563"/>
                      </a:lnTo>
                      <a:lnTo>
                        <a:pt x="781" y="542"/>
                      </a:lnTo>
                      <a:lnTo>
                        <a:pt x="779" y="525"/>
                      </a:lnTo>
                      <a:lnTo>
                        <a:pt x="768" y="518"/>
                      </a:lnTo>
                      <a:lnTo>
                        <a:pt x="760" y="507"/>
                      </a:lnTo>
                      <a:lnTo>
                        <a:pt x="753" y="493"/>
                      </a:lnTo>
                      <a:lnTo>
                        <a:pt x="749" y="478"/>
                      </a:lnTo>
                      <a:lnTo>
                        <a:pt x="744" y="445"/>
                      </a:lnTo>
                      <a:lnTo>
                        <a:pt x="744" y="420"/>
                      </a:lnTo>
                      <a:lnTo>
                        <a:pt x="749" y="410"/>
                      </a:lnTo>
                      <a:lnTo>
                        <a:pt x="755" y="399"/>
                      </a:lnTo>
                      <a:lnTo>
                        <a:pt x="777" y="381"/>
                      </a:lnTo>
                      <a:lnTo>
                        <a:pt x="813" y="354"/>
                      </a:lnTo>
                      <a:lnTo>
                        <a:pt x="818" y="341"/>
                      </a:lnTo>
                      <a:lnTo>
                        <a:pt x="818" y="322"/>
                      </a:lnTo>
                      <a:lnTo>
                        <a:pt x="815" y="297"/>
                      </a:lnTo>
                      <a:lnTo>
                        <a:pt x="852" y="292"/>
                      </a:lnTo>
                      <a:lnTo>
                        <a:pt x="893" y="286"/>
                      </a:lnTo>
                      <a:lnTo>
                        <a:pt x="938" y="275"/>
                      </a:lnTo>
                      <a:lnTo>
                        <a:pt x="942" y="266"/>
                      </a:lnTo>
                      <a:lnTo>
                        <a:pt x="948" y="247"/>
                      </a:lnTo>
                      <a:lnTo>
                        <a:pt x="928" y="256"/>
                      </a:lnTo>
                      <a:lnTo>
                        <a:pt x="912" y="261"/>
                      </a:lnTo>
                      <a:lnTo>
                        <a:pt x="890" y="264"/>
                      </a:lnTo>
                      <a:lnTo>
                        <a:pt x="863" y="263"/>
                      </a:lnTo>
                      <a:lnTo>
                        <a:pt x="829" y="257"/>
                      </a:lnTo>
                      <a:lnTo>
                        <a:pt x="787" y="244"/>
                      </a:lnTo>
                      <a:lnTo>
                        <a:pt x="736" y="221"/>
                      </a:lnTo>
                      <a:lnTo>
                        <a:pt x="712" y="211"/>
                      </a:lnTo>
                      <a:lnTo>
                        <a:pt x="691" y="207"/>
                      </a:lnTo>
                      <a:lnTo>
                        <a:pt x="634" y="212"/>
                      </a:lnTo>
                      <a:lnTo>
                        <a:pt x="590" y="215"/>
                      </a:lnTo>
                      <a:lnTo>
                        <a:pt x="542" y="215"/>
                      </a:lnTo>
                      <a:lnTo>
                        <a:pt x="493" y="212"/>
                      </a:lnTo>
                      <a:lnTo>
                        <a:pt x="445" y="205"/>
                      </a:lnTo>
                      <a:lnTo>
                        <a:pt x="398" y="197"/>
                      </a:lnTo>
                      <a:lnTo>
                        <a:pt x="356" y="185"/>
                      </a:lnTo>
                      <a:lnTo>
                        <a:pt x="319" y="170"/>
                      </a:lnTo>
                      <a:lnTo>
                        <a:pt x="291" y="151"/>
                      </a:lnTo>
                      <a:lnTo>
                        <a:pt x="225" y="94"/>
                      </a:lnTo>
                      <a:lnTo>
                        <a:pt x="190" y="61"/>
                      </a:lnTo>
                      <a:lnTo>
                        <a:pt x="171" y="4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97" name="Freeform 19"/>
                <p:cNvSpPr>
                  <a:spLocks/>
                </p:cNvSpPr>
                <p:nvPr/>
              </p:nvSpPr>
              <p:spPr bwMode="auto">
                <a:xfrm>
                  <a:off x="3467" y="1364"/>
                  <a:ext cx="5" cy="4"/>
                </a:xfrm>
                <a:custGeom>
                  <a:avLst/>
                  <a:gdLst>
                    <a:gd name="T0" fmla="*/ 9 w 19"/>
                    <a:gd name="T1" fmla="*/ 12 h 12"/>
                    <a:gd name="T2" fmla="*/ 16 w 19"/>
                    <a:gd name="T3" fmla="*/ 11 h 12"/>
                    <a:gd name="T4" fmla="*/ 19 w 19"/>
                    <a:gd name="T5" fmla="*/ 6 h 12"/>
                    <a:gd name="T6" fmla="*/ 16 w 19"/>
                    <a:gd name="T7" fmla="*/ 1 h 12"/>
                    <a:gd name="T8" fmla="*/ 9 w 19"/>
                    <a:gd name="T9" fmla="*/ 0 h 12"/>
                    <a:gd name="T10" fmla="*/ 4 w 19"/>
                    <a:gd name="T11" fmla="*/ 1 h 12"/>
                    <a:gd name="T12" fmla="*/ 0 w 19"/>
                    <a:gd name="T13" fmla="*/ 6 h 12"/>
                    <a:gd name="T14" fmla="*/ 4 w 19"/>
                    <a:gd name="T15" fmla="*/ 11 h 12"/>
                    <a:gd name="T16" fmla="*/ 9 w 19"/>
                    <a:gd name="T17" fmla="*/ 12 h 1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12"/>
                    <a:gd name="T29" fmla="*/ 19 w 19"/>
                    <a:gd name="T30" fmla="*/ 12 h 1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12">
                      <a:moveTo>
                        <a:pt x="9" y="12"/>
                      </a:moveTo>
                      <a:lnTo>
                        <a:pt x="16" y="11"/>
                      </a:lnTo>
                      <a:lnTo>
                        <a:pt x="19" y="6"/>
                      </a:lnTo>
                      <a:lnTo>
                        <a:pt x="16" y="1"/>
                      </a:lnTo>
                      <a:lnTo>
                        <a:pt x="9" y="0"/>
                      </a:lnTo>
                      <a:lnTo>
                        <a:pt x="4" y="1"/>
                      </a:lnTo>
                      <a:lnTo>
                        <a:pt x="0" y="6"/>
                      </a:lnTo>
                      <a:lnTo>
                        <a:pt x="4" y="11"/>
                      </a:lnTo>
                      <a:lnTo>
                        <a:pt x="9" y="1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98" name="Freeform 20"/>
                <p:cNvSpPr>
                  <a:spLocks/>
                </p:cNvSpPr>
                <p:nvPr/>
              </p:nvSpPr>
              <p:spPr bwMode="auto">
                <a:xfrm>
                  <a:off x="3477" y="1363"/>
                  <a:ext cx="21" cy="42"/>
                </a:xfrm>
                <a:custGeom>
                  <a:avLst/>
                  <a:gdLst>
                    <a:gd name="T0" fmla="*/ 39 w 64"/>
                    <a:gd name="T1" fmla="*/ 0 h 131"/>
                    <a:gd name="T2" fmla="*/ 28 w 64"/>
                    <a:gd name="T3" fmla="*/ 8 h 131"/>
                    <a:gd name="T4" fmla="*/ 15 w 64"/>
                    <a:gd name="T5" fmla="*/ 22 h 131"/>
                    <a:gd name="T6" fmla="*/ 6 w 64"/>
                    <a:gd name="T7" fmla="*/ 42 h 131"/>
                    <a:gd name="T8" fmla="*/ 0 w 64"/>
                    <a:gd name="T9" fmla="*/ 62 h 131"/>
                    <a:gd name="T10" fmla="*/ 2 w 64"/>
                    <a:gd name="T11" fmla="*/ 85 h 131"/>
                    <a:gd name="T12" fmla="*/ 5 w 64"/>
                    <a:gd name="T13" fmla="*/ 95 h 131"/>
                    <a:gd name="T14" fmla="*/ 11 w 64"/>
                    <a:gd name="T15" fmla="*/ 104 h 131"/>
                    <a:gd name="T16" fmla="*/ 19 w 64"/>
                    <a:gd name="T17" fmla="*/ 113 h 131"/>
                    <a:gd name="T18" fmla="*/ 29 w 64"/>
                    <a:gd name="T19" fmla="*/ 121 h 131"/>
                    <a:gd name="T20" fmla="*/ 41 w 64"/>
                    <a:gd name="T21" fmla="*/ 127 h 131"/>
                    <a:gd name="T22" fmla="*/ 58 w 64"/>
                    <a:gd name="T23" fmla="*/ 131 h 131"/>
                    <a:gd name="T24" fmla="*/ 54 w 64"/>
                    <a:gd name="T25" fmla="*/ 110 h 131"/>
                    <a:gd name="T26" fmla="*/ 54 w 64"/>
                    <a:gd name="T27" fmla="*/ 76 h 131"/>
                    <a:gd name="T28" fmla="*/ 58 w 64"/>
                    <a:gd name="T29" fmla="*/ 42 h 131"/>
                    <a:gd name="T30" fmla="*/ 64 w 64"/>
                    <a:gd name="T31" fmla="*/ 20 h 131"/>
                    <a:gd name="T32" fmla="*/ 39 w 64"/>
                    <a:gd name="T33" fmla="*/ 0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4"/>
                    <a:gd name="T52" fmla="*/ 0 h 131"/>
                    <a:gd name="T53" fmla="*/ 64 w 64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4" h="131">
                      <a:moveTo>
                        <a:pt x="39" y="0"/>
                      </a:moveTo>
                      <a:lnTo>
                        <a:pt x="28" y="8"/>
                      </a:lnTo>
                      <a:lnTo>
                        <a:pt x="15" y="22"/>
                      </a:lnTo>
                      <a:lnTo>
                        <a:pt x="6" y="42"/>
                      </a:lnTo>
                      <a:lnTo>
                        <a:pt x="0" y="62"/>
                      </a:lnTo>
                      <a:lnTo>
                        <a:pt x="2" y="85"/>
                      </a:lnTo>
                      <a:lnTo>
                        <a:pt x="5" y="95"/>
                      </a:lnTo>
                      <a:lnTo>
                        <a:pt x="11" y="104"/>
                      </a:lnTo>
                      <a:lnTo>
                        <a:pt x="19" y="113"/>
                      </a:lnTo>
                      <a:lnTo>
                        <a:pt x="29" y="121"/>
                      </a:lnTo>
                      <a:lnTo>
                        <a:pt x="41" y="127"/>
                      </a:lnTo>
                      <a:lnTo>
                        <a:pt x="58" y="131"/>
                      </a:lnTo>
                      <a:lnTo>
                        <a:pt x="54" y="110"/>
                      </a:lnTo>
                      <a:lnTo>
                        <a:pt x="54" y="76"/>
                      </a:lnTo>
                      <a:lnTo>
                        <a:pt x="58" y="42"/>
                      </a:lnTo>
                      <a:lnTo>
                        <a:pt x="64" y="2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99" name="Freeform 21"/>
                <p:cNvSpPr>
                  <a:spLocks/>
                </p:cNvSpPr>
                <p:nvPr/>
              </p:nvSpPr>
              <p:spPr bwMode="auto">
                <a:xfrm>
                  <a:off x="3540" y="1481"/>
                  <a:ext cx="64" cy="49"/>
                </a:xfrm>
                <a:custGeom>
                  <a:avLst/>
                  <a:gdLst>
                    <a:gd name="T0" fmla="*/ 3 w 193"/>
                    <a:gd name="T1" fmla="*/ 25 h 154"/>
                    <a:gd name="T2" fmla="*/ 0 w 193"/>
                    <a:gd name="T3" fmla="*/ 34 h 154"/>
                    <a:gd name="T4" fmla="*/ 0 w 193"/>
                    <a:gd name="T5" fmla="*/ 43 h 154"/>
                    <a:gd name="T6" fmla="*/ 5 w 193"/>
                    <a:gd name="T7" fmla="*/ 67 h 154"/>
                    <a:gd name="T8" fmla="*/ 20 w 193"/>
                    <a:gd name="T9" fmla="*/ 101 h 154"/>
                    <a:gd name="T10" fmla="*/ 38 w 193"/>
                    <a:gd name="T11" fmla="*/ 112 h 154"/>
                    <a:gd name="T12" fmla="*/ 76 w 193"/>
                    <a:gd name="T13" fmla="*/ 128 h 154"/>
                    <a:gd name="T14" fmla="*/ 142 w 193"/>
                    <a:gd name="T15" fmla="*/ 153 h 154"/>
                    <a:gd name="T16" fmla="*/ 164 w 193"/>
                    <a:gd name="T17" fmla="*/ 154 h 154"/>
                    <a:gd name="T18" fmla="*/ 193 w 193"/>
                    <a:gd name="T19" fmla="*/ 153 h 154"/>
                    <a:gd name="T20" fmla="*/ 187 w 193"/>
                    <a:gd name="T21" fmla="*/ 122 h 154"/>
                    <a:gd name="T22" fmla="*/ 152 w 193"/>
                    <a:gd name="T23" fmla="*/ 125 h 154"/>
                    <a:gd name="T24" fmla="*/ 150 w 193"/>
                    <a:gd name="T25" fmla="*/ 115 h 154"/>
                    <a:gd name="T26" fmla="*/ 139 w 193"/>
                    <a:gd name="T27" fmla="*/ 116 h 154"/>
                    <a:gd name="T28" fmla="*/ 126 w 193"/>
                    <a:gd name="T29" fmla="*/ 115 h 154"/>
                    <a:gd name="T30" fmla="*/ 102 w 193"/>
                    <a:gd name="T31" fmla="*/ 108 h 154"/>
                    <a:gd name="T32" fmla="*/ 82 w 193"/>
                    <a:gd name="T33" fmla="*/ 97 h 154"/>
                    <a:gd name="T34" fmla="*/ 67 w 193"/>
                    <a:gd name="T35" fmla="*/ 89 h 154"/>
                    <a:gd name="T36" fmla="*/ 63 w 193"/>
                    <a:gd name="T37" fmla="*/ 83 h 154"/>
                    <a:gd name="T38" fmla="*/ 62 w 193"/>
                    <a:gd name="T39" fmla="*/ 75 h 154"/>
                    <a:gd name="T40" fmla="*/ 63 w 193"/>
                    <a:gd name="T41" fmla="*/ 51 h 154"/>
                    <a:gd name="T42" fmla="*/ 71 w 193"/>
                    <a:gd name="T43" fmla="*/ 0 h 154"/>
                    <a:gd name="T44" fmla="*/ 53 w 193"/>
                    <a:gd name="T45" fmla="*/ 2 h 154"/>
                    <a:gd name="T46" fmla="*/ 31 w 193"/>
                    <a:gd name="T47" fmla="*/ 9 h 154"/>
                    <a:gd name="T48" fmla="*/ 13 w 193"/>
                    <a:gd name="T49" fmla="*/ 17 h 154"/>
                    <a:gd name="T50" fmla="*/ 3 w 193"/>
                    <a:gd name="T51" fmla="*/ 25 h 15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93"/>
                    <a:gd name="T79" fmla="*/ 0 h 154"/>
                    <a:gd name="T80" fmla="*/ 193 w 193"/>
                    <a:gd name="T81" fmla="*/ 154 h 154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93" h="154">
                      <a:moveTo>
                        <a:pt x="3" y="25"/>
                      </a:move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5" y="67"/>
                      </a:lnTo>
                      <a:lnTo>
                        <a:pt x="20" y="101"/>
                      </a:lnTo>
                      <a:lnTo>
                        <a:pt x="38" y="112"/>
                      </a:lnTo>
                      <a:lnTo>
                        <a:pt x="76" y="128"/>
                      </a:lnTo>
                      <a:lnTo>
                        <a:pt x="142" y="153"/>
                      </a:lnTo>
                      <a:lnTo>
                        <a:pt x="164" y="154"/>
                      </a:lnTo>
                      <a:lnTo>
                        <a:pt x="193" y="153"/>
                      </a:lnTo>
                      <a:lnTo>
                        <a:pt x="187" y="122"/>
                      </a:lnTo>
                      <a:lnTo>
                        <a:pt x="152" y="125"/>
                      </a:lnTo>
                      <a:lnTo>
                        <a:pt x="150" y="115"/>
                      </a:lnTo>
                      <a:lnTo>
                        <a:pt x="139" y="116"/>
                      </a:lnTo>
                      <a:lnTo>
                        <a:pt x="126" y="115"/>
                      </a:lnTo>
                      <a:lnTo>
                        <a:pt x="102" y="108"/>
                      </a:lnTo>
                      <a:lnTo>
                        <a:pt x="82" y="97"/>
                      </a:lnTo>
                      <a:lnTo>
                        <a:pt x="67" y="89"/>
                      </a:lnTo>
                      <a:lnTo>
                        <a:pt x="63" y="83"/>
                      </a:lnTo>
                      <a:lnTo>
                        <a:pt x="62" y="75"/>
                      </a:lnTo>
                      <a:lnTo>
                        <a:pt x="63" y="51"/>
                      </a:lnTo>
                      <a:lnTo>
                        <a:pt x="71" y="0"/>
                      </a:lnTo>
                      <a:lnTo>
                        <a:pt x="53" y="2"/>
                      </a:lnTo>
                      <a:lnTo>
                        <a:pt x="31" y="9"/>
                      </a:lnTo>
                      <a:lnTo>
                        <a:pt x="13" y="17"/>
                      </a:lnTo>
                      <a:lnTo>
                        <a:pt x="3" y="2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16" name="Group 22"/>
              <p:cNvGrpSpPr>
                <a:grpSpLocks/>
              </p:cNvGrpSpPr>
              <p:nvPr/>
            </p:nvGrpSpPr>
            <p:grpSpPr bwMode="auto">
              <a:xfrm>
                <a:off x="1459" y="1529"/>
                <a:ext cx="237" cy="155"/>
                <a:chOff x="3823" y="1393"/>
                <a:chExt cx="237" cy="155"/>
              </a:xfrm>
            </p:grpSpPr>
            <p:sp>
              <p:nvSpPr>
                <p:cNvPr id="194" name="Freeform 23"/>
                <p:cNvSpPr>
                  <a:spLocks/>
                </p:cNvSpPr>
                <p:nvPr/>
              </p:nvSpPr>
              <p:spPr bwMode="auto">
                <a:xfrm>
                  <a:off x="3822" y="1392"/>
                  <a:ext cx="89" cy="49"/>
                </a:xfrm>
                <a:custGeom>
                  <a:avLst/>
                  <a:gdLst>
                    <a:gd name="T0" fmla="*/ 131 w 273"/>
                    <a:gd name="T1" fmla="*/ 15 h 155"/>
                    <a:gd name="T2" fmla="*/ 105 w 273"/>
                    <a:gd name="T3" fmla="*/ 17 h 155"/>
                    <a:gd name="T4" fmla="*/ 98 w 273"/>
                    <a:gd name="T5" fmla="*/ 22 h 155"/>
                    <a:gd name="T6" fmla="*/ 91 w 273"/>
                    <a:gd name="T7" fmla="*/ 28 h 155"/>
                    <a:gd name="T8" fmla="*/ 83 w 273"/>
                    <a:gd name="T9" fmla="*/ 39 h 155"/>
                    <a:gd name="T10" fmla="*/ 81 w 273"/>
                    <a:gd name="T11" fmla="*/ 39 h 155"/>
                    <a:gd name="T12" fmla="*/ 76 w 273"/>
                    <a:gd name="T13" fmla="*/ 33 h 155"/>
                    <a:gd name="T14" fmla="*/ 70 w 273"/>
                    <a:gd name="T15" fmla="*/ 19 h 155"/>
                    <a:gd name="T16" fmla="*/ 55 w 273"/>
                    <a:gd name="T17" fmla="*/ 8 h 155"/>
                    <a:gd name="T18" fmla="*/ 33 w 273"/>
                    <a:gd name="T19" fmla="*/ 2 h 155"/>
                    <a:gd name="T20" fmla="*/ 6 w 273"/>
                    <a:gd name="T21" fmla="*/ 0 h 155"/>
                    <a:gd name="T22" fmla="*/ 0 w 273"/>
                    <a:gd name="T23" fmla="*/ 1 h 155"/>
                    <a:gd name="T24" fmla="*/ 2 w 273"/>
                    <a:gd name="T25" fmla="*/ 3 h 155"/>
                    <a:gd name="T26" fmla="*/ 8 w 273"/>
                    <a:gd name="T27" fmla="*/ 16 h 155"/>
                    <a:gd name="T28" fmla="*/ 13 w 273"/>
                    <a:gd name="T29" fmla="*/ 26 h 155"/>
                    <a:gd name="T30" fmla="*/ 20 w 273"/>
                    <a:gd name="T31" fmla="*/ 36 h 155"/>
                    <a:gd name="T32" fmla="*/ 30 w 273"/>
                    <a:gd name="T33" fmla="*/ 44 h 155"/>
                    <a:gd name="T34" fmla="*/ 44 w 273"/>
                    <a:gd name="T35" fmla="*/ 48 h 155"/>
                    <a:gd name="T36" fmla="*/ 71 w 273"/>
                    <a:gd name="T37" fmla="*/ 48 h 155"/>
                    <a:gd name="T38" fmla="*/ 78 w 273"/>
                    <a:gd name="T39" fmla="*/ 51 h 155"/>
                    <a:gd name="T40" fmla="*/ 76 w 273"/>
                    <a:gd name="T41" fmla="*/ 60 h 155"/>
                    <a:gd name="T42" fmla="*/ 74 w 273"/>
                    <a:gd name="T43" fmla="*/ 71 h 155"/>
                    <a:gd name="T44" fmla="*/ 75 w 273"/>
                    <a:gd name="T45" fmla="*/ 82 h 155"/>
                    <a:gd name="T46" fmla="*/ 81 w 273"/>
                    <a:gd name="T47" fmla="*/ 92 h 155"/>
                    <a:gd name="T48" fmla="*/ 88 w 273"/>
                    <a:gd name="T49" fmla="*/ 101 h 155"/>
                    <a:gd name="T50" fmla="*/ 91 w 273"/>
                    <a:gd name="T51" fmla="*/ 107 h 155"/>
                    <a:gd name="T52" fmla="*/ 93 w 273"/>
                    <a:gd name="T53" fmla="*/ 115 h 155"/>
                    <a:gd name="T54" fmla="*/ 98 w 273"/>
                    <a:gd name="T55" fmla="*/ 134 h 155"/>
                    <a:gd name="T56" fmla="*/ 103 w 273"/>
                    <a:gd name="T57" fmla="*/ 142 h 155"/>
                    <a:gd name="T58" fmla="*/ 107 w 273"/>
                    <a:gd name="T59" fmla="*/ 150 h 155"/>
                    <a:gd name="T60" fmla="*/ 116 w 273"/>
                    <a:gd name="T61" fmla="*/ 154 h 155"/>
                    <a:gd name="T62" fmla="*/ 127 w 273"/>
                    <a:gd name="T63" fmla="*/ 155 h 155"/>
                    <a:gd name="T64" fmla="*/ 143 w 273"/>
                    <a:gd name="T65" fmla="*/ 153 h 155"/>
                    <a:gd name="T66" fmla="*/ 155 w 273"/>
                    <a:gd name="T67" fmla="*/ 147 h 155"/>
                    <a:gd name="T68" fmla="*/ 160 w 273"/>
                    <a:gd name="T69" fmla="*/ 141 h 155"/>
                    <a:gd name="T70" fmla="*/ 164 w 273"/>
                    <a:gd name="T71" fmla="*/ 134 h 155"/>
                    <a:gd name="T72" fmla="*/ 165 w 273"/>
                    <a:gd name="T73" fmla="*/ 118 h 155"/>
                    <a:gd name="T74" fmla="*/ 168 w 273"/>
                    <a:gd name="T75" fmla="*/ 105 h 155"/>
                    <a:gd name="T76" fmla="*/ 181 w 273"/>
                    <a:gd name="T77" fmla="*/ 85 h 155"/>
                    <a:gd name="T78" fmla="*/ 185 w 273"/>
                    <a:gd name="T79" fmla="*/ 73 h 155"/>
                    <a:gd name="T80" fmla="*/ 185 w 273"/>
                    <a:gd name="T81" fmla="*/ 61 h 155"/>
                    <a:gd name="T82" fmla="*/ 184 w 273"/>
                    <a:gd name="T83" fmla="*/ 57 h 155"/>
                    <a:gd name="T84" fmla="*/ 186 w 273"/>
                    <a:gd name="T85" fmla="*/ 56 h 155"/>
                    <a:gd name="T86" fmla="*/ 199 w 273"/>
                    <a:gd name="T87" fmla="*/ 56 h 155"/>
                    <a:gd name="T88" fmla="*/ 227 w 273"/>
                    <a:gd name="T89" fmla="*/ 56 h 155"/>
                    <a:gd name="T90" fmla="*/ 243 w 273"/>
                    <a:gd name="T91" fmla="*/ 51 h 155"/>
                    <a:gd name="T92" fmla="*/ 260 w 273"/>
                    <a:gd name="T93" fmla="*/ 43 h 155"/>
                    <a:gd name="T94" fmla="*/ 273 w 273"/>
                    <a:gd name="T95" fmla="*/ 37 h 155"/>
                    <a:gd name="T96" fmla="*/ 273 w 273"/>
                    <a:gd name="T97" fmla="*/ 35 h 155"/>
                    <a:gd name="T98" fmla="*/ 266 w 273"/>
                    <a:gd name="T99" fmla="*/ 30 h 155"/>
                    <a:gd name="T100" fmla="*/ 258 w 273"/>
                    <a:gd name="T101" fmla="*/ 25 h 155"/>
                    <a:gd name="T102" fmla="*/ 247 w 273"/>
                    <a:gd name="T103" fmla="*/ 22 h 155"/>
                    <a:gd name="T104" fmla="*/ 227 w 273"/>
                    <a:gd name="T105" fmla="*/ 22 h 155"/>
                    <a:gd name="T106" fmla="*/ 209 w 273"/>
                    <a:gd name="T107" fmla="*/ 25 h 155"/>
                    <a:gd name="T108" fmla="*/ 199 w 273"/>
                    <a:gd name="T109" fmla="*/ 31 h 155"/>
                    <a:gd name="T110" fmla="*/ 188 w 273"/>
                    <a:gd name="T111" fmla="*/ 41 h 155"/>
                    <a:gd name="T112" fmla="*/ 181 w 273"/>
                    <a:gd name="T113" fmla="*/ 41 h 155"/>
                    <a:gd name="T114" fmla="*/ 176 w 273"/>
                    <a:gd name="T115" fmla="*/ 36 h 155"/>
                    <a:gd name="T116" fmla="*/ 171 w 273"/>
                    <a:gd name="T117" fmla="*/ 25 h 155"/>
                    <a:gd name="T118" fmla="*/ 163 w 273"/>
                    <a:gd name="T119" fmla="*/ 19 h 155"/>
                    <a:gd name="T120" fmla="*/ 150 w 273"/>
                    <a:gd name="T121" fmla="*/ 16 h 155"/>
                    <a:gd name="T122" fmla="*/ 131 w 273"/>
                    <a:gd name="T123" fmla="*/ 15 h 15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73"/>
                    <a:gd name="T187" fmla="*/ 0 h 155"/>
                    <a:gd name="T188" fmla="*/ 273 w 273"/>
                    <a:gd name="T189" fmla="*/ 155 h 15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73" h="155">
                      <a:moveTo>
                        <a:pt x="131" y="15"/>
                      </a:moveTo>
                      <a:lnTo>
                        <a:pt x="105" y="17"/>
                      </a:lnTo>
                      <a:lnTo>
                        <a:pt x="98" y="22"/>
                      </a:lnTo>
                      <a:lnTo>
                        <a:pt x="91" y="28"/>
                      </a:lnTo>
                      <a:lnTo>
                        <a:pt x="83" y="39"/>
                      </a:lnTo>
                      <a:lnTo>
                        <a:pt x="81" y="39"/>
                      </a:lnTo>
                      <a:lnTo>
                        <a:pt x="76" y="33"/>
                      </a:lnTo>
                      <a:lnTo>
                        <a:pt x="70" y="19"/>
                      </a:lnTo>
                      <a:lnTo>
                        <a:pt x="55" y="8"/>
                      </a:lnTo>
                      <a:lnTo>
                        <a:pt x="33" y="2"/>
                      </a:lnTo>
                      <a:lnTo>
                        <a:pt x="6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8" y="16"/>
                      </a:lnTo>
                      <a:lnTo>
                        <a:pt x="13" y="26"/>
                      </a:lnTo>
                      <a:lnTo>
                        <a:pt x="20" y="36"/>
                      </a:lnTo>
                      <a:lnTo>
                        <a:pt x="30" y="44"/>
                      </a:lnTo>
                      <a:lnTo>
                        <a:pt x="44" y="48"/>
                      </a:lnTo>
                      <a:lnTo>
                        <a:pt x="71" y="48"/>
                      </a:lnTo>
                      <a:lnTo>
                        <a:pt x="78" y="51"/>
                      </a:lnTo>
                      <a:lnTo>
                        <a:pt x="76" y="60"/>
                      </a:lnTo>
                      <a:lnTo>
                        <a:pt x="74" y="71"/>
                      </a:lnTo>
                      <a:lnTo>
                        <a:pt x="75" y="82"/>
                      </a:lnTo>
                      <a:lnTo>
                        <a:pt x="81" y="92"/>
                      </a:lnTo>
                      <a:lnTo>
                        <a:pt x="88" y="101"/>
                      </a:lnTo>
                      <a:lnTo>
                        <a:pt x="91" y="107"/>
                      </a:lnTo>
                      <a:lnTo>
                        <a:pt x="93" y="115"/>
                      </a:lnTo>
                      <a:lnTo>
                        <a:pt x="98" y="134"/>
                      </a:lnTo>
                      <a:lnTo>
                        <a:pt x="103" y="142"/>
                      </a:lnTo>
                      <a:lnTo>
                        <a:pt x="107" y="150"/>
                      </a:lnTo>
                      <a:lnTo>
                        <a:pt x="116" y="154"/>
                      </a:lnTo>
                      <a:lnTo>
                        <a:pt x="127" y="155"/>
                      </a:lnTo>
                      <a:lnTo>
                        <a:pt x="143" y="153"/>
                      </a:lnTo>
                      <a:lnTo>
                        <a:pt x="155" y="147"/>
                      </a:lnTo>
                      <a:lnTo>
                        <a:pt x="160" y="141"/>
                      </a:lnTo>
                      <a:lnTo>
                        <a:pt x="164" y="134"/>
                      </a:lnTo>
                      <a:lnTo>
                        <a:pt x="165" y="118"/>
                      </a:lnTo>
                      <a:lnTo>
                        <a:pt x="168" y="105"/>
                      </a:lnTo>
                      <a:lnTo>
                        <a:pt x="181" y="85"/>
                      </a:lnTo>
                      <a:lnTo>
                        <a:pt x="185" y="73"/>
                      </a:lnTo>
                      <a:lnTo>
                        <a:pt x="185" y="61"/>
                      </a:lnTo>
                      <a:lnTo>
                        <a:pt x="184" y="57"/>
                      </a:lnTo>
                      <a:lnTo>
                        <a:pt x="186" y="56"/>
                      </a:lnTo>
                      <a:lnTo>
                        <a:pt x="199" y="56"/>
                      </a:lnTo>
                      <a:lnTo>
                        <a:pt x="227" y="56"/>
                      </a:lnTo>
                      <a:lnTo>
                        <a:pt x="243" y="51"/>
                      </a:lnTo>
                      <a:lnTo>
                        <a:pt x="260" y="43"/>
                      </a:lnTo>
                      <a:lnTo>
                        <a:pt x="273" y="37"/>
                      </a:lnTo>
                      <a:lnTo>
                        <a:pt x="273" y="35"/>
                      </a:lnTo>
                      <a:lnTo>
                        <a:pt x="266" y="30"/>
                      </a:lnTo>
                      <a:lnTo>
                        <a:pt x="258" y="25"/>
                      </a:lnTo>
                      <a:lnTo>
                        <a:pt x="247" y="22"/>
                      </a:lnTo>
                      <a:lnTo>
                        <a:pt x="227" y="22"/>
                      </a:lnTo>
                      <a:lnTo>
                        <a:pt x="209" y="25"/>
                      </a:lnTo>
                      <a:lnTo>
                        <a:pt x="199" y="31"/>
                      </a:lnTo>
                      <a:lnTo>
                        <a:pt x="188" y="41"/>
                      </a:lnTo>
                      <a:lnTo>
                        <a:pt x="181" y="41"/>
                      </a:lnTo>
                      <a:lnTo>
                        <a:pt x="176" y="36"/>
                      </a:lnTo>
                      <a:lnTo>
                        <a:pt x="171" y="25"/>
                      </a:lnTo>
                      <a:lnTo>
                        <a:pt x="163" y="19"/>
                      </a:lnTo>
                      <a:lnTo>
                        <a:pt x="150" y="16"/>
                      </a:lnTo>
                      <a:lnTo>
                        <a:pt x="131" y="1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95" name="Freeform 24"/>
                <p:cNvSpPr>
                  <a:spLocks/>
                </p:cNvSpPr>
                <p:nvPr/>
              </p:nvSpPr>
              <p:spPr bwMode="auto">
                <a:xfrm>
                  <a:off x="3862" y="1410"/>
                  <a:ext cx="197" cy="136"/>
                </a:xfrm>
                <a:custGeom>
                  <a:avLst/>
                  <a:gdLst>
                    <a:gd name="T0" fmla="*/ 73 w 612"/>
                    <a:gd name="T1" fmla="*/ 12 h 427"/>
                    <a:gd name="T2" fmla="*/ 102 w 612"/>
                    <a:gd name="T3" fmla="*/ 24 h 427"/>
                    <a:gd name="T4" fmla="*/ 205 w 612"/>
                    <a:gd name="T5" fmla="*/ 34 h 427"/>
                    <a:gd name="T6" fmla="*/ 305 w 612"/>
                    <a:gd name="T7" fmla="*/ 40 h 427"/>
                    <a:gd name="T8" fmla="*/ 444 w 612"/>
                    <a:gd name="T9" fmla="*/ 33 h 427"/>
                    <a:gd name="T10" fmla="*/ 516 w 612"/>
                    <a:gd name="T11" fmla="*/ 34 h 427"/>
                    <a:gd name="T12" fmla="*/ 573 w 612"/>
                    <a:gd name="T13" fmla="*/ 47 h 427"/>
                    <a:gd name="T14" fmla="*/ 588 w 612"/>
                    <a:gd name="T15" fmla="*/ 60 h 427"/>
                    <a:gd name="T16" fmla="*/ 604 w 612"/>
                    <a:gd name="T17" fmla="*/ 106 h 427"/>
                    <a:gd name="T18" fmla="*/ 607 w 612"/>
                    <a:gd name="T19" fmla="*/ 184 h 427"/>
                    <a:gd name="T20" fmla="*/ 608 w 612"/>
                    <a:gd name="T21" fmla="*/ 227 h 427"/>
                    <a:gd name="T22" fmla="*/ 612 w 612"/>
                    <a:gd name="T23" fmla="*/ 260 h 427"/>
                    <a:gd name="T24" fmla="*/ 598 w 612"/>
                    <a:gd name="T25" fmla="*/ 276 h 427"/>
                    <a:gd name="T26" fmla="*/ 585 w 612"/>
                    <a:gd name="T27" fmla="*/ 243 h 427"/>
                    <a:gd name="T28" fmla="*/ 593 w 612"/>
                    <a:gd name="T29" fmla="*/ 144 h 427"/>
                    <a:gd name="T30" fmla="*/ 590 w 612"/>
                    <a:gd name="T31" fmla="*/ 87 h 427"/>
                    <a:gd name="T32" fmla="*/ 582 w 612"/>
                    <a:gd name="T33" fmla="*/ 77 h 427"/>
                    <a:gd name="T34" fmla="*/ 578 w 612"/>
                    <a:gd name="T35" fmla="*/ 94 h 427"/>
                    <a:gd name="T36" fmla="*/ 569 w 612"/>
                    <a:gd name="T37" fmla="*/ 159 h 427"/>
                    <a:gd name="T38" fmla="*/ 542 w 612"/>
                    <a:gd name="T39" fmla="*/ 203 h 427"/>
                    <a:gd name="T40" fmla="*/ 535 w 612"/>
                    <a:gd name="T41" fmla="*/ 244 h 427"/>
                    <a:gd name="T42" fmla="*/ 544 w 612"/>
                    <a:gd name="T43" fmla="*/ 260 h 427"/>
                    <a:gd name="T44" fmla="*/ 537 w 612"/>
                    <a:gd name="T45" fmla="*/ 279 h 427"/>
                    <a:gd name="T46" fmla="*/ 513 w 612"/>
                    <a:gd name="T47" fmla="*/ 365 h 427"/>
                    <a:gd name="T48" fmla="*/ 513 w 612"/>
                    <a:gd name="T49" fmla="*/ 382 h 427"/>
                    <a:gd name="T50" fmla="*/ 502 w 612"/>
                    <a:gd name="T51" fmla="*/ 390 h 427"/>
                    <a:gd name="T52" fmla="*/ 503 w 612"/>
                    <a:gd name="T53" fmla="*/ 410 h 427"/>
                    <a:gd name="T54" fmla="*/ 459 w 612"/>
                    <a:gd name="T55" fmla="*/ 427 h 427"/>
                    <a:gd name="T56" fmla="*/ 485 w 612"/>
                    <a:gd name="T57" fmla="*/ 338 h 427"/>
                    <a:gd name="T58" fmla="*/ 491 w 612"/>
                    <a:gd name="T59" fmla="*/ 291 h 427"/>
                    <a:gd name="T60" fmla="*/ 478 w 612"/>
                    <a:gd name="T61" fmla="*/ 259 h 427"/>
                    <a:gd name="T62" fmla="*/ 459 w 612"/>
                    <a:gd name="T63" fmla="*/ 233 h 427"/>
                    <a:gd name="T64" fmla="*/ 438 w 612"/>
                    <a:gd name="T65" fmla="*/ 215 h 427"/>
                    <a:gd name="T66" fmla="*/ 414 w 612"/>
                    <a:gd name="T67" fmla="*/ 210 h 427"/>
                    <a:gd name="T68" fmla="*/ 354 w 612"/>
                    <a:gd name="T69" fmla="*/ 215 h 427"/>
                    <a:gd name="T70" fmla="*/ 220 w 612"/>
                    <a:gd name="T71" fmla="*/ 211 h 427"/>
                    <a:gd name="T72" fmla="*/ 172 w 612"/>
                    <a:gd name="T73" fmla="*/ 211 h 427"/>
                    <a:gd name="T74" fmla="*/ 152 w 612"/>
                    <a:gd name="T75" fmla="*/ 221 h 427"/>
                    <a:gd name="T76" fmla="*/ 146 w 612"/>
                    <a:gd name="T77" fmla="*/ 241 h 427"/>
                    <a:gd name="T78" fmla="*/ 136 w 612"/>
                    <a:gd name="T79" fmla="*/ 311 h 427"/>
                    <a:gd name="T80" fmla="*/ 130 w 612"/>
                    <a:gd name="T81" fmla="*/ 384 h 427"/>
                    <a:gd name="T82" fmla="*/ 123 w 612"/>
                    <a:gd name="T83" fmla="*/ 423 h 427"/>
                    <a:gd name="T84" fmla="*/ 76 w 612"/>
                    <a:gd name="T85" fmla="*/ 411 h 427"/>
                    <a:gd name="T86" fmla="*/ 94 w 612"/>
                    <a:gd name="T87" fmla="*/ 345 h 427"/>
                    <a:gd name="T88" fmla="*/ 92 w 612"/>
                    <a:gd name="T89" fmla="*/ 312 h 427"/>
                    <a:gd name="T90" fmla="*/ 91 w 612"/>
                    <a:gd name="T91" fmla="*/ 272 h 427"/>
                    <a:gd name="T92" fmla="*/ 87 w 612"/>
                    <a:gd name="T93" fmla="*/ 210 h 427"/>
                    <a:gd name="T94" fmla="*/ 65 w 612"/>
                    <a:gd name="T95" fmla="*/ 176 h 427"/>
                    <a:gd name="T96" fmla="*/ 52 w 612"/>
                    <a:gd name="T97" fmla="*/ 129 h 427"/>
                    <a:gd name="T98" fmla="*/ 28 w 612"/>
                    <a:gd name="T99" fmla="*/ 99 h 427"/>
                    <a:gd name="T100" fmla="*/ 0 w 612"/>
                    <a:gd name="T101" fmla="*/ 80 h 427"/>
                    <a:gd name="T102" fmla="*/ 7 w 612"/>
                    <a:gd name="T103" fmla="*/ 64 h 427"/>
                    <a:gd name="T104" fmla="*/ 60 w 612"/>
                    <a:gd name="T105" fmla="*/ 0 h 42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612"/>
                    <a:gd name="T160" fmla="*/ 0 h 427"/>
                    <a:gd name="T161" fmla="*/ 612 w 612"/>
                    <a:gd name="T162" fmla="*/ 427 h 427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612" h="427">
                      <a:moveTo>
                        <a:pt x="60" y="0"/>
                      </a:moveTo>
                      <a:lnTo>
                        <a:pt x="73" y="12"/>
                      </a:lnTo>
                      <a:lnTo>
                        <a:pt x="86" y="20"/>
                      </a:lnTo>
                      <a:lnTo>
                        <a:pt x="102" y="24"/>
                      </a:lnTo>
                      <a:lnTo>
                        <a:pt x="120" y="26"/>
                      </a:lnTo>
                      <a:lnTo>
                        <a:pt x="205" y="34"/>
                      </a:lnTo>
                      <a:lnTo>
                        <a:pt x="255" y="39"/>
                      </a:lnTo>
                      <a:lnTo>
                        <a:pt x="305" y="40"/>
                      </a:lnTo>
                      <a:lnTo>
                        <a:pt x="370" y="38"/>
                      </a:lnTo>
                      <a:lnTo>
                        <a:pt x="444" y="33"/>
                      </a:lnTo>
                      <a:lnTo>
                        <a:pt x="481" y="33"/>
                      </a:lnTo>
                      <a:lnTo>
                        <a:pt x="516" y="34"/>
                      </a:lnTo>
                      <a:lnTo>
                        <a:pt x="548" y="39"/>
                      </a:lnTo>
                      <a:lnTo>
                        <a:pt x="573" y="47"/>
                      </a:lnTo>
                      <a:lnTo>
                        <a:pt x="582" y="53"/>
                      </a:lnTo>
                      <a:lnTo>
                        <a:pt x="588" y="60"/>
                      </a:lnTo>
                      <a:lnTo>
                        <a:pt x="599" y="80"/>
                      </a:lnTo>
                      <a:lnTo>
                        <a:pt x="604" y="106"/>
                      </a:lnTo>
                      <a:lnTo>
                        <a:pt x="608" y="132"/>
                      </a:lnTo>
                      <a:lnTo>
                        <a:pt x="607" y="184"/>
                      </a:lnTo>
                      <a:lnTo>
                        <a:pt x="604" y="212"/>
                      </a:lnTo>
                      <a:lnTo>
                        <a:pt x="608" y="227"/>
                      </a:lnTo>
                      <a:lnTo>
                        <a:pt x="612" y="244"/>
                      </a:lnTo>
                      <a:lnTo>
                        <a:pt x="612" y="260"/>
                      </a:lnTo>
                      <a:lnTo>
                        <a:pt x="608" y="269"/>
                      </a:lnTo>
                      <a:lnTo>
                        <a:pt x="598" y="276"/>
                      </a:lnTo>
                      <a:lnTo>
                        <a:pt x="587" y="258"/>
                      </a:lnTo>
                      <a:lnTo>
                        <a:pt x="585" y="243"/>
                      </a:lnTo>
                      <a:lnTo>
                        <a:pt x="592" y="216"/>
                      </a:lnTo>
                      <a:lnTo>
                        <a:pt x="593" y="144"/>
                      </a:lnTo>
                      <a:lnTo>
                        <a:pt x="592" y="101"/>
                      </a:lnTo>
                      <a:lnTo>
                        <a:pt x="590" y="87"/>
                      </a:lnTo>
                      <a:lnTo>
                        <a:pt x="586" y="79"/>
                      </a:lnTo>
                      <a:lnTo>
                        <a:pt x="582" y="77"/>
                      </a:lnTo>
                      <a:lnTo>
                        <a:pt x="579" y="80"/>
                      </a:lnTo>
                      <a:lnTo>
                        <a:pt x="578" y="94"/>
                      </a:lnTo>
                      <a:lnTo>
                        <a:pt x="577" y="135"/>
                      </a:lnTo>
                      <a:lnTo>
                        <a:pt x="569" y="159"/>
                      </a:lnTo>
                      <a:lnTo>
                        <a:pt x="559" y="178"/>
                      </a:lnTo>
                      <a:lnTo>
                        <a:pt x="542" y="203"/>
                      </a:lnTo>
                      <a:lnTo>
                        <a:pt x="534" y="229"/>
                      </a:lnTo>
                      <a:lnTo>
                        <a:pt x="535" y="244"/>
                      </a:lnTo>
                      <a:lnTo>
                        <a:pt x="540" y="254"/>
                      </a:lnTo>
                      <a:lnTo>
                        <a:pt x="544" y="260"/>
                      </a:lnTo>
                      <a:lnTo>
                        <a:pt x="544" y="266"/>
                      </a:lnTo>
                      <a:lnTo>
                        <a:pt x="537" y="279"/>
                      </a:lnTo>
                      <a:lnTo>
                        <a:pt x="523" y="322"/>
                      </a:lnTo>
                      <a:lnTo>
                        <a:pt x="513" y="365"/>
                      </a:lnTo>
                      <a:lnTo>
                        <a:pt x="515" y="378"/>
                      </a:lnTo>
                      <a:lnTo>
                        <a:pt x="513" y="382"/>
                      </a:lnTo>
                      <a:lnTo>
                        <a:pt x="507" y="387"/>
                      </a:lnTo>
                      <a:lnTo>
                        <a:pt x="502" y="390"/>
                      </a:lnTo>
                      <a:lnTo>
                        <a:pt x="501" y="396"/>
                      </a:lnTo>
                      <a:lnTo>
                        <a:pt x="503" y="410"/>
                      </a:lnTo>
                      <a:lnTo>
                        <a:pt x="511" y="427"/>
                      </a:lnTo>
                      <a:lnTo>
                        <a:pt x="459" y="427"/>
                      </a:lnTo>
                      <a:lnTo>
                        <a:pt x="475" y="377"/>
                      </a:lnTo>
                      <a:lnTo>
                        <a:pt x="485" y="338"/>
                      </a:lnTo>
                      <a:lnTo>
                        <a:pt x="492" y="309"/>
                      </a:lnTo>
                      <a:lnTo>
                        <a:pt x="491" y="291"/>
                      </a:lnTo>
                      <a:lnTo>
                        <a:pt x="486" y="274"/>
                      </a:lnTo>
                      <a:lnTo>
                        <a:pt x="478" y="259"/>
                      </a:lnTo>
                      <a:lnTo>
                        <a:pt x="469" y="245"/>
                      </a:lnTo>
                      <a:lnTo>
                        <a:pt x="459" y="233"/>
                      </a:lnTo>
                      <a:lnTo>
                        <a:pt x="447" y="219"/>
                      </a:lnTo>
                      <a:lnTo>
                        <a:pt x="438" y="215"/>
                      </a:lnTo>
                      <a:lnTo>
                        <a:pt x="427" y="211"/>
                      </a:lnTo>
                      <a:lnTo>
                        <a:pt x="414" y="210"/>
                      </a:lnTo>
                      <a:lnTo>
                        <a:pt x="399" y="211"/>
                      </a:lnTo>
                      <a:lnTo>
                        <a:pt x="354" y="215"/>
                      </a:lnTo>
                      <a:lnTo>
                        <a:pt x="298" y="215"/>
                      </a:lnTo>
                      <a:lnTo>
                        <a:pt x="220" y="211"/>
                      </a:lnTo>
                      <a:lnTo>
                        <a:pt x="192" y="210"/>
                      </a:lnTo>
                      <a:lnTo>
                        <a:pt x="172" y="211"/>
                      </a:lnTo>
                      <a:lnTo>
                        <a:pt x="159" y="216"/>
                      </a:lnTo>
                      <a:lnTo>
                        <a:pt x="152" y="221"/>
                      </a:lnTo>
                      <a:lnTo>
                        <a:pt x="147" y="231"/>
                      </a:lnTo>
                      <a:lnTo>
                        <a:pt x="146" y="241"/>
                      </a:lnTo>
                      <a:lnTo>
                        <a:pt x="143" y="268"/>
                      </a:lnTo>
                      <a:lnTo>
                        <a:pt x="136" y="311"/>
                      </a:lnTo>
                      <a:lnTo>
                        <a:pt x="133" y="348"/>
                      </a:lnTo>
                      <a:lnTo>
                        <a:pt x="130" y="384"/>
                      </a:lnTo>
                      <a:lnTo>
                        <a:pt x="112" y="398"/>
                      </a:lnTo>
                      <a:lnTo>
                        <a:pt x="123" y="423"/>
                      </a:lnTo>
                      <a:lnTo>
                        <a:pt x="70" y="423"/>
                      </a:lnTo>
                      <a:lnTo>
                        <a:pt x="76" y="411"/>
                      </a:lnTo>
                      <a:lnTo>
                        <a:pt x="86" y="381"/>
                      </a:lnTo>
                      <a:lnTo>
                        <a:pt x="94" y="345"/>
                      </a:lnTo>
                      <a:lnTo>
                        <a:pt x="95" y="327"/>
                      </a:lnTo>
                      <a:lnTo>
                        <a:pt x="92" y="312"/>
                      </a:lnTo>
                      <a:lnTo>
                        <a:pt x="90" y="294"/>
                      </a:lnTo>
                      <a:lnTo>
                        <a:pt x="91" y="272"/>
                      </a:lnTo>
                      <a:lnTo>
                        <a:pt x="94" y="231"/>
                      </a:lnTo>
                      <a:lnTo>
                        <a:pt x="87" y="210"/>
                      </a:lnTo>
                      <a:lnTo>
                        <a:pt x="76" y="194"/>
                      </a:lnTo>
                      <a:lnTo>
                        <a:pt x="65" y="176"/>
                      </a:lnTo>
                      <a:lnTo>
                        <a:pt x="57" y="143"/>
                      </a:lnTo>
                      <a:lnTo>
                        <a:pt x="52" y="129"/>
                      </a:lnTo>
                      <a:lnTo>
                        <a:pt x="47" y="116"/>
                      </a:lnTo>
                      <a:lnTo>
                        <a:pt x="28" y="99"/>
                      </a:lnTo>
                      <a:lnTo>
                        <a:pt x="11" y="88"/>
                      </a:lnTo>
                      <a:lnTo>
                        <a:pt x="0" y="80"/>
                      </a:lnTo>
                      <a:lnTo>
                        <a:pt x="1" y="74"/>
                      </a:lnTo>
                      <a:lnTo>
                        <a:pt x="7" y="64"/>
                      </a:lnTo>
                      <a:lnTo>
                        <a:pt x="28" y="37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17" name="Group 25"/>
              <p:cNvGrpSpPr>
                <a:grpSpLocks/>
              </p:cNvGrpSpPr>
              <p:nvPr/>
            </p:nvGrpSpPr>
            <p:grpSpPr bwMode="auto">
              <a:xfrm>
                <a:off x="1230" y="1731"/>
                <a:ext cx="360" cy="204"/>
                <a:chOff x="3594" y="1595"/>
                <a:chExt cx="360" cy="204"/>
              </a:xfrm>
            </p:grpSpPr>
            <p:sp>
              <p:nvSpPr>
                <p:cNvPr id="191" name="Freeform 26"/>
                <p:cNvSpPr>
                  <a:spLocks/>
                </p:cNvSpPr>
                <p:nvPr/>
              </p:nvSpPr>
              <p:spPr bwMode="auto">
                <a:xfrm>
                  <a:off x="3594" y="1594"/>
                  <a:ext cx="360" cy="205"/>
                </a:xfrm>
                <a:custGeom>
                  <a:avLst/>
                  <a:gdLst>
                    <a:gd name="T0" fmla="*/ 337 w 1117"/>
                    <a:gd name="T1" fmla="*/ 92 h 649"/>
                    <a:gd name="T2" fmla="*/ 300 w 1117"/>
                    <a:gd name="T3" fmla="*/ 70 h 649"/>
                    <a:gd name="T4" fmla="*/ 224 w 1117"/>
                    <a:gd name="T5" fmla="*/ 13 h 649"/>
                    <a:gd name="T6" fmla="*/ 209 w 1117"/>
                    <a:gd name="T7" fmla="*/ 0 h 649"/>
                    <a:gd name="T8" fmla="*/ 156 w 1117"/>
                    <a:gd name="T9" fmla="*/ 29 h 649"/>
                    <a:gd name="T10" fmla="*/ 0 w 1117"/>
                    <a:gd name="T11" fmla="*/ 151 h 649"/>
                    <a:gd name="T12" fmla="*/ 8 w 1117"/>
                    <a:gd name="T13" fmla="*/ 168 h 649"/>
                    <a:gd name="T14" fmla="*/ 39 w 1117"/>
                    <a:gd name="T15" fmla="*/ 198 h 649"/>
                    <a:gd name="T16" fmla="*/ 102 w 1117"/>
                    <a:gd name="T17" fmla="*/ 194 h 649"/>
                    <a:gd name="T18" fmla="*/ 181 w 1117"/>
                    <a:gd name="T19" fmla="*/ 196 h 649"/>
                    <a:gd name="T20" fmla="*/ 217 w 1117"/>
                    <a:gd name="T21" fmla="*/ 218 h 649"/>
                    <a:gd name="T22" fmla="*/ 238 w 1117"/>
                    <a:gd name="T23" fmla="*/ 262 h 649"/>
                    <a:gd name="T24" fmla="*/ 306 w 1117"/>
                    <a:gd name="T25" fmla="*/ 366 h 649"/>
                    <a:gd name="T26" fmla="*/ 369 w 1117"/>
                    <a:gd name="T27" fmla="*/ 448 h 649"/>
                    <a:gd name="T28" fmla="*/ 390 w 1117"/>
                    <a:gd name="T29" fmla="*/ 574 h 649"/>
                    <a:gd name="T30" fmla="*/ 370 w 1117"/>
                    <a:gd name="T31" fmla="*/ 625 h 649"/>
                    <a:gd name="T32" fmla="*/ 411 w 1117"/>
                    <a:gd name="T33" fmla="*/ 627 h 649"/>
                    <a:gd name="T34" fmla="*/ 433 w 1117"/>
                    <a:gd name="T35" fmla="*/ 600 h 649"/>
                    <a:gd name="T36" fmla="*/ 424 w 1117"/>
                    <a:gd name="T37" fmla="*/ 556 h 649"/>
                    <a:gd name="T38" fmla="*/ 443 w 1117"/>
                    <a:gd name="T39" fmla="*/ 489 h 649"/>
                    <a:gd name="T40" fmla="*/ 483 w 1117"/>
                    <a:gd name="T41" fmla="*/ 440 h 649"/>
                    <a:gd name="T42" fmla="*/ 530 w 1117"/>
                    <a:gd name="T43" fmla="*/ 435 h 649"/>
                    <a:gd name="T44" fmla="*/ 666 w 1117"/>
                    <a:gd name="T45" fmla="*/ 445 h 649"/>
                    <a:gd name="T46" fmla="*/ 811 w 1117"/>
                    <a:gd name="T47" fmla="*/ 426 h 649"/>
                    <a:gd name="T48" fmla="*/ 877 w 1117"/>
                    <a:gd name="T49" fmla="*/ 395 h 649"/>
                    <a:gd name="T50" fmla="*/ 896 w 1117"/>
                    <a:gd name="T51" fmla="*/ 412 h 649"/>
                    <a:gd name="T52" fmla="*/ 931 w 1117"/>
                    <a:gd name="T53" fmla="*/ 447 h 649"/>
                    <a:gd name="T54" fmla="*/ 957 w 1117"/>
                    <a:gd name="T55" fmla="*/ 491 h 649"/>
                    <a:gd name="T56" fmla="*/ 982 w 1117"/>
                    <a:gd name="T57" fmla="*/ 566 h 649"/>
                    <a:gd name="T58" fmla="*/ 966 w 1117"/>
                    <a:gd name="T59" fmla="*/ 637 h 649"/>
                    <a:gd name="T60" fmla="*/ 1006 w 1117"/>
                    <a:gd name="T61" fmla="*/ 614 h 649"/>
                    <a:gd name="T62" fmla="*/ 1033 w 1117"/>
                    <a:gd name="T63" fmla="*/ 589 h 649"/>
                    <a:gd name="T64" fmla="*/ 1029 w 1117"/>
                    <a:gd name="T65" fmla="*/ 518 h 649"/>
                    <a:gd name="T66" fmla="*/ 1054 w 1117"/>
                    <a:gd name="T67" fmla="*/ 460 h 649"/>
                    <a:gd name="T68" fmla="*/ 1031 w 1117"/>
                    <a:gd name="T69" fmla="*/ 423 h 649"/>
                    <a:gd name="T70" fmla="*/ 1030 w 1117"/>
                    <a:gd name="T71" fmla="*/ 351 h 649"/>
                    <a:gd name="T72" fmla="*/ 1082 w 1117"/>
                    <a:gd name="T73" fmla="*/ 223 h 649"/>
                    <a:gd name="T74" fmla="*/ 1101 w 1117"/>
                    <a:gd name="T75" fmla="*/ 196 h 649"/>
                    <a:gd name="T76" fmla="*/ 1100 w 1117"/>
                    <a:gd name="T77" fmla="*/ 287 h 649"/>
                    <a:gd name="T78" fmla="*/ 1098 w 1117"/>
                    <a:gd name="T79" fmla="*/ 386 h 649"/>
                    <a:gd name="T80" fmla="*/ 1082 w 1117"/>
                    <a:gd name="T81" fmla="*/ 456 h 649"/>
                    <a:gd name="T82" fmla="*/ 1107 w 1117"/>
                    <a:gd name="T83" fmla="*/ 504 h 649"/>
                    <a:gd name="T84" fmla="*/ 1115 w 1117"/>
                    <a:gd name="T85" fmla="*/ 412 h 649"/>
                    <a:gd name="T86" fmla="*/ 1110 w 1117"/>
                    <a:gd name="T87" fmla="*/ 299 h 649"/>
                    <a:gd name="T88" fmla="*/ 1107 w 1117"/>
                    <a:gd name="T89" fmla="*/ 143 h 649"/>
                    <a:gd name="T90" fmla="*/ 1071 w 1117"/>
                    <a:gd name="T91" fmla="*/ 109 h 649"/>
                    <a:gd name="T92" fmla="*/ 1023 w 1117"/>
                    <a:gd name="T93" fmla="*/ 96 h 649"/>
                    <a:gd name="T94" fmla="*/ 762 w 1117"/>
                    <a:gd name="T95" fmla="*/ 101 h 649"/>
                    <a:gd name="T96" fmla="*/ 491 w 1117"/>
                    <a:gd name="T97" fmla="*/ 98 h 649"/>
                    <a:gd name="T98" fmla="*/ 378 w 1117"/>
                    <a:gd name="T99" fmla="*/ 91 h 64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117"/>
                    <a:gd name="T151" fmla="*/ 0 h 649"/>
                    <a:gd name="T152" fmla="*/ 1117 w 1117"/>
                    <a:gd name="T153" fmla="*/ 649 h 64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117" h="649">
                      <a:moveTo>
                        <a:pt x="353" y="96"/>
                      </a:moveTo>
                      <a:lnTo>
                        <a:pt x="346" y="96"/>
                      </a:lnTo>
                      <a:lnTo>
                        <a:pt x="337" y="92"/>
                      </a:lnTo>
                      <a:lnTo>
                        <a:pt x="317" y="81"/>
                      </a:lnTo>
                      <a:lnTo>
                        <a:pt x="302" y="71"/>
                      </a:lnTo>
                      <a:lnTo>
                        <a:pt x="300" y="70"/>
                      </a:lnTo>
                      <a:lnTo>
                        <a:pt x="301" y="72"/>
                      </a:lnTo>
                      <a:lnTo>
                        <a:pt x="261" y="40"/>
                      </a:lnTo>
                      <a:lnTo>
                        <a:pt x="224" y="13"/>
                      </a:lnTo>
                      <a:lnTo>
                        <a:pt x="218" y="5"/>
                      </a:lnTo>
                      <a:lnTo>
                        <a:pt x="215" y="3"/>
                      </a:lnTo>
                      <a:lnTo>
                        <a:pt x="209" y="0"/>
                      </a:lnTo>
                      <a:lnTo>
                        <a:pt x="201" y="2"/>
                      </a:lnTo>
                      <a:lnTo>
                        <a:pt x="190" y="6"/>
                      </a:lnTo>
                      <a:lnTo>
                        <a:pt x="156" y="29"/>
                      </a:lnTo>
                      <a:lnTo>
                        <a:pt x="65" y="96"/>
                      </a:lnTo>
                      <a:lnTo>
                        <a:pt x="6" y="142"/>
                      </a:lnTo>
                      <a:lnTo>
                        <a:pt x="0" y="151"/>
                      </a:lnTo>
                      <a:lnTo>
                        <a:pt x="2" y="159"/>
                      </a:lnTo>
                      <a:lnTo>
                        <a:pt x="7" y="164"/>
                      </a:lnTo>
                      <a:lnTo>
                        <a:pt x="8" y="168"/>
                      </a:lnTo>
                      <a:lnTo>
                        <a:pt x="12" y="175"/>
                      </a:lnTo>
                      <a:lnTo>
                        <a:pt x="21" y="184"/>
                      </a:lnTo>
                      <a:lnTo>
                        <a:pt x="39" y="198"/>
                      </a:lnTo>
                      <a:lnTo>
                        <a:pt x="55" y="197"/>
                      </a:lnTo>
                      <a:lnTo>
                        <a:pt x="66" y="193"/>
                      </a:lnTo>
                      <a:lnTo>
                        <a:pt x="102" y="194"/>
                      </a:lnTo>
                      <a:lnTo>
                        <a:pt x="158" y="193"/>
                      </a:lnTo>
                      <a:lnTo>
                        <a:pt x="168" y="193"/>
                      </a:lnTo>
                      <a:lnTo>
                        <a:pt x="181" y="196"/>
                      </a:lnTo>
                      <a:lnTo>
                        <a:pt x="192" y="201"/>
                      </a:lnTo>
                      <a:lnTo>
                        <a:pt x="206" y="208"/>
                      </a:lnTo>
                      <a:lnTo>
                        <a:pt x="217" y="218"/>
                      </a:lnTo>
                      <a:lnTo>
                        <a:pt x="227" y="231"/>
                      </a:lnTo>
                      <a:lnTo>
                        <a:pt x="234" y="245"/>
                      </a:lnTo>
                      <a:lnTo>
                        <a:pt x="238" y="262"/>
                      </a:lnTo>
                      <a:lnTo>
                        <a:pt x="246" y="284"/>
                      </a:lnTo>
                      <a:lnTo>
                        <a:pt x="261" y="310"/>
                      </a:lnTo>
                      <a:lnTo>
                        <a:pt x="306" y="366"/>
                      </a:lnTo>
                      <a:lnTo>
                        <a:pt x="351" y="417"/>
                      </a:lnTo>
                      <a:lnTo>
                        <a:pt x="364" y="436"/>
                      </a:lnTo>
                      <a:lnTo>
                        <a:pt x="369" y="448"/>
                      </a:lnTo>
                      <a:lnTo>
                        <a:pt x="372" y="494"/>
                      </a:lnTo>
                      <a:lnTo>
                        <a:pt x="381" y="538"/>
                      </a:lnTo>
                      <a:lnTo>
                        <a:pt x="390" y="574"/>
                      </a:lnTo>
                      <a:lnTo>
                        <a:pt x="392" y="587"/>
                      </a:lnTo>
                      <a:lnTo>
                        <a:pt x="390" y="595"/>
                      </a:lnTo>
                      <a:lnTo>
                        <a:pt x="370" y="625"/>
                      </a:lnTo>
                      <a:lnTo>
                        <a:pt x="351" y="648"/>
                      </a:lnTo>
                      <a:lnTo>
                        <a:pt x="414" y="648"/>
                      </a:lnTo>
                      <a:lnTo>
                        <a:pt x="411" y="627"/>
                      </a:lnTo>
                      <a:lnTo>
                        <a:pt x="424" y="620"/>
                      </a:lnTo>
                      <a:lnTo>
                        <a:pt x="431" y="610"/>
                      </a:lnTo>
                      <a:lnTo>
                        <a:pt x="433" y="600"/>
                      </a:lnTo>
                      <a:lnTo>
                        <a:pt x="429" y="590"/>
                      </a:lnTo>
                      <a:lnTo>
                        <a:pt x="426" y="575"/>
                      </a:lnTo>
                      <a:lnTo>
                        <a:pt x="424" y="556"/>
                      </a:lnTo>
                      <a:lnTo>
                        <a:pt x="427" y="535"/>
                      </a:lnTo>
                      <a:lnTo>
                        <a:pt x="433" y="512"/>
                      </a:lnTo>
                      <a:lnTo>
                        <a:pt x="443" y="489"/>
                      </a:lnTo>
                      <a:lnTo>
                        <a:pt x="454" y="470"/>
                      </a:lnTo>
                      <a:lnTo>
                        <a:pt x="469" y="452"/>
                      </a:lnTo>
                      <a:lnTo>
                        <a:pt x="483" y="440"/>
                      </a:lnTo>
                      <a:lnTo>
                        <a:pt x="504" y="430"/>
                      </a:lnTo>
                      <a:lnTo>
                        <a:pt x="515" y="430"/>
                      </a:lnTo>
                      <a:lnTo>
                        <a:pt x="530" y="435"/>
                      </a:lnTo>
                      <a:lnTo>
                        <a:pt x="560" y="440"/>
                      </a:lnTo>
                      <a:lnTo>
                        <a:pt x="623" y="445"/>
                      </a:lnTo>
                      <a:lnTo>
                        <a:pt x="666" y="445"/>
                      </a:lnTo>
                      <a:lnTo>
                        <a:pt x="713" y="444"/>
                      </a:lnTo>
                      <a:lnTo>
                        <a:pt x="762" y="437"/>
                      </a:lnTo>
                      <a:lnTo>
                        <a:pt x="811" y="426"/>
                      </a:lnTo>
                      <a:lnTo>
                        <a:pt x="834" y="418"/>
                      </a:lnTo>
                      <a:lnTo>
                        <a:pt x="856" y="408"/>
                      </a:lnTo>
                      <a:lnTo>
                        <a:pt x="877" y="395"/>
                      </a:lnTo>
                      <a:lnTo>
                        <a:pt x="895" y="380"/>
                      </a:lnTo>
                      <a:lnTo>
                        <a:pt x="893" y="398"/>
                      </a:lnTo>
                      <a:lnTo>
                        <a:pt x="896" y="412"/>
                      </a:lnTo>
                      <a:lnTo>
                        <a:pt x="902" y="423"/>
                      </a:lnTo>
                      <a:lnTo>
                        <a:pt x="912" y="432"/>
                      </a:lnTo>
                      <a:lnTo>
                        <a:pt x="931" y="447"/>
                      </a:lnTo>
                      <a:lnTo>
                        <a:pt x="939" y="454"/>
                      </a:lnTo>
                      <a:lnTo>
                        <a:pt x="945" y="463"/>
                      </a:lnTo>
                      <a:lnTo>
                        <a:pt x="957" y="491"/>
                      </a:lnTo>
                      <a:lnTo>
                        <a:pt x="969" y="513"/>
                      </a:lnTo>
                      <a:lnTo>
                        <a:pt x="977" y="539"/>
                      </a:lnTo>
                      <a:lnTo>
                        <a:pt x="982" y="566"/>
                      </a:lnTo>
                      <a:lnTo>
                        <a:pt x="982" y="596"/>
                      </a:lnTo>
                      <a:lnTo>
                        <a:pt x="973" y="623"/>
                      </a:lnTo>
                      <a:lnTo>
                        <a:pt x="966" y="637"/>
                      </a:lnTo>
                      <a:lnTo>
                        <a:pt x="955" y="649"/>
                      </a:lnTo>
                      <a:lnTo>
                        <a:pt x="1021" y="649"/>
                      </a:lnTo>
                      <a:lnTo>
                        <a:pt x="1006" y="614"/>
                      </a:lnTo>
                      <a:lnTo>
                        <a:pt x="1021" y="606"/>
                      </a:lnTo>
                      <a:lnTo>
                        <a:pt x="1030" y="599"/>
                      </a:lnTo>
                      <a:lnTo>
                        <a:pt x="1033" y="589"/>
                      </a:lnTo>
                      <a:lnTo>
                        <a:pt x="1029" y="573"/>
                      </a:lnTo>
                      <a:lnTo>
                        <a:pt x="1026" y="547"/>
                      </a:lnTo>
                      <a:lnTo>
                        <a:pt x="1029" y="518"/>
                      </a:lnTo>
                      <a:lnTo>
                        <a:pt x="1037" y="490"/>
                      </a:lnTo>
                      <a:lnTo>
                        <a:pt x="1046" y="470"/>
                      </a:lnTo>
                      <a:lnTo>
                        <a:pt x="1054" y="460"/>
                      </a:lnTo>
                      <a:lnTo>
                        <a:pt x="1055" y="455"/>
                      </a:lnTo>
                      <a:lnTo>
                        <a:pt x="1037" y="435"/>
                      </a:lnTo>
                      <a:lnTo>
                        <a:pt x="1031" y="423"/>
                      </a:lnTo>
                      <a:lnTo>
                        <a:pt x="1026" y="411"/>
                      </a:lnTo>
                      <a:lnTo>
                        <a:pt x="1024" y="383"/>
                      </a:lnTo>
                      <a:lnTo>
                        <a:pt x="1030" y="351"/>
                      </a:lnTo>
                      <a:lnTo>
                        <a:pt x="1039" y="318"/>
                      </a:lnTo>
                      <a:lnTo>
                        <a:pt x="1064" y="259"/>
                      </a:lnTo>
                      <a:lnTo>
                        <a:pt x="1082" y="223"/>
                      </a:lnTo>
                      <a:lnTo>
                        <a:pt x="1091" y="203"/>
                      </a:lnTo>
                      <a:lnTo>
                        <a:pt x="1099" y="196"/>
                      </a:lnTo>
                      <a:lnTo>
                        <a:pt x="1101" y="196"/>
                      </a:lnTo>
                      <a:lnTo>
                        <a:pt x="1103" y="202"/>
                      </a:lnTo>
                      <a:lnTo>
                        <a:pt x="1101" y="237"/>
                      </a:lnTo>
                      <a:lnTo>
                        <a:pt x="1100" y="287"/>
                      </a:lnTo>
                      <a:lnTo>
                        <a:pt x="1100" y="333"/>
                      </a:lnTo>
                      <a:lnTo>
                        <a:pt x="1100" y="371"/>
                      </a:lnTo>
                      <a:lnTo>
                        <a:pt x="1098" y="386"/>
                      </a:lnTo>
                      <a:lnTo>
                        <a:pt x="1093" y="397"/>
                      </a:lnTo>
                      <a:lnTo>
                        <a:pt x="1084" y="423"/>
                      </a:lnTo>
                      <a:lnTo>
                        <a:pt x="1082" y="456"/>
                      </a:lnTo>
                      <a:lnTo>
                        <a:pt x="1085" y="494"/>
                      </a:lnTo>
                      <a:lnTo>
                        <a:pt x="1094" y="535"/>
                      </a:lnTo>
                      <a:lnTo>
                        <a:pt x="1107" y="504"/>
                      </a:lnTo>
                      <a:lnTo>
                        <a:pt x="1115" y="465"/>
                      </a:lnTo>
                      <a:lnTo>
                        <a:pt x="1117" y="428"/>
                      </a:lnTo>
                      <a:lnTo>
                        <a:pt x="1115" y="412"/>
                      </a:lnTo>
                      <a:lnTo>
                        <a:pt x="1109" y="398"/>
                      </a:lnTo>
                      <a:lnTo>
                        <a:pt x="1107" y="364"/>
                      </a:lnTo>
                      <a:lnTo>
                        <a:pt x="1110" y="299"/>
                      </a:lnTo>
                      <a:lnTo>
                        <a:pt x="1115" y="180"/>
                      </a:lnTo>
                      <a:lnTo>
                        <a:pt x="1113" y="160"/>
                      </a:lnTo>
                      <a:lnTo>
                        <a:pt x="1107" y="143"/>
                      </a:lnTo>
                      <a:lnTo>
                        <a:pt x="1098" y="130"/>
                      </a:lnTo>
                      <a:lnTo>
                        <a:pt x="1084" y="118"/>
                      </a:lnTo>
                      <a:lnTo>
                        <a:pt x="1071" y="109"/>
                      </a:lnTo>
                      <a:lnTo>
                        <a:pt x="1055" y="103"/>
                      </a:lnTo>
                      <a:lnTo>
                        <a:pt x="1039" y="98"/>
                      </a:lnTo>
                      <a:lnTo>
                        <a:pt x="1023" y="96"/>
                      </a:lnTo>
                      <a:lnTo>
                        <a:pt x="980" y="95"/>
                      </a:lnTo>
                      <a:lnTo>
                        <a:pt x="919" y="96"/>
                      </a:lnTo>
                      <a:lnTo>
                        <a:pt x="762" y="101"/>
                      </a:lnTo>
                      <a:lnTo>
                        <a:pt x="604" y="106"/>
                      </a:lnTo>
                      <a:lnTo>
                        <a:pt x="539" y="104"/>
                      </a:lnTo>
                      <a:lnTo>
                        <a:pt x="491" y="98"/>
                      </a:lnTo>
                      <a:lnTo>
                        <a:pt x="452" y="92"/>
                      </a:lnTo>
                      <a:lnTo>
                        <a:pt x="412" y="89"/>
                      </a:lnTo>
                      <a:lnTo>
                        <a:pt x="378" y="91"/>
                      </a:lnTo>
                      <a:lnTo>
                        <a:pt x="353" y="9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92" name="Freeform 27"/>
                <p:cNvSpPr>
                  <a:spLocks/>
                </p:cNvSpPr>
                <p:nvPr/>
              </p:nvSpPr>
              <p:spPr bwMode="auto">
                <a:xfrm>
                  <a:off x="3923" y="1701"/>
                  <a:ext cx="7" cy="31"/>
                </a:xfrm>
                <a:custGeom>
                  <a:avLst/>
                  <a:gdLst>
                    <a:gd name="T0" fmla="*/ 2 w 21"/>
                    <a:gd name="T1" fmla="*/ 77 h 100"/>
                    <a:gd name="T2" fmla="*/ 0 w 21"/>
                    <a:gd name="T3" fmla="*/ 58 h 100"/>
                    <a:gd name="T4" fmla="*/ 2 w 21"/>
                    <a:gd name="T5" fmla="*/ 31 h 100"/>
                    <a:gd name="T6" fmla="*/ 8 w 21"/>
                    <a:gd name="T7" fmla="*/ 3 h 100"/>
                    <a:gd name="T8" fmla="*/ 9 w 21"/>
                    <a:gd name="T9" fmla="*/ 0 h 100"/>
                    <a:gd name="T10" fmla="*/ 11 w 21"/>
                    <a:gd name="T11" fmla="*/ 1 h 100"/>
                    <a:gd name="T12" fmla="*/ 17 w 21"/>
                    <a:gd name="T13" fmla="*/ 20 h 100"/>
                    <a:gd name="T14" fmla="*/ 21 w 21"/>
                    <a:gd name="T15" fmla="*/ 55 h 100"/>
                    <a:gd name="T16" fmla="*/ 21 w 21"/>
                    <a:gd name="T17" fmla="*/ 86 h 100"/>
                    <a:gd name="T18" fmla="*/ 17 w 21"/>
                    <a:gd name="T19" fmla="*/ 100 h 100"/>
                    <a:gd name="T20" fmla="*/ 15 w 21"/>
                    <a:gd name="T21" fmla="*/ 100 h 100"/>
                    <a:gd name="T22" fmla="*/ 11 w 21"/>
                    <a:gd name="T23" fmla="*/ 98 h 100"/>
                    <a:gd name="T24" fmla="*/ 7 w 21"/>
                    <a:gd name="T25" fmla="*/ 88 h 100"/>
                    <a:gd name="T26" fmla="*/ 2 w 21"/>
                    <a:gd name="T27" fmla="*/ 77 h 1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1"/>
                    <a:gd name="T43" fmla="*/ 0 h 100"/>
                    <a:gd name="T44" fmla="*/ 21 w 21"/>
                    <a:gd name="T45" fmla="*/ 100 h 10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1" h="100">
                      <a:moveTo>
                        <a:pt x="2" y="77"/>
                      </a:moveTo>
                      <a:lnTo>
                        <a:pt x="0" y="58"/>
                      </a:lnTo>
                      <a:lnTo>
                        <a:pt x="2" y="31"/>
                      </a:lnTo>
                      <a:lnTo>
                        <a:pt x="8" y="3"/>
                      </a:lnTo>
                      <a:lnTo>
                        <a:pt x="9" y="0"/>
                      </a:lnTo>
                      <a:lnTo>
                        <a:pt x="11" y="1"/>
                      </a:lnTo>
                      <a:lnTo>
                        <a:pt x="17" y="20"/>
                      </a:lnTo>
                      <a:lnTo>
                        <a:pt x="21" y="55"/>
                      </a:lnTo>
                      <a:lnTo>
                        <a:pt x="21" y="86"/>
                      </a:lnTo>
                      <a:lnTo>
                        <a:pt x="17" y="100"/>
                      </a:lnTo>
                      <a:lnTo>
                        <a:pt x="15" y="100"/>
                      </a:lnTo>
                      <a:lnTo>
                        <a:pt x="11" y="98"/>
                      </a:lnTo>
                      <a:lnTo>
                        <a:pt x="7" y="88"/>
                      </a:lnTo>
                      <a:lnTo>
                        <a:pt x="2" y="77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93" name="Freeform 28"/>
                <p:cNvSpPr>
                  <a:spLocks/>
                </p:cNvSpPr>
                <p:nvPr/>
              </p:nvSpPr>
              <p:spPr bwMode="auto">
                <a:xfrm>
                  <a:off x="3847" y="1714"/>
                  <a:ext cx="58" cy="50"/>
                </a:xfrm>
                <a:custGeom>
                  <a:avLst/>
                  <a:gdLst>
                    <a:gd name="T0" fmla="*/ 105 w 183"/>
                    <a:gd name="T1" fmla="*/ 0 h 161"/>
                    <a:gd name="T2" fmla="*/ 90 w 183"/>
                    <a:gd name="T3" fmla="*/ 10 h 161"/>
                    <a:gd name="T4" fmla="*/ 61 w 183"/>
                    <a:gd name="T5" fmla="*/ 26 h 161"/>
                    <a:gd name="T6" fmla="*/ 28 w 183"/>
                    <a:gd name="T7" fmla="*/ 39 h 161"/>
                    <a:gd name="T8" fmla="*/ 14 w 183"/>
                    <a:gd name="T9" fmla="*/ 45 h 161"/>
                    <a:gd name="T10" fmla="*/ 0 w 183"/>
                    <a:gd name="T11" fmla="*/ 47 h 161"/>
                    <a:gd name="T12" fmla="*/ 2 w 183"/>
                    <a:gd name="T13" fmla="*/ 60 h 161"/>
                    <a:gd name="T14" fmla="*/ 13 w 183"/>
                    <a:gd name="T15" fmla="*/ 74 h 161"/>
                    <a:gd name="T16" fmla="*/ 24 w 183"/>
                    <a:gd name="T17" fmla="*/ 89 h 161"/>
                    <a:gd name="T18" fmla="*/ 35 w 183"/>
                    <a:gd name="T19" fmla="*/ 98 h 161"/>
                    <a:gd name="T20" fmla="*/ 30 w 183"/>
                    <a:gd name="T21" fmla="*/ 129 h 161"/>
                    <a:gd name="T22" fmla="*/ 30 w 183"/>
                    <a:gd name="T23" fmla="*/ 137 h 161"/>
                    <a:gd name="T24" fmla="*/ 34 w 183"/>
                    <a:gd name="T25" fmla="*/ 140 h 161"/>
                    <a:gd name="T26" fmla="*/ 39 w 183"/>
                    <a:gd name="T27" fmla="*/ 139 h 161"/>
                    <a:gd name="T28" fmla="*/ 44 w 183"/>
                    <a:gd name="T29" fmla="*/ 133 h 161"/>
                    <a:gd name="T30" fmla="*/ 57 w 183"/>
                    <a:gd name="T31" fmla="*/ 108 h 161"/>
                    <a:gd name="T32" fmla="*/ 66 w 183"/>
                    <a:gd name="T33" fmla="*/ 111 h 161"/>
                    <a:gd name="T34" fmla="*/ 76 w 183"/>
                    <a:gd name="T35" fmla="*/ 115 h 161"/>
                    <a:gd name="T36" fmla="*/ 70 w 183"/>
                    <a:gd name="T37" fmla="*/ 141 h 161"/>
                    <a:gd name="T38" fmla="*/ 71 w 183"/>
                    <a:gd name="T39" fmla="*/ 149 h 161"/>
                    <a:gd name="T40" fmla="*/ 75 w 183"/>
                    <a:gd name="T41" fmla="*/ 153 h 161"/>
                    <a:gd name="T42" fmla="*/ 81 w 183"/>
                    <a:gd name="T43" fmla="*/ 152 h 161"/>
                    <a:gd name="T44" fmla="*/ 86 w 183"/>
                    <a:gd name="T45" fmla="*/ 146 h 161"/>
                    <a:gd name="T46" fmla="*/ 92 w 183"/>
                    <a:gd name="T47" fmla="*/ 136 h 161"/>
                    <a:gd name="T48" fmla="*/ 96 w 183"/>
                    <a:gd name="T49" fmla="*/ 120 h 161"/>
                    <a:gd name="T50" fmla="*/ 118 w 183"/>
                    <a:gd name="T51" fmla="*/ 124 h 161"/>
                    <a:gd name="T52" fmla="*/ 117 w 183"/>
                    <a:gd name="T53" fmla="*/ 152 h 161"/>
                    <a:gd name="T54" fmla="*/ 119 w 183"/>
                    <a:gd name="T55" fmla="*/ 158 h 161"/>
                    <a:gd name="T56" fmla="*/ 124 w 183"/>
                    <a:gd name="T57" fmla="*/ 161 h 161"/>
                    <a:gd name="T58" fmla="*/ 128 w 183"/>
                    <a:gd name="T59" fmla="*/ 159 h 161"/>
                    <a:gd name="T60" fmla="*/ 133 w 183"/>
                    <a:gd name="T61" fmla="*/ 154 h 161"/>
                    <a:gd name="T62" fmla="*/ 141 w 183"/>
                    <a:gd name="T63" fmla="*/ 128 h 161"/>
                    <a:gd name="T64" fmla="*/ 183 w 183"/>
                    <a:gd name="T65" fmla="*/ 121 h 161"/>
                    <a:gd name="T66" fmla="*/ 162 w 183"/>
                    <a:gd name="T67" fmla="*/ 86 h 161"/>
                    <a:gd name="T68" fmla="*/ 151 w 183"/>
                    <a:gd name="T69" fmla="*/ 68 h 161"/>
                    <a:gd name="T70" fmla="*/ 135 w 183"/>
                    <a:gd name="T71" fmla="*/ 54 h 161"/>
                    <a:gd name="T72" fmla="*/ 119 w 183"/>
                    <a:gd name="T73" fmla="*/ 43 h 161"/>
                    <a:gd name="T74" fmla="*/ 111 w 183"/>
                    <a:gd name="T75" fmla="*/ 30 h 161"/>
                    <a:gd name="T76" fmla="*/ 108 w 183"/>
                    <a:gd name="T77" fmla="*/ 15 h 161"/>
                    <a:gd name="T78" fmla="*/ 105 w 183"/>
                    <a:gd name="T79" fmla="*/ 0 h 16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83"/>
                    <a:gd name="T121" fmla="*/ 0 h 161"/>
                    <a:gd name="T122" fmla="*/ 183 w 183"/>
                    <a:gd name="T123" fmla="*/ 161 h 161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83" h="161">
                      <a:moveTo>
                        <a:pt x="105" y="0"/>
                      </a:moveTo>
                      <a:lnTo>
                        <a:pt x="90" y="10"/>
                      </a:lnTo>
                      <a:lnTo>
                        <a:pt x="61" y="26"/>
                      </a:lnTo>
                      <a:lnTo>
                        <a:pt x="28" y="39"/>
                      </a:lnTo>
                      <a:lnTo>
                        <a:pt x="14" y="45"/>
                      </a:lnTo>
                      <a:lnTo>
                        <a:pt x="0" y="47"/>
                      </a:lnTo>
                      <a:lnTo>
                        <a:pt x="2" y="60"/>
                      </a:lnTo>
                      <a:lnTo>
                        <a:pt x="13" y="74"/>
                      </a:lnTo>
                      <a:lnTo>
                        <a:pt x="24" y="89"/>
                      </a:lnTo>
                      <a:lnTo>
                        <a:pt x="35" y="98"/>
                      </a:lnTo>
                      <a:lnTo>
                        <a:pt x="30" y="129"/>
                      </a:lnTo>
                      <a:lnTo>
                        <a:pt x="30" y="137"/>
                      </a:lnTo>
                      <a:lnTo>
                        <a:pt x="34" y="140"/>
                      </a:lnTo>
                      <a:lnTo>
                        <a:pt x="39" y="139"/>
                      </a:lnTo>
                      <a:lnTo>
                        <a:pt x="44" y="133"/>
                      </a:lnTo>
                      <a:lnTo>
                        <a:pt x="57" y="108"/>
                      </a:lnTo>
                      <a:lnTo>
                        <a:pt x="66" y="111"/>
                      </a:lnTo>
                      <a:lnTo>
                        <a:pt x="76" y="115"/>
                      </a:lnTo>
                      <a:lnTo>
                        <a:pt x="70" y="141"/>
                      </a:lnTo>
                      <a:lnTo>
                        <a:pt x="71" y="149"/>
                      </a:lnTo>
                      <a:lnTo>
                        <a:pt x="75" y="153"/>
                      </a:lnTo>
                      <a:lnTo>
                        <a:pt x="81" y="152"/>
                      </a:lnTo>
                      <a:lnTo>
                        <a:pt x="86" y="146"/>
                      </a:lnTo>
                      <a:lnTo>
                        <a:pt x="92" y="136"/>
                      </a:lnTo>
                      <a:lnTo>
                        <a:pt x="96" y="120"/>
                      </a:lnTo>
                      <a:lnTo>
                        <a:pt x="118" y="124"/>
                      </a:lnTo>
                      <a:lnTo>
                        <a:pt x="117" y="152"/>
                      </a:lnTo>
                      <a:lnTo>
                        <a:pt x="119" y="158"/>
                      </a:lnTo>
                      <a:lnTo>
                        <a:pt x="124" y="161"/>
                      </a:lnTo>
                      <a:lnTo>
                        <a:pt x="128" y="159"/>
                      </a:lnTo>
                      <a:lnTo>
                        <a:pt x="133" y="154"/>
                      </a:lnTo>
                      <a:lnTo>
                        <a:pt x="141" y="128"/>
                      </a:lnTo>
                      <a:lnTo>
                        <a:pt x="183" y="121"/>
                      </a:lnTo>
                      <a:lnTo>
                        <a:pt x="162" y="86"/>
                      </a:lnTo>
                      <a:lnTo>
                        <a:pt x="151" y="68"/>
                      </a:lnTo>
                      <a:lnTo>
                        <a:pt x="135" y="54"/>
                      </a:lnTo>
                      <a:lnTo>
                        <a:pt x="119" y="43"/>
                      </a:lnTo>
                      <a:lnTo>
                        <a:pt x="111" y="30"/>
                      </a:lnTo>
                      <a:lnTo>
                        <a:pt x="108" y="15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18" name="Group 29"/>
              <p:cNvGrpSpPr>
                <a:grpSpLocks/>
              </p:cNvGrpSpPr>
              <p:nvPr/>
            </p:nvGrpSpPr>
            <p:grpSpPr bwMode="auto">
              <a:xfrm>
                <a:off x="1725" y="1540"/>
                <a:ext cx="409" cy="436"/>
                <a:chOff x="4089" y="1404"/>
                <a:chExt cx="409" cy="436"/>
              </a:xfrm>
            </p:grpSpPr>
            <p:sp>
              <p:nvSpPr>
                <p:cNvPr id="119" name="Freeform 30"/>
                <p:cNvSpPr>
                  <a:spLocks/>
                </p:cNvSpPr>
                <p:nvPr/>
              </p:nvSpPr>
              <p:spPr bwMode="auto">
                <a:xfrm>
                  <a:off x="4238" y="1798"/>
                  <a:ext cx="11" cy="7"/>
                </a:xfrm>
                <a:custGeom>
                  <a:avLst/>
                  <a:gdLst>
                    <a:gd name="T0" fmla="*/ 5 w 32"/>
                    <a:gd name="T1" fmla="*/ 20 h 27"/>
                    <a:gd name="T2" fmla="*/ 27 w 32"/>
                    <a:gd name="T3" fmla="*/ 19 h 27"/>
                    <a:gd name="T4" fmla="*/ 31 w 32"/>
                    <a:gd name="T5" fmla="*/ 17 h 27"/>
                    <a:gd name="T6" fmla="*/ 32 w 32"/>
                    <a:gd name="T7" fmla="*/ 14 h 27"/>
                    <a:gd name="T8" fmla="*/ 32 w 32"/>
                    <a:gd name="T9" fmla="*/ 10 h 27"/>
                    <a:gd name="T10" fmla="*/ 27 w 32"/>
                    <a:gd name="T11" fmla="*/ 3 h 27"/>
                    <a:gd name="T12" fmla="*/ 23 w 32"/>
                    <a:gd name="T13" fmla="*/ 0 h 27"/>
                    <a:gd name="T14" fmla="*/ 18 w 32"/>
                    <a:gd name="T15" fmla="*/ 0 h 27"/>
                    <a:gd name="T16" fmla="*/ 10 w 32"/>
                    <a:gd name="T17" fmla="*/ 5 h 27"/>
                    <a:gd name="T18" fmla="*/ 9 w 32"/>
                    <a:gd name="T19" fmla="*/ 10 h 27"/>
                    <a:gd name="T20" fmla="*/ 13 w 32"/>
                    <a:gd name="T21" fmla="*/ 14 h 27"/>
                    <a:gd name="T22" fmla="*/ 18 w 32"/>
                    <a:gd name="T23" fmla="*/ 21 h 27"/>
                    <a:gd name="T24" fmla="*/ 32 w 32"/>
                    <a:gd name="T25" fmla="*/ 27 h 27"/>
                    <a:gd name="T26" fmla="*/ 23 w 32"/>
                    <a:gd name="T27" fmla="*/ 13 h 27"/>
                    <a:gd name="T28" fmla="*/ 21 w 32"/>
                    <a:gd name="T29" fmla="*/ 7 h 27"/>
                    <a:gd name="T30" fmla="*/ 21 w 32"/>
                    <a:gd name="T31" fmla="*/ 6 h 27"/>
                    <a:gd name="T32" fmla="*/ 21 w 32"/>
                    <a:gd name="T33" fmla="*/ 9 h 27"/>
                    <a:gd name="T34" fmla="*/ 15 w 32"/>
                    <a:gd name="T35" fmla="*/ 9 h 27"/>
                    <a:gd name="T36" fmla="*/ 2 w 32"/>
                    <a:gd name="T37" fmla="*/ 10 h 27"/>
                    <a:gd name="T38" fmla="*/ 0 w 32"/>
                    <a:gd name="T39" fmla="*/ 12 h 27"/>
                    <a:gd name="T40" fmla="*/ 1 w 32"/>
                    <a:gd name="T41" fmla="*/ 15 h 27"/>
                    <a:gd name="T42" fmla="*/ 5 w 32"/>
                    <a:gd name="T43" fmla="*/ 20 h 2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2"/>
                    <a:gd name="T67" fmla="*/ 0 h 27"/>
                    <a:gd name="T68" fmla="*/ 32 w 32"/>
                    <a:gd name="T69" fmla="*/ 27 h 2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2" h="27">
                      <a:moveTo>
                        <a:pt x="5" y="20"/>
                      </a:moveTo>
                      <a:lnTo>
                        <a:pt x="27" y="19"/>
                      </a:lnTo>
                      <a:lnTo>
                        <a:pt x="31" y="17"/>
                      </a:lnTo>
                      <a:lnTo>
                        <a:pt x="32" y="14"/>
                      </a:lnTo>
                      <a:lnTo>
                        <a:pt x="32" y="10"/>
                      </a:lnTo>
                      <a:lnTo>
                        <a:pt x="27" y="3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0" y="5"/>
                      </a:lnTo>
                      <a:lnTo>
                        <a:pt x="9" y="10"/>
                      </a:lnTo>
                      <a:lnTo>
                        <a:pt x="13" y="14"/>
                      </a:lnTo>
                      <a:lnTo>
                        <a:pt x="18" y="21"/>
                      </a:lnTo>
                      <a:lnTo>
                        <a:pt x="32" y="27"/>
                      </a:lnTo>
                      <a:lnTo>
                        <a:pt x="23" y="13"/>
                      </a:lnTo>
                      <a:lnTo>
                        <a:pt x="21" y="7"/>
                      </a:lnTo>
                      <a:lnTo>
                        <a:pt x="21" y="6"/>
                      </a:lnTo>
                      <a:lnTo>
                        <a:pt x="21" y="9"/>
                      </a:lnTo>
                      <a:lnTo>
                        <a:pt x="15" y="9"/>
                      </a:lnTo>
                      <a:lnTo>
                        <a:pt x="2" y="10"/>
                      </a:lnTo>
                      <a:lnTo>
                        <a:pt x="0" y="12"/>
                      </a:lnTo>
                      <a:lnTo>
                        <a:pt x="1" y="15"/>
                      </a:lnTo>
                      <a:lnTo>
                        <a:pt x="5" y="2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20" name="Freeform 31"/>
                <p:cNvSpPr>
                  <a:spLocks/>
                </p:cNvSpPr>
                <p:nvPr/>
              </p:nvSpPr>
              <p:spPr bwMode="auto">
                <a:xfrm>
                  <a:off x="4281" y="1417"/>
                  <a:ext cx="216" cy="422"/>
                </a:xfrm>
                <a:custGeom>
                  <a:avLst/>
                  <a:gdLst>
                    <a:gd name="T0" fmla="*/ 49 w 668"/>
                    <a:gd name="T1" fmla="*/ 1275 h 1332"/>
                    <a:gd name="T2" fmla="*/ 70 w 668"/>
                    <a:gd name="T3" fmla="*/ 1171 h 1332"/>
                    <a:gd name="T4" fmla="*/ 52 w 668"/>
                    <a:gd name="T5" fmla="*/ 1090 h 1332"/>
                    <a:gd name="T6" fmla="*/ 42 w 668"/>
                    <a:gd name="T7" fmla="*/ 949 h 1332"/>
                    <a:gd name="T8" fmla="*/ 27 w 668"/>
                    <a:gd name="T9" fmla="*/ 801 h 1332"/>
                    <a:gd name="T10" fmla="*/ 20 w 668"/>
                    <a:gd name="T11" fmla="*/ 619 h 1332"/>
                    <a:gd name="T12" fmla="*/ 209 w 668"/>
                    <a:gd name="T13" fmla="*/ 646 h 1332"/>
                    <a:gd name="T14" fmla="*/ 358 w 668"/>
                    <a:gd name="T15" fmla="*/ 644 h 1332"/>
                    <a:gd name="T16" fmla="*/ 432 w 668"/>
                    <a:gd name="T17" fmla="*/ 650 h 1332"/>
                    <a:gd name="T18" fmla="*/ 443 w 668"/>
                    <a:gd name="T19" fmla="*/ 724 h 1332"/>
                    <a:gd name="T20" fmla="*/ 476 w 668"/>
                    <a:gd name="T21" fmla="*/ 768 h 1332"/>
                    <a:gd name="T22" fmla="*/ 497 w 668"/>
                    <a:gd name="T23" fmla="*/ 967 h 1332"/>
                    <a:gd name="T24" fmla="*/ 495 w 668"/>
                    <a:gd name="T25" fmla="*/ 1036 h 1332"/>
                    <a:gd name="T26" fmla="*/ 421 w 668"/>
                    <a:gd name="T27" fmla="*/ 1208 h 1332"/>
                    <a:gd name="T28" fmla="*/ 377 w 668"/>
                    <a:gd name="T29" fmla="*/ 1268 h 1332"/>
                    <a:gd name="T30" fmla="*/ 307 w 668"/>
                    <a:gd name="T31" fmla="*/ 1304 h 1332"/>
                    <a:gd name="T32" fmla="*/ 305 w 668"/>
                    <a:gd name="T33" fmla="*/ 1323 h 1332"/>
                    <a:gd name="T34" fmla="*/ 403 w 668"/>
                    <a:gd name="T35" fmla="*/ 1310 h 1332"/>
                    <a:gd name="T36" fmla="*/ 427 w 668"/>
                    <a:gd name="T37" fmla="*/ 1288 h 1332"/>
                    <a:gd name="T38" fmla="*/ 445 w 668"/>
                    <a:gd name="T39" fmla="*/ 1259 h 1332"/>
                    <a:gd name="T40" fmla="*/ 500 w 668"/>
                    <a:gd name="T41" fmla="*/ 1123 h 1332"/>
                    <a:gd name="T42" fmla="*/ 569 w 668"/>
                    <a:gd name="T43" fmla="*/ 975 h 1332"/>
                    <a:gd name="T44" fmla="*/ 556 w 668"/>
                    <a:gd name="T45" fmla="*/ 873 h 1332"/>
                    <a:gd name="T46" fmla="*/ 578 w 668"/>
                    <a:gd name="T47" fmla="*/ 952 h 1332"/>
                    <a:gd name="T48" fmla="*/ 596 w 668"/>
                    <a:gd name="T49" fmla="*/ 1035 h 1332"/>
                    <a:gd name="T50" fmla="*/ 547 w 668"/>
                    <a:gd name="T51" fmla="*/ 1229 h 1332"/>
                    <a:gd name="T52" fmla="*/ 512 w 668"/>
                    <a:gd name="T53" fmla="*/ 1282 h 1332"/>
                    <a:gd name="T54" fmla="*/ 461 w 668"/>
                    <a:gd name="T55" fmla="*/ 1315 h 1332"/>
                    <a:gd name="T56" fmla="*/ 476 w 668"/>
                    <a:gd name="T57" fmla="*/ 1332 h 1332"/>
                    <a:gd name="T58" fmla="*/ 570 w 668"/>
                    <a:gd name="T59" fmla="*/ 1311 h 1332"/>
                    <a:gd name="T60" fmla="*/ 586 w 668"/>
                    <a:gd name="T61" fmla="*/ 1287 h 1332"/>
                    <a:gd name="T62" fmla="*/ 590 w 668"/>
                    <a:gd name="T63" fmla="*/ 1240 h 1332"/>
                    <a:gd name="T64" fmla="*/ 632 w 668"/>
                    <a:gd name="T65" fmla="*/ 1051 h 1332"/>
                    <a:gd name="T66" fmla="*/ 640 w 668"/>
                    <a:gd name="T67" fmla="*/ 938 h 1332"/>
                    <a:gd name="T68" fmla="*/ 605 w 668"/>
                    <a:gd name="T69" fmla="*/ 745 h 1332"/>
                    <a:gd name="T70" fmla="*/ 623 w 668"/>
                    <a:gd name="T71" fmla="*/ 805 h 1332"/>
                    <a:gd name="T72" fmla="*/ 620 w 668"/>
                    <a:gd name="T73" fmla="*/ 742 h 1332"/>
                    <a:gd name="T74" fmla="*/ 631 w 668"/>
                    <a:gd name="T75" fmla="*/ 807 h 1332"/>
                    <a:gd name="T76" fmla="*/ 627 w 668"/>
                    <a:gd name="T77" fmla="*/ 703 h 1332"/>
                    <a:gd name="T78" fmla="*/ 640 w 668"/>
                    <a:gd name="T79" fmla="*/ 743 h 1332"/>
                    <a:gd name="T80" fmla="*/ 646 w 668"/>
                    <a:gd name="T81" fmla="*/ 695 h 1332"/>
                    <a:gd name="T82" fmla="*/ 646 w 668"/>
                    <a:gd name="T83" fmla="*/ 675 h 1332"/>
                    <a:gd name="T84" fmla="*/ 657 w 668"/>
                    <a:gd name="T85" fmla="*/ 663 h 1332"/>
                    <a:gd name="T86" fmla="*/ 656 w 668"/>
                    <a:gd name="T87" fmla="*/ 638 h 1332"/>
                    <a:gd name="T88" fmla="*/ 636 w 668"/>
                    <a:gd name="T89" fmla="*/ 533 h 1332"/>
                    <a:gd name="T90" fmla="*/ 621 w 668"/>
                    <a:gd name="T91" fmla="*/ 414 h 1332"/>
                    <a:gd name="T92" fmla="*/ 565 w 668"/>
                    <a:gd name="T93" fmla="*/ 310 h 1332"/>
                    <a:gd name="T94" fmla="*/ 480 w 668"/>
                    <a:gd name="T95" fmla="*/ 223 h 1332"/>
                    <a:gd name="T96" fmla="*/ 420 w 668"/>
                    <a:gd name="T97" fmla="*/ 139 h 1332"/>
                    <a:gd name="T98" fmla="*/ 374 w 668"/>
                    <a:gd name="T99" fmla="*/ 69 h 1332"/>
                    <a:gd name="T100" fmla="*/ 310 w 668"/>
                    <a:gd name="T101" fmla="*/ 23 h 1332"/>
                    <a:gd name="T102" fmla="*/ 157 w 668"/>
                    <a:gd name="T103" fmla="*/ 3 h 1332"/>
                    <a:gd name="T104" fmla="*/ 82 w 668"/>
                    <a:gd name="T105" fmla="*/ 35 h 1332"/>
                    <a:gd name="T106" fmla="*/ 35 w 668"/>
                    <a:gd name="T107" fmla="*/ 98 h 1332"/>
                    <a:gd name="T108" fmla="*/ 14 w 668"/>
                    <a:gd name="T109" fmla="*/ 1170 h 133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68"/>
                    <a:gd name="T166" fmla="*/ 0 h 1332"/>
                    <a:gd name="T167" fmla="*/ 668 w 668"/>
                    <a:gd name="T168" fmla="*/ 1332 h 133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68" h="1332">
                      <a:moveTo>
                        <a:pt x="0" y="1198"/>
                      </a:moveTo>
                      <a:lnTo>
                        <a:pt x="0" y="1284"/>
                      </a:lnTo>
                      <a:lnTo>
                        <a:pt x="8" y="1283"/>
                      </a:lnTo>
                      <a:lnTo>
                        <a:pt x="22" y="1281"/>
                      </a:lnTo>
                      <a:lnTo>
                        <a:pt x="49" y="1275"/>
                      </a:lnTo>
                      <a:lnTo>
                        <a:pt x="53" y="1255"/>
                      </a:lnTo>
                      <a:lnTo>
                        <a:pt x="57" y="1237"/>
                      </a:lnTo>
                      <a:lnTo>
                        <a:pt x="68" y="1202"/>
                      </a:lnTo>
                      <a:lnTo>
                        <a:pt x="70" y="1186"/>
                      </a:lnTo>
                      <a:lnTo>
                        <a:pt x="70" y="1171"/>
                      </a:lnTo>
                      <a:lnTo>
                        <a:pt x="68" y="1156"/>
                      </a:lnTo>
                      <a:lnTo>
                        <a:pt x="65" y="1143"/>
                      </a:lnTo>
                      <a:lnTo>
                        <a:pt x="57" y="1116"/>
                      </a:lnTo>
                      <a:lnTo>
                        <a:pt x="54" y="1104"/>
                      </a:lnTo>
                      <a:lnTo>
                        <a:pt x="52" y="1090"/>
                      </a:lnTo>
                      <a:lnTo>
                        <a:pt x="45" y="1063"/>
                      </a:lnTo>
                      <a:lnTo>
                        <a:pt x="40" y="1036"/>
                      </a:lnTo>
                      <a:lnTo>
                        <a:pt x="38" y="1009"/>
                      </a:lnTo>
                      <a:lnTo>
                        <a:pt x="38" y="979"/>
                      </a:lnTo>
                      <a:lnTo>
                        <a:pt x="42" y="949"/>
                      </a:lnTo>
                      <a:lnTo>
                        <a:pt x="44" y="920"/>
                      </a:lnTo>
                      <a:lnTo>
                        <a:pt x="43" y="894"/>
                      </a:lnTo>
                      <a:lnTo>
                        <a:pt x="38" y="869"/>
                      </a:lnTo>
                      <a:lnTo>
                        <a:pt x="31" y="834"/>
                      </a:lnTo>
                      <a:lnTo>
                        <a:pt x="27" y="801"/>
                      </a:lnTo>
                      <a:lnTo>
                        <a:pt x="23" y="771"/>
                      </a:lnTo>
                      <a:lnTo>
                        <a:pt x="22" y="740"/>
                      </a:lnTo>
                      <a:lnTo>
                        <a:pt x="22" y="680"/>
                      </a:lnTo>
                      <a:lnTo>
                        <a:pt x="22" y="650"/>
                      </a:lnTo>
                      <a:lnTo>
                        <a:pt x="20" y="619"/>
                      </a:lnTo>
                      <a:lnTo>
                        <a:pt x="45" y="620"/>
                      </a:lnTo>
                      <a:lnTo>
                        <a:pt x="70" y="622"/>
                      </a:lnTo>
                      <a:lnTo>
                        <a:pt x="116" y="630"/>
                      </a:lnTo>
                      <a:lnTo>
                        <a:pt x="163" y="638"/>
                      </a:lnTo>
                      <a:lnTo>
                        <a:pt x="209" y="646"/>
                      </a:lnTo>
                      <a:lnTo>
                        <a:pt x="256" y="652"/>
                      </a:lnTo>
                      <a:lnTo>
                        <a:pt x="281" y="653"/>
                      </a:lnTo>
                      <a:lnTo>
                        <a:pt x="306" y="652"/>
                      </a:lnTo>
                      <a:lnTo>
                        <a:pt x="331" y="649"/>
                      </a:lnTo>
                      <a:lnTo>
                        <a:pt x="358" y="644"/>
                      </a:lnTo>
                      <a:lnTo>
                        <a:pt x="385" y="637"/>
                      </a:lnTo>
                      <a:lnTo>
                        <a:pt x="415" y="627"/>
                      </a:lnTo>
                      <a:lnTo>
                        <a:pt x="422" y="635"/>
                      </a:lnTo>
                      <a:lnTo>
                        <a:pt x="428" y="641"/>
                      </a:lnTo>
                      <a:lnTo>
                        <a:pt x="432" y="650"/>
                      </a:lnTo>
                      <a:lnTo>
                        <a:pt x="435" y="658"/>
                      </a:lnTo>
                      <a:lnTo>
                        <a:pt x="437" y="677"/>
                      </a:lnTo>
                      <a:lnTo>
                        <a:pt x="438" y="695"/>
                      </a:lnTo>
                      <a:lnTo>
                        <a:pt x="441" y="714"/>
                      </a:lnTo>
                      <a:lnTo>
                        <a:pt x="443" y="724"/>
                      </a:lnTo>
                      <a:lnTo>
                        <a:pt x="446" y="733"/>
                      </a:lnTo>
                      <a:lnTo>
                        <a:pt x="451" y="742"/>
                      </a:lnTo>
                      <a:lnTo>
                        <a:pt x="456" y="751"/>
                      </a:lnTo>
                      <a:lnTo>
                        <a:pt x="464" y="759"/>
                      </a:lnTo>
                      <a:lnTo>
                        <a:pt x="476" y="768"/>
                      </a:lnTo>
                      <a:lnTo>
                        <a:pt x="496" y="904"/>
                      </a:lnTo>
                      <a:lnTo>
                        <a:pt x="496" y="925"/>
                      </a:lnTo>
                      <a:lnTo>
                        <a:pt x="496" y="946"/>
                      </a:lnTo>
                      <a:lnTo>
                        <a:pt x="496" y="957"/>
                      </a:lnTo>
                      <a:lnTo>
                        <a:pt x="497" y="967"/>
                      </a:lnTo>
                      <a:lnTo>
                        <a:pt x="500" y="977"/>
                      </a:lnTo>
                      <a:lnTo>
                        <a:pt x="504" y="987"/>
                      </a:lnTo>
                      <a:lnTo>
                        <a:pt x="497" y="1004"/>
                      </a:lnTo>
                      <a:lnTo>
                        <a:pt x="495" y="1020"/>
                      </a:lnTo>
                      <a:lnTo>
                        <a:pt x="495" y="1036"/>
                      </a:lnTo>
                      <a:lnTo>
                        <a:pt x="500" y="1053"/>
                      </a:lnTo>
                      <a:lnTo>
                        <a:pt x="477" y="1097"/>
                      </a:lnTo>
                      <a:lnTo>
                        <a:pt x="456" y="1141"/>
                      </a:lnTo>
                      <a:lnTo>
                        <a:pt x="434" y="1186"/>
                      </a:lnTo>
                      <a:lnTo>
                        <a:pt x="421" y="1208"/>
                      </a:lnTo>
                      <a:lnTo>
                        <a:pt x="408" y="1231"/>
                      </a:lnTo>
                      <a:lnTo>
                        <a:pt x="400" y="1242"/>
                      </a:lnTo>
                      <a:lnTo>
                        <a:pt x="393" y="1253"/>
                      </a:lnTo>
                      <a:lnTo>
                        <a:pt x="385" y="1262"/>
                      </a:lnTo>
                      <a:lnTo>
                        <a:pt x="377" y="1268"/>
                      </a:lnTo>
                      <a:lnTo>
                        <a:pt x="361" y="1279"/>
                      </a:lnTo>
                      <a:lnTo>
                        <a:pt x="345" y="1285"/>
                      </a:lnTo>
                      <a:lnTo>
                        <a:pt x="331" y="1291"/>
                      </a:lnTo>
                      <a:lnTo>
                        <a:pt x="317" y="1297"/>
                      </a:lnTo>
                      <a:lnTo>
                        <a:pt x="307" y="1304"/>
                      </a:lnTo>
                      <a:lnTo>
                        <a:pt x="301" y="1309"/>
                      </a:lnTo>
                      <a:lnTo>
                        <a:pt x="298" y="1315"/>
                      </a:lnTo>
                      <a:lnTo>
                        <a:pt x="297" y="1318"/>
                      </a:lnTo>
                      <a:lnTo>
                        <a:pt x="299" y="1321"/>
                      </a:lnTo>
                      <a:lnTo>
                        <a:pt x="305" y="1323"/>
                      </a:lnTo>
                      <a:lnTo>
                        <a:pt x="312" y="1324"/>
                      </a:lnTo>
                      <a:lnTo>
                        <a:pt x="333" y="1324"/>
                      </a:lnTo>
                      <a:lnTo>
                        <a:pt x="358" y="1322"/>
                      </a:lnTo>
                      <a:lnTo>
                        <a:pt x="383" y="1317"/>
                      </a:lnTo>
                      <a:lnTo>
                        <a:pt x="403" y="1310"/>
                      </a:lnTo>
                      <a:lnTo>
                        <a:pt x="411" y="1306"/>
                      </a:lnTo>
                      <a:lnTo>
                        <a:pt x="417" y="1301"/>
                      </a:lnTo>
                      <a:lnTo>
                        <a:pt x="419" y="1297"/>
                      </a:lnTo>
                      <a:lnTo>
                        <a:pt x="419" y="1292"/>
                      </a:lnTo>
                      <a:lnTo>
                        <a:pt x="427" y="1288"/>
                      </a:lnTo>
                      <a:lnTo>
                        <a:pt x="433" y="1283"/>
                      </a:lnTo>
                      <a:lnTo>
                        <a:pt x="437" y="1279"/>
                      </a:lnTo>
                      <a:lnTo>
                        <a:pt x="441" y="1273"/>
                      </a:lnTo>
                      <a:lnTo>
                        <a:pt x="443" y="1267"/>
                      </a:lnTo>
                      <a:lnTo>
                        <a:pt x="445" y="1259"/>
                      </a:lnTo>
                      <a:lnTo>
                        <a:pt x="447" y="1240"/>
                      </a:lnTo>
                      <a:lnTo>
                        <a:pt x="458" y="1209"/>
                      </a:lnTo>
                      <a:lnTo>
                        <a:pt x="469" y="1180"/>
                      </a:lnTo>
                      <a:lnTo>
                        <a:pt x="484" y="1150"/>
                      </a:lnTo>
                      <a:lnTo>
                        <a:pt x="500" y="1123"/>
                      </a:lnTo>
                      <a:lnTo>
                        <a:pt x="532" y="1068"/>
                      </a:lnTo>
                      <a:lnTo>
                        <a:pt x="565" y="1012"/>
                      </a:lnTo>
                      <a:lnTo>
                        <a:pt x="570" y="997"/>
                      </a:lnTo>
                      <a:lnTo>
                        <a:pt x="571" y="986"/>
                      </a:lnTo>
                      <a:lnTo>
                        <a:pt x="569" y="975"/>
                      </a:lnTo>
                      <a:lnTo>
                        <a:pt x="565" y="965"/>
                      </a:lnTo>
                      <a:lnTo>
                        <a:pt x="562" y="929"/>
                      </a:lnTo>
                      <a:lnTo>
                        <a:pt x="560" y="914"/>
                      </a:lnTo>
                      <a:lnTo>
                        <a:pt x="558" y="900"/>
                      </a:lnTo>
                      <a:lnTo>
                        <a:pt x="556" y="873"/>
                      </a:lnTo>
                      <a:lnTo>
                        <a:pt x="562" y="895"/>
                      </a:lnTo>
                      <a:lnTo>
                        <a:pt x="566" y="918"/>
                      </a:lnTo>
                      <a:lnTo>
                        <a:pt x="569" y="929"/>
                      </a:lnTo>
                      <a:lnTo>
                        <a:pt x="572" y="941"/>
                      </a:lnTo>
                      <a:lnTo>
                        <a:pt x="578" y="952"/>
                      </a:lnTo>
                      <a:lnTo>
                        <a:pt x="585" y="962"/>
                      </a:lnTo>
                      <a:lnTo>
                        <a:pt x="582" y="982"/>
                      </a:lnTo>
                      <a:lnTo>
                        <a:pt x="583" y="999"/>
                      </a:lnTo>
                      <a:lnTo>
                        <a:pt x="588" y="1017"/>
                      </a:lnTo>
                      <a:lnTo>
                        <a:pt x="596" y="1035"/>
                      </a:lnTo>
                      <a:lnTo>
                        <a:pt x="585" y="1082"/>
                      </a:lnTo>
                      <a:lnTo>
                        <a:pt x="574" y="1131"/>
                      </a:lnTo>
                      <a:lnTo>
                        <a:pt x="563" y="1180"/>
                      </a:lnTo>
                      <a:lnTo>
                        <a:pt x="556" y="1205"/>
                      </a:lnTo>
                      <a:lnTo>
                        <a:pt x="547" y="1229"/>
                      </a:lnTo>
                      <a:lnTo>
                        <a:pt x="543" y="1242"/>
                      </a:lnTo>
                      <a:lnTo>
                        <a:pt x="538" y="1254"/>
                      </a:lnTo>
                      <a:lnTo>
                        <a:pt x="532" y="1263"/>
                      </a:lnTo>
                      <a:lnTo>
                        <a:pt x="526" y="1271"/>
                      </a:lnTo>
                      <a:lnTo>
                        <a:pt x="512" y="1282"/>
                      </a:lnTo>
                      <a:lnTo>
                        <a:pt x="498" y="1290"/>
                      </a:lnTo>
                      <a:lnTo>
                        <a:pt x="486" y="1296"/>
                      </a:lnTo>
                      <a:lnTo>
                        <a:pt x="473" y="1301"/>
                      </a:lnTo>
                      <a:lnTo>
                        <a:pt x="464" y="1309"/>
                      </a:lnTo>
                      <a:lnTo>
                        <a:pt x="461" y="1315"/>
                      </a:lnTo>
                      <a:lnTo>
                        <a:pt x="459" y="1322"/>
                      </a:lnTo>
                      <a:lnTo>
                        <a:pt x="459" y="1325"/>
                      </a:lnTo>
                      <a:lnTo>
                        <a:pt x="461" y="1328"/>
                      </a:lnTo>
                      <a:lnTo>
                        <a:pt x="468" y="1330"/>
                      </a:lnTo>
                      <a:lnTo>
                        <a:pt x="476" y="1332"/>
                      </a:lnTo>
                      <a:lnTo>
                        <a:pt x="496" y="1332"/>
                      </a:lnTo>
                      <a:lnTo>
                        <a:pt x="520" y="1328"/>
                      </a:lnTo>
                      <a:lnTo>
                        <a:pt x="544" y="1323"/>
                      </a:lnTo>
                      <a:lnTo>
                        <a:pt x="563" y="1316"/>
                      </a:lnTo>
                      <a:lnTo>
                        <a:pt x="570" y="1311"/>
                      </a:lnTo>
                      <a:lnTo>
                        <a:pt x="574" y="1307"/>
                      </a:lnTo>
                      <a:lnTo>
                        <a:pt x="576" y="1301"/>
                      </a:lnTo>
                      <a:lnTo>
                        <a:pt x="574" y="1297"/>
                      </a:lnTo>
                      <a:lnTo>
                        <a:pt x="581" y="1291"/>
                      </a:lnTo>
                      <a:lnTo>
                        <a:pt x="586" y="1287"/>
                      </a:lnTo>
                      <a:lnTo>
                        <a:pt x="589" y="1282"/>
                      </a:lnTo>
                      <a:lnTo>
                        <a:pt x="591" y="1276"/>
                      </a:lnTo>
                      <a:lnTo>
                        <a:pt x="593" y="1268"/>
                      </a:lnTo>
                      <a:lnTo>
                        <a:pt x="593" y="1260"/>
                      </a:lnTo>
                      <a:lnTo>
                        <a:pt x="590" y="1240"/>
                      </a:lnTo>
                      <a:lnTo>
                        <a:pt x="593" y="1206"/>
                      </a:lnTo>
                      <a:lnTo>
                        <a:pt x="597" y="1173"/>
                      </a:lnTo>
                      <a:lnTo>
                        <a:pt x="604" y="1141"/>
                      </a:lnTo>
                      <a:lnTo>
                        <a:pt x="613" y="1111"/>
                      </a:lnTo>
                      <a:lnTo>
                        <a:pt x="632" y="1051"/>
                      </a:lnTo>
                      <a:lnTo>
                        <a:pt x="653" y="991"/>
                      </a:lnTo>
                      <a:lnTo>
                        <a:pt x="654" y="975"/>
                      </a:lnTo>
                      <a:lnTo>
                        <a:pt x="651" y="961"/>
                      </a:lnTo>
                      <a:lnTo>
                        <a:pt x="646" y="950"/>
                      </a:lnTo>
                      <a:lnTo>
                        <a:pt x="640" y="938"/>
                      </a:lnTo>
                      <a:lnTo>
                        <a:pt x="633" y="912"/>
                      </a:lnTo>
                      <a:lnTo>
                        <a:pt x="628" y="887"/>
                      </a:lnTo>
                      <a:lnTo>
                        <a:pt x="619" y="840"/>
                      </a:lnTo>
                      <a:lnTo>
                        <a:pt x="613" y="793"/>
                      </a:lnTo>
                      <a:lnTo>
                        <a:pt x="605" y="745"/>
                      </a:lnTo>
                      <a:lnTo>
                        <a:pt x="613" y="763"/>
                      </a:lnTo>
                      <a:lnTo>
                        <a:pt x="619" y="784"/>
                      </a:lnTo>
                      <a:lnTo>
                        <a:pt x="622" y="808"/>
                      </a:lnTo>
                      <a:lnTo>
                        <a:pt x="622" y="835"/>
                      </a:lnTo>
                      <a:lnTo>
                        <a:pt x="623" y="805"/>
                      </a:lnTo>
                      <a:lnTo>
                        <a:pt x="623" y="777"/>
                      </a:lnTo>
                      <a:lnTo>
                        <a:pt x="621" y="756"/>
                      </a:lnTo>
                      <a:lnTo>
                        <a:pt x="619" y="747"/>
                      </a:lnTo>
                      <a:lnTo>
                        <a:pt x="615" y="739"/>
                      </a:lnTo>
                      <a:lnTo>
                        <a:pt x="620" y="742"/>
                      </a:lnTo>
                      <a:lnTo>
                        <a:pt x="623" y="747"/>
                      </a:lnTo>
                      <a:lnTo>
                        <a:pt x="625" y="754"/>
                      </a:lnTo>
                      <a:lnTo>
                        <a:pt x="628" y="762"/>
                      </a:lnTo>
                      <a:lnTo>
                        <a:pt x="630" y="782"/>
                      </a:lnTo>
                      <a:lnTo>
                        <a:pt x="631" y="807"/>
                      </a:lnTo>
                      <a:lnTo>
                        <a:pt x="633" y="776"/>
                      </a:lnTo>
                      <a:lnTo>
                        <a:pt x="634" y="747"/>
                      </a:lnTo>
                      <a:lnTo>
                        <a:pt x="632" y="722"/>
                      </a:lnTo>
                      <a:lnTo>
                        <a:pt x="630" y="712"/>
                      </a:lnTo>
                      <a:lnTo>
                        <a:pt x="627" y="703"/>
                      </a:lnTo>
                      <a:lnTo>
                        <a:pt x="632" y="704"/>
                      </a:lnTo>
                      <a:lnTo>
                        <a:pt x="637" y="707"/>
                      </a:lnTo>
                      <a:lnTo>
                        <a:pt x="639" y="715"/>
                      </a:lnTo>
                      <a:lnTo>
                        <a:pt x="640" y="724"/>
                      </a:lnTo>
                      <a:lnTo>
                        <a:pt x="640" y="743"/>
                      </a:lnTo>
                      <a:lnTo>
                        <a:pt x="641" y="754"/>
                      </a:lnTo>
                      <a:lnTo>
                        <a:pt x="644" y="762"/>
                      </a:lnTo>
                      <a:lnTo>
                        <a:pt x="646" y="730"/>
                      </a:lnTo>
                      <a:lnTo>
                        <a:pt x="647" y="705"/>
                      </a:lnTo>
                      <a:lnTo>
                        <a:pt x="646" y="695"/>
                      </a:lnTo>
                      <a:lnTo>
                        <a:pt x="644" y="684"/>
                      </a:lnTo>
                      <a:lnTo>
                        <a:pt x="640" y="677"/>
                      </a:lnTo>
                      <a:lnTo>
                        <a:pt x="636" y="669"/>
                      </a:lnTo>
                      <a:lnTo>
                        <a:pt x="641" y="672"/>
                      </a:lnTo>
                      <a:lnTo>
                        <a:pt x="646" y="675"/>
                      </a:lnTo>
                      <a:lnTo>
                        <a:pt x="651" y="681"/>
                      </a:lnTo>
                      <a:lnTo>
                        <a:pt x="657" y="694"/>
                      </a:lnTo>
                      <a:lnTo>
                        <a:pt x="648" y="654"/>
                      </a:lnTo>
                      <a:lnTo>
                        <a:pt x="653" y="660"/>
                      </a:lnTo>
                      <a:lnTo>
                        <a:pt x="657" y="663"/>
                      </a:lnTo>
                      <a:lnTo>
                        <a:pt x="663" y="670"/>
                      </a:lnTo>
                      <a:lnTo>
                        <a:pt x="668" y="682"/>
                      </a:lnTo>
                      <a:lnTo>
                        <a:pt x="665" y="665"/>
                      </a:lnTo>
                      <a:lnTo>
                        <a:pt x="662" y="650"/>
                      </a:lnTo>
                      <a:lnTo>
                        <a:pt x="656" y="638"/>
                      </a:lnTo>
                      <a:lnTo>
                        <a:pt x="650" y="628"/>
                      </a:lnTo>
                      <a:lnTo>
                        <a:pt x="640" y="609"/>
                      </a:lnTo>
                      <a:lnTo>
                        <a:pt x="636" y="598"/>
                      </a:lnTo>
                      <a:lnTo>
                        <a:pt x="633" y="586"/>
                      </a:lnTo>
                      <a:lnTo>
                        <a:pt x="636" y="533"/>
                      </a:lnTo>
                      <a:lnTo>
                        <a:pt x="634" y="508"/>
                      </a:lnTo>
                      <a:lnTo>
                        <a:pt x="633" y="483"/>
                      </a:lnTo>
                      <a:lnTo>
                        <a:pt x="631" y="459"/>
                      </a:lnTo>
                      <a:lnTo>
                        <a:pt x="627" y="436"/>
                      </a:lnTo>
                      <a:lnTo>
                        <a:pt x="621" y="414"/>
                      </a:lnTo>
                      <a:lnTo>
                        <a:pt x="614" y="392"/>
                      </a:lnTo>
                      <a:lnTo>
                        <a:pt x="604" y="369"/>
                      </a:lnTo>
                      <a:lnTo>
                        <a:pt x="593" y="349"/>
                      </a:lnTo>
                      <a:lnTo>
                        <a:pt x="580" y="328"/>
                      </a:lnTo>
                      <a:lnTo>
                        <a:pt x="565" y="310"/>
                      </a:lnTo>
                      <a:lnTo>
                        <a:pt x="551" y="293"/>
                      </a:lnTo>
                      <a:lnTo>
                        <a:pt x="534" y="279"/>
                      </a:lnTo>
                      <a:lnTo>
                        <a:pt x="517" y="265"/>
                      </a:lnTo>
                      <a:lnTo>
                        <a:pt x="500" y="254"/>
                      </a:lnTo>
                      <a:lnTo>
                        <a:pt x="480" y="223"/>
                      </a:lnTo>
                      <a:lnTo>
                        <a:pt x="462" y="190"/>
                      </a:lnTo>
                      <a:lnTo>
                        <a:pt x="453" y="175"/>
                      </a:lnTo>
                      <a:lnTo>
                        <a:pt x="443" y="161"/>
                      </a:lnTo>
                      <a:lnTo>
                        <a:pt x="432" y="149"/>
                      </a:lnTo>
                      <a:lnTo>
                        <a:pt x="420" y="139"/>
                      </a:lnTo>
                      <a:lnTo>
                        <a:pt x="412" y="122"/>
                      </a:lnTo>
                      <a:lnTo>
                        <a:pt x="404" y="107"/>
                      </a:lnTo>
                      <a:lnTo>
                        <a:pt x="395" y="94"/>
                      </a:lnTo>
                      <a:lnTo>
                        <a:pt x="385" y="80"/>
                      </a:lnTo>
                      <a:lnTo>
                        <a:pt x="374" y="69"/>
                      </a:lnTo>
                      <a:lnTo>
                        <a:pt x="362" y="57"/>
                      </a:lnTo>
                      <a:lnTo>
                        <a:pt x="351" y="47"/>
                      </a:lnTo>
                      <a:lnTo>
                        <a:pt x="337" y="39"/>
                      </a:lnTo>
                      <a:lnTo>
                        <a:pt x="325" y="30"/>
                      </a:lnTo>
                      <a:lnTo>
                        <a:pt x="310" y="23"/>
                      </a:lnTo>
                      <a:lnTo>
                        <a:pt x="280" y="12"/>
                      </a:lnTo>
                      <a:lnTo>
                        <a:pt x="246" y="4"/>
                      </a:lnTo>
                      <a:lnTo>
                        <a:pt x="210" y="0"/>
                      </a:lnTo>
                      <a:lnTo>
                        <a:pt x="182" y="1"/>
                      </a:lnTo>
                      <a:lnTo>
                        <a:pt x="157" y="3"/>
                      </a:lnTo>
                      <a:lnTo>
                        <a:pt x="137" y="8"/>
                      </a:lnTo>
                      <a:lnTo>
                        <a:pt x="120" y="13"/>
                      </a:lnTo>
                      <a:lnTo>
                        <a:pt x="105" y="19"/>
                      </a:lnTo>
                      <a:lnTo>
                        <a:pt x="93" y="27"/>
                      </a:lnTo>
                      <a:lnTo>
                        <a:pt x="82" y="35"/>
                      </a:lnTo>
                      <a:lnTo>
                        <a:pt x="74" y="43"/>
                      </a:lnTo>
                      <a:lnTo>
                        <a:pt x="62" y="60"/>
                      </a:lnTo>
                      <a:lnTo>
                        <a:pt x="52" y="77"/>
                      </a:lnTo>
                      <a:lnTo>
                        <a:pt x="42" y="91"/>
                      </a:lnTo>
                      <a:lnTo>
                        <a:pt x="35" y="98"/>
                      </a:lnTo>
                      <a:lnTo>
                        <a:pt x="28" y="103"/>
                      </a:lnTo>
                      <a:lnTo>
                        <a:pt x="0" y="107"/>
                      </a:lnTo>
                      <a:lnTo>
                        <a:pt x="0" y="1041"/>
                      </a:lnTo>
                      <a:lnTo>
                        <a:pt x="4" y="1073"/>
                      </a:lnTo>
                      <a:lnTo>
                        <a:pt x="14" y="1170"/>
                      </a:lnTo>
                      <a:lnTo>
                        <a:pt x="10" y="1177"/>
                      </a:lnTo>
                      <a:lnTo>
                        <a:pt x="5" y="1183"/>
                      </a:lnTo>
                      <a:lnTo>
                        <a:pt x="0" y="1198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21" name="Freeform 32"/>
                <p:cNvSpPr>
                  <a:spLocks/>
                </p:cNvSpPr>
                <p:nvPr/>
              </p:nvSpPr>
              <p:spPr bwMode="auto">
                <a:xfrm>
                  <a:off x="4087" y="1405"/>
                  <a:ext cx="195" cy="418"/>
                </a:xfrm>
                <a:custGeom>
                  <a:avLst/>
                  <a:gdLst>
                    <a:gd name="T0" fmla="*/ 593 w 603"/>
                    <a:gd name="T1" fmla="*/ 153 h 1328"/>
                    <a:gd name="T2" fmla="*/ 537 w 603"/>
                    <a:gd name="T3" fmla="*/ 170 h 1328"/>
                    <a:gd name="T4" fmla="*/ 494 w 603"/>
                    <a:gd name="T5" fmla="*/ 210 h 1328"/>
                    <a:gd name="T6" fmla="*/ 436 w 603"/>
                    <a:gd name="T7" fmla="*/ 274 h 1328"/>
                    <a:gd name="T8" fmla="*/ 397 w 603"/>
                    <a:gd name="T9" fmla="*/ 320 h 1328"/>
                    <a:gd name="T10" fmla="*/ 365 w 603"/>
                    <a:gd name="T11" fmla="*/ 350 h 1328"/>
                    <a:gd name="T12" fmla="*/ 306 w 603"/>
                    <a:gd name="T13" fmla="*/ 349 h 1328"/>
                    <a:gd name="T14" fmla="*/ 277 w 603"/>
                    <a:gd name="T15" fmla="*/ 327 h 1328"/>
                    <a:gd name="T16" fmla="*/ 255 w 603"/>
                    <a:gd name="T17" fmla="*/ 282 h 1328"/>
                    <a:gd name="T18" fmla="*/ 254 w 603"/>
                    <a:gd name="T19" fmla="*/ 232 h 1328"/>
                    <a:gd name="T20" fmla="*/ 245 w 603"/>
                    <a:gd name="T21" fmla="*/ 195 h 1328"/>
                    <a:gd name="T22" fmla="*/ 220 w 603"/>
                    <a:gd name="T23" fmla="*/ 152 h 1328"/>
                    <a:gd name="T24" fmla="*/ 215 w 603"/>
                    <a:gd name="T25" fmla="*/ 111 h 1328"/>
                    <a:gd name="T26" fmla="*/ 190 w 603"/>
                    <a:gd name="T27" fmla="*/ 61 h 1328"/>
                    <a:gd name="T28" fmla="*/ 199 w 603"/>
                    <a:gd name="T29" fmla="*/ 19 h 1328"/>
                    <a:gd name="T30" fmla="*/ 190 w 603"/>
                    <a:gd name="T31" fmla="*/ 0 h 1328"/>
                    <a:gd name="T32" fmla="*/ 165 w 603"/>
                    <a:gd name="T33" fmla="*/ 17 h 1328"/>
                    <a:gd name="T34" fmla="*/ 147 w 603"/>
                    <a:gd name="T35" fmla="*/ 17 h 1328"/>
                    <a:gd name="T36" fmla="*/ 99 w 603"/>
                    <a:gd name="T37" fmla="*/ 6 h 1328"/>
                    <a:gd name="T38" fmla="*/ 55 w 603"/>
                    <a:gd name="T39" fmla="*/ 18 h 1328"/>
                    <a:gd name="T40" fmla="*/ 33 w 603"/>
                    <a:gd name="T41" fmla="*/ 13 h 1328"/>
                    <a:gd name="T42" fmla="*/ 14 w 603"/>
                    <a:gd name="T43" fmla="*/ 23 h 1328"/>
                    <a:gd name="T44" fmla="*/ 17 w 603"/>
                    <a:gd name="T45" fmla="*/ 45 h 1328"/>
                    <a:gd name="T46" fmla="*/ 16 w 603"/>
                    <a:gd name="T47" fmla="*/ 72 h 1328"/>
                    <a:gd name="T48" fmla="*/ 0 w 603"/>
                    <a:gd name="T49" fmla="*/ 123 h 1328"/>
                    <a:gd name="T50" fmla="*/ 10 w 603"/>
                    <a:gd name="T51" fmla="*/ 162 h 1328"/>
                    <a:gd name="T52" fmla="*/ 22 w 603"/>
                    <a:gd name="T53" fmla="*/ 189 h 1328"/>
                    <a:gd name="T54" fmla="*/ 39 w 603"/>
                    <a:gd name="T55" fmla="*/ 207 h 1328"/>
                    <a:gd name="T56" fmla="*/ 62 w 603"/>
                    <a:gd name="T57" fmla="*/ 213 h 1328"/>
                    <a:gd name="T58" fmla="*/ 78 w 603"/>
                    <a:gd name="T59" fmla="*/ 308 h 1328"/>
                    <a:gd name="T60" fmla="*/ 96 w 603"/>
                    <a:gd name="T61" fmla="*/ 331 h 1328"/>
                    <a:gd name="T62" fmla="*/ 121 w 603"/>
                    <a:gd name="T63" fmla="*/ 347 h 1328"/>
                    <a:gd name="T64" fmla="*/ 152 w 603"/>
                    <a:gd name="T65" fmla="*/ 401 h 1328"/>
                    <a:gd name="T66" fmla="*/ 190 w 603"/>
                    <a:gd name="T67" fmla="*/ 446 h 1328"/>
                    <a:gd name="T68" fmla="*/ 256 w 603"/>
                    <a:gd name="T69" fmla="*/ 519 h 1328"/>
                    <a:gd name="T70" fmla="*/ 297 w 603"/>
                    <a:gd name="T71" fmla="*/ 544 h 1328"/>
                    <a:gd name="T72" fmla="*/ 338 w 603"/>
                    <a:gd name="T73" fmla="*/ 552 h 1328"/>
                    <a:gd name="T74" fmla="*/ 401 w 603"/>
                    <a:gd name="T75" fmla="*/ 564 h 1328"/>
                    <a:gd name="T76" fmla="*/ 434 w 603"/>
                    <a:gd name="T77" fmla="*/ 599 h 1328"/>
                    <a:gd name="T78" fmla="*/ 477 w 603"/>
                    <a:gd name="T79" fmla="*/ 620 h 1328"/>
                    <a:gd name="T80" fmla="*/ 503 w 603"/>
                    <a:gd name="T81" fmla="*/ 704 h 1328"/>
                    <a:gd name="T82" fmla="*/ 518 w 603"/>
                    <a:gd name="T83" fmla="*/ 782 h 1328"/>
                    <a:gd name="T84" fmla="*/ 522 w 603"/>
                    <a:gd name="T85" fmla="*/ 910 h 1328"/>
                    <a:gd name="T86" fmla="*/ 528 w 603"/>
                    <a:gd name="T87" fmla="*/ 987 h 1328"/>
                    <a:gd name="T88" fmla="*/ 543 w 603"/>
                    <a:gd name="T89" fmla="*/ 1030 h 1328"/>
                    <a:gd name="T90" fmla="*/ 554 w 603"/>
                    <a:gd name="T91" fmla="*/ 1132 h 1328"/>
                    <a:gd name="T92" fmla="*/ 548 w 603"/>
                    <a:gd name="T93" fmla="*/ 1209 h 1328"/>
                    <a:gd name="T94" fmla="*/ 518 w 603"/>
                    <a:gd name="T95" fmla="*/ 1250 h 1328"/>
                    <a:gd name="T96" fmla="*/ 471 w 603"/>
                    <a:gd name="T97" fmla="*/ 1280 h 1328"/>
                    <a:gd name="T98" fmla="*/ 465 w 603"/>
                    <a:gd name="T99" fmla="*/ 1298 h 1328"/>
                    <a:gd name="T100" fmla="*/ 488 w 603"/>
                    <a:gd name="T101" fmla="*/ 1313 h 1328"/>
                    <a:gd name="T102" fmla="*/ 547 w 603"/>
                    <a:gd name="T103" fmla="*/ 1309 h 1328"/>
                    <a:gd name="T104" fmla="*/ 581 w 603"/>
                    <a:gd name="T105" fmla="*/ 1327 h 1328"/>
                    <a:gd name="T106" fmla="*/ 603 w 603"/>
                    <a:gd name="T107" fmla="*/ 1242 h 1328"/>
                    <a:gd name="T108" fmla="*/ 592 w 603"/>
                    <a:gd name="T109" fmla="*/ 1273 h 1328"/>
                    <a:gd name="T110" fmla="*/ 593 w 603"/>
                    <a:gd name="T111" fmla="*/ 1262 h 1328"/>
                    <a:gd name="T112" fmla="*/ 602 w 603"/>
                    <a:gd name="T113" fmla="*/ 1225 h 1328"/>
                    <a:gd name="T114" fmla="*/ 595 w 603"/>
                    <a:gd name="T115" fmla="*/ 1182 h 1328"/>
                    <a:gd name="T116" fmla="*/ 592 w 603"/>
                    <a:gd name="T117" fmla="*/ 1055 h 132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03"/>
                    <a:gd name="T178" fmla="*/ 0 h 1328"/>
                    <a:gd name="T179" fmla="*/ 603 w 603"/>
                    <a:gd name="T180" fmla="*/ 1328 h 1328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03" h="1328">
                      <a:moveTo>
                        <a:pt x="603" y="1085"/>
                      </a:moveTo>
                      <a:lnTo>
                        <a:pt x="603" y="152"/>
                      </a:lnTo>
                      <a:lnTo>
                        <a:pt x="593" y="153"/>
                      </a:lnTo>
                      <a:lnTo>
                        <a:pt x="574" y="156"/>
                      </a:lnTo>
                      <a:lnTo>
                        <a:pt x="555" y="162"/>
                      </a:lnTo>
                      <a:lnTo>
                        <a:pt x="537" y="170"/>
                      </a:lnTo>
                      <a:lnTo>
                        <a:pt x="521" y="180"/>
                      </a:lnTo>
                      <a:lnTo>
                        <a:pt x="506" y="193"/>
                      </a:lnTo>
                      <a:lnTo>
                        <a:pt x="494" y="210"/>
                      </a:lnTo>
                      <a:lnTo>
                        <a:pt x="480" y="230"/>
                      </a:lnTo>
                      <a:lnTo>
                        <a:pt x="467" y="246"/>
                      </a:lnTo>
                      <a:lnTo>
                        <a:pt x="436" y="274"/>
                      </a:lnTo>
                      <a:lnTo>
                        <a:pt x="421" y="288"/>
                      </a:lnTo>
                      <a:lnTo>
                        <a:pt x="408" y="303"/>
                      </a:lnTo>
                      <a:lnTo>
                        <a:pt x="397" y="320"/>
                      </a:lnTo>
                      <a:lnTo>
                        <a:pt x="392" y="331"/>
                      </a:lnTo>
                      <a:lnTo>
                        <a:pt x="387" y="341"/>
                      </a:lnTo>
                      <a:lnTo>
                        <a:pt x="365" y="350"/>
                      </a:lnTo>
                      <a:lnTo>
                        <a:pt x="343" y="354"/>
                      </a:lnTo>
                      <a:lnTo>
                        <a:pt x="324" y="354"/>
                      </a:lnTo>
                      <a:lnTo>
                        <a:pt x="306" y="349"/>
                      </a:lnTo>
                      <a:lnTo>
                        <a:pt x="298" y="345"/>
                      </a:lnTo>
                      <a:lnTo>
                        <a:pt x="291" y="341"/>
                      </a:lnTo>
                      <a:lnTo>
                        <a:pt x="277" y="327"/>
                      </a:lnTo>
                      <a:lnTo>
                        <a:pt x="266" y="311"/>
                      </a:lnTo>
                      <a:lnTo>
                        <a:pt x="257" y="292"/>
                      </a:lnTo>
                      <a:lnTo>
                        <a:pt x="255" y="282"/>
                      </a:lnTo>
                      <a:lnTo>
                        <a:pt x="254" y="272"/>
                      </a:lnTo>
                      <a:lnTo>
                        <a:pt x="253" y="251"/>
                      </a:lnTo>
                      <a:lnTo>
                        <a:pt x="254" y="232"/>
                      </a:lnTo>
                      <a:lnTo>
                        <a:pt x="253" y="223"/>
                      </a:lnTo>
                      <a:lnTo>
                        <a:pt x="250" y="213"/>
                      </a:lnTo>
                      <a:lnTo>
                        <a:pt x="245" y="195"/>
                      </a:lnTo>
                      <a:lnTo>
                        <a:pt x="237" y="180"/>
                      </a:lnTo>
                      <a:lnTo>
                        <a:pt x="228" y="166"/>
                      </a:lnTo>
                      <a:lnTo>
                        <a:pt x="220" y="152"/>
                      </a:lnTo>
                      <a:lnTo>
                        <a:pt x="220" y="137"/>
                      </a:lnTo>
                      <a:lnTo>
                        <a:pt x="219" y="123"/>
                      </a:lnTo>
                      <a:lnTo>
                        <a:pt x="215" y="111"/>
                      </a:lnTo>
                      <a:lnTo>
                        <a:pt x="212" y="99"/>
                      </a:lnTo>
                      <a:lnTo>
                        <a:pt x="202" y="79"/>
                      </a:lnTo>
                      <a:lnTo>
                        <a:pt x="190" y="61"/>
                      </a:lnTo>
                      <a:lnTo>
                        <a:pt x="197" y="43"/>
                      </a:lnTo>
                      <a:lnTo>
                        <a:pt x="199" y="26"/>
                      </a:lnTo>
                      <a:lnTo>
                        <a:pt x="199" y="19"/>
                      </a:lnTo>
                      <a:lnTo>
                        <a:pt x="197" y="12"/>
                      </a:lnTo>
                      <a:lnTo>
                        <a:pt x="195" y="5"/>
                      </a:lnTo>
                      <a:lnTo>
                        <a:pt x="190" y="0"/>
                      </a:lnTo>
                      <a:lnTo>
                        <a:pt x="179" y="3"/>
                      </a:lnTo>
                      <a:lnTo>
                        <a:pt x="172" y="10"/>
                      </a:lnTo>
                      <a:lnTo>
                        <a:pt x="165" y="17"/>
                      </a:lnTo>
                      <a:lnTo>
                        <a:pt x="158" y="27"/>
                      </a:lnTo>
                      <a:lnTo>
                        <a:pt x="153" y="22"/>
                      </a:lnTo>
                      <a:lnTo>
                        <a:pt x="147" y="17"/>
                      </a:lnTo>
                      <a:lnTo>
                        <a:pt x="132" y="11"/>
                      </a:lnTo>
                      <a:lnTo>
                        <a:pt x="116" y="6"/>
                      </a:lnTo>
                      <a:lnTo>
                        <a:pt x="99" y="6"/>
                      </a:lnTo>
                      <a:lnTo>
                        <a:pt x="84" y="8"/>
                      </a:lnTo>
                      <a:lnTo>
                        <a:pt x="68" y="12"/>
                      </a:lnTo>
                      <a:lnTo>
                        <a:pt x="55" y="18"/>
                      </a:lnTo>
                      <a:lnTo>
                        <a:pt x="46" y="26"/>
                      </a:lnTo>
                      <a:lnTo>
                        <a:pt x="39" y="18"/>
                      </a:lnTo>
                      <a:lnTo>
                        <a:pt x="33" y="13"/>
                      </a:lnTo>
                      <a:lnTo>
                        <a:pt x="26" y="11"/>
                      </a:lnTo>
                      <a:lnTo>
                        <a:pt x="19" y="12"/>
                      </a:lnTo>
                      <a:lnTo>
                        <a:pt x="14" y="23"/>
                      </a:lnTo>
                      <a:lnTo>
                        <a:pt x="13" y="34"/>
                      </a:lnTo>
                      <a:lnTo>
                        <a:pt x="14" y="39"/>
                      </a:lnTo>
                      <a:lnTo>
                        <a:pt x="17" y="45"/>
                      </a:lnTo>
                      <a:lnTo>
                        <a:pt x="21" y="49"/>
                      </a:lnTo>
                      <a:lnTo>
                        <a:pt x="26" y="54"/>
                      </a:lnTo>
                      <a:lnTo>
                        <a:pt x="16" y="72"/>
                      </a:lnTo>
                      <a:lnTo>
                        <a:pt x="8" y="90"/>
                      </a:lnTo>
                      <a:lnTo>
                        <a:pt x="3" y="107"/>
                      </a:lnTo>
                      <a:lnTo>
                        <a:pt x="0" y="123"/>
                      </a:lnTo>
                      <a:lnTo>
                        <a:pt x="1" y="138"/>
                      </a:lnTo>
                      <a:lnTo>
                        <a:pt x="3" y="152"/>
                      </a:lnTo>
                      <a:lnTo>
                        <a:pt x="10" y="162"/>
                      </a:lnTo>
                      <a:lnTo>
                        <a:pt x="18" y="171"/>
                      </a:lnTo>
                      <a:lnTo>
                        <a:pt x="19" y="180"/>
                      </a:lnTo>
                      <a:lnTo>
                        <a:pt x="22" y="189"/>
                      </a:lnTo>
                      <a:lnTo>
                        <a:pt x="27" y="196"/>
                      </a:lnTo>
                      <a:lnTo>
                        <a:pt x="33" y="203"/>
                      </a:lnTo>
                      <a:lnTo>
                        <a:pt x="39" y="207"/>
                      </a:lnTo>
                      <a:lnTo>
                        <a:pt x="47" y="210"/>
                      </a:lnTo>
                      <a:lnTo>
                        <a:pt x="55" y="213"/>
                      </a:lnTo>
                      <a:lnTo>
                        <a:pt x="62" y="213"/>
                      </a:lnTo>
                      <a:lnTo>
                        <a:pt x="68" y="256"/>
                      </a:lnTo>
                      <a:lnTo>
                        <a:pt x="72" y="286"/>
                      </a:lnTo>
                      <a:lnTo>
                        <a:pt x="78" y="308"/>
                      </a:lnTo>
                      <a:lnTo>
                        <a:pt x="84" y="322"/>
                      </a:lnTo>
                      <a:lnTo>
                        <a:pt x="89" y="328"/>
                      </a:lnTo>
                      <a:lnTo>
                        <a:pt x="96" y="331"/>
                      </a:lnTo>
                      <a:lnTo>
                        <a:pt x="104" y="330"/>
                      </a:lnTo>
                      <a:lnTo>
                        <a:pt x="113" y="327"/>
                      </a:lnTo>
                      <a:lnTo>
                        <a:pt x="121" y="347"/>
                      </a:lnTo>
                      <a:lnTo>
                        <a:pt x="130" y="366"/>
                      </a:lnTo>
                      <a:lnTo>
                        <a:pt x="140" y="384"/>
                      </a:lnTo>
                      <a:lnTo>
                        <a:pt x="152" y="401"/>
                      </a:lnTo>
                      <a:lnTo>
                        <a:pt x="164" y="418"/>
                      </a:lnTo>
                      <a:lnTo>
                        <a:pt x="177" y="433"/>
                      </a:lnTo>
                      <a:lnTo>
                        <a:pt x="190" y="446"/>
                      </a:lnTo>
                      <a:lnTo>
                        <a:pt x="205" y="459"/>
                      </a:lnTo>
                      <a:lnTo>
                        <a:pt x="240" y="501"/>
                      </a:lnTo>
                      <a:lnTo>
                        <a:pt x="256" y="519"/>
                      </a:lnTo>
                      <a:lnTo>
                        <a:pt x="275" y="534"/>
                      </a:lnTo>
                      <a:lnTo>
                        <a:pt x="285" y="539"/>
                      </a:lnTo>
                      <a:lnTo>
                        <a:pt x="297" y="544"/>
                      </a:lnTo>
                      <a:lnTo>
                        <a:pt x="309" y="547"/>
                      </a:lnTo>
                      <a:lnTo>
                        <a:pt x="323" y="551"/>
                      </a:lnTo>
                      <a:lnTo>
                        <a:pt x="338" y="552"/>
                      </a:lnTo>
                      <a:lnTo>
                        <a:pt x="355" y="553"/>
                      </a:lnTo>
                      <a:lnTo>
                        <a:pt x="394" y="549"/>
                      </a:lnTo>
                      <a:lnTo>
                        <a:pt x="401" y="564"/>
                      </a:lnTo>
                      <a:lnTo>
                        <a:pt x="410" y="577"/>
                      </a:lnTo>
                      <a:lnTo>
                        <a:pt x="421" y="589"/>
                      </a:lnTo>
                      <a:lnTo>
                        <a:pt x="434" y="599"/>
                      </a:lnTo>
                      <a:lnTo>
                        <a:pt x="448" y="608"/>
                      </a:lnTo>
                      <a:lnTo>
                        <a:pt x="462" y="615"/>
                      </a:lnTo>
                      <a:lnTo>
                        <a:pt x="477" y="620"/>
                      </a:lnTo>
                      <a:lnTo>
                        <a:pt x="492" y="622"/>
                      </a:lnTo>
                      <a:lnTo>
                        <a:pt x="497" y="663"/>
                      </a:lnTo>
                      <a:lnTo>
                        <a:pt x="503" y="704"/>
                      </a:lnTo>
                      <a:lnTo>
                        <a:pt x="509" y="743"/>
                      </a:lnTo>
                      <a:lnTo>
                        <a:pt x="513" y="763"/>
                      </a:lnTo>
                      <a:lnTo>
                        <a:pt x="518" y="782"/>
                      </a:lnTo>
                      <a:lnTo>
                        <a:pt x="521" y="814"/>
                      </a:lnTo>
                      <a:lnTo>
                        <a:pt x="522" y="845"/>
                      </a:lnTo>
                      <a:lnTo>
                        <a:pt x="522" y="910"/>
                      </a:lnTo>
                      <a:lnTo>
                        <a:pt x="522" y="941"/>
                      </a:lnTo>
                      <a:lnTo>
                        <a:pt x="525" y="972"/>
                      </a:lnTo>
                      <a:lnTo>
                        <a:pt x="528" y="987"/>
                      </a:lnTo>
                      <a:lnTo>
                        <a:pt x="531" y="1002"/>
                      </a:lnTo>
                      <a:lnTo>
                        <a:pt x="536" y="1015"/>
                      </a:lnTo>
                      <a:lnTo>
                        <a:pt x="543" y="1030"/>
                      </a:lnTo>
                      <a:lnTo>
                        <a:pt x="550" y="1080"/>
                      </a:lnTo>
                      <a:lnTo>
                        <a:pt x="552" y="1107"/>
                      </a:lnTo>
                      <a:lnTo>
                        <a:pt x="554" y="1132"/>
                      </a:lnTo>
                      <a:lnTo>
                        <a:pt x="554" y="1158"/>
                      </a:lnTo>
                      <a:lnTo>
                        <a:pt x="552" y="1184"/>
                      </a:lnTo>
                      <a:lnTo>
                        <a:pt x="548" y="1209"/>
                      </a:lnTo>
                      <a:lnTo>
                        <a:pt x="540" y="1235"/>
                      </a:lnTo>
                      <a:lnTo>
                        <a:pt x="530" y="1242"/>
                      </a:lnTo>
                      <a:lnTo>
                        <a:pt x="518" y="1250"/>
                      </a:lnTo>
                      <a:lnTo>
                        <a:pt x="492" y="1264"/>
                      </a:lnTo>
                      <a:lnTo>
                        <a:pt x="480" y="1272"/>
                      </a:lnTo>
                      <a:lnTo>
                        <a:pt x="471" y="1280"/>
                      </a:lnTo>
                      <a:lnTo>
                        <a:pt x="467" y="1289"/>
                      </a:lnTo>
                      <a:lnTo>
                        <a:pt x="465" y="1292"/>
                      </a:lnTo>
                      <a:lnTo>
                        <a:pt x="465" y="1298"/>
                      </a:lnTo>
                      <a:lnTo>
                        <a:pt x="470" y="1305"/>
                      </a:lnTo>
                      <a:lnTo>
                        <a:pt x="478" y="1309"/>
                      </a:lnTo>
                      <a:lnTo>
                        <a:pt x="488" y="1313"/>
                      </a:lnTo>
                      <a:lnTo>
                        <a:pt x="500" y="1315"/>
                      </a:lnTo>
                      <a:lnTo>
                        <a:pt x="523" y="1314"/>
                      </a:lnTo>
                      <a:lnTo>
                        <a:pt x="547" y="1309"/>
                      </a:lnTo>
                      <a:lnTo>
                        <a:pt x="557" y="1318"/>
                      </a:lnTo>
                      <a:lnTo>
                        <a:pt x="569" y="1325"/>
                      </a:lnTo>
                      <a:lnTo>
                        <a:pt x="581" y="1327"/>
                      </a:lnTo>
                      <a:lnTo>
                        <a:pt x="596" y="1328"/>
                      </a:lnTo>
                      <a:lnTo>
                        <a:pt x="603" y="1328"/>
                      </a:lnTo>
                      <a:lnTo>
                        <a:pt x="603" y="1242"/>
                      </a:lnTo>
                      <a:lnTo>
                        <a:pt x="601" y="1246"/>
                      </a:lnTo>
                      <a:lnTo>
                        <a:pt x="595" y="1264"/>
                      </a:lnTo>
                      <a:lnTo>
                        <a:pt x="592" y="1273"/>
                      </a:lnTo>
                      <a:lnTo>
                        <a:pt x="587" y="1281"/>
                      </a:lnTo>
                      <a:lnTo>
                        <a:pt x="589" y="1272"/>
                      </a:lnTo>
                      <a:lnTo>
                        <a:pt x="593" y="1262"/>
                      </a:lnTo>
                      <a:lnTo>
                        <a:pt x="598" y="1243"/>
                      </a:lnTo>
                      <a:lnTo>
                        <a:pt x="601" y="1234"/>
                      </a:lnTo>
                      <a:lnTo>
                        <a:pt x="602" y="1225"/>
                      </a:lnTo>
                      <a:lnTo>
                        <a:pt x="602" y="1216"/>
                      </a:lnTo>
                      <a:lnTo>
                        <a:pt x="598" y="1207"/>
                      </a:lnTo>
                      <a:lnTo>
                        <a:pt x="595" y="1182"/>
                      </a:lnTo>
                      <a:lnTo>
                        <a:pt x="593" y="1157"/>
                      </a:lnTo>
                      <a:lnTo>
                        <a:pt x="592" y="1106"/>
                      </a:lnTo>
                      <a:lnTo>
                        <a:pt x="592" y="1055"/>
                      </a:lnTo>
                      <a:lnTo>
                        <a:pt x="590" y="1004"/>
                      </a:lnTo>
                      <a:lnTo>
                        <a:pt x="603" y="108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22" name="Freeform 33"/>
                <p:cNvSpPr>
                  <a:spLocks/>
                </p:cNvSpPr>
                <p:nvPr/>
              </p:nvSpPr>
              <p:spPr bwMode="auto">
                <a:xfrm>
                  <a:off x="4288" y="1614"/>
                  <a:ext cx="127" cy="10"/>
                </a:xfrm>
                <a:custGeom>
                  <a:avLst/>
                  <a:gdLst>
                    <a:gd name="T0" fmla="*/ 394 w 395"/>
                    <a:gd name="T1" fmla="*/ 8 h 36"/>
                    <a:gd name="T2" fmla="*/ 365 w 395"/>
                    <a:gd name="T3" fmla="*/ 18 h 36"/>
                    <a:gd name="T4" fmla="*/ 337 w 395"/>
                    <a:gd name="T5" fmla="*/ 25 h 36"/>
                    <a:gd name="T6" fmla="*/ 311 w 395"/>
                    <a:gd name="T7" fmla="*/ 29 h 36"/>
                    <a:gd name="T8" fmla="*/ 285 w 395"/>
                    <a:gd name="T9" fmla="*/ 32 h 36"/>
                    <a:gd name="T10" fmla="*/ 260 w 395"/>
                    <a:gd name="T11" fmla="*/ 32 h 36"/>
                    <a:gd name="T12" fmla="*/ 236 w 395"/>
                    <a:gd name="T13" fmla="*/ 32 h 36"/>
                    <a:gd name="T14" fmla="*/ 212 w 395"/>
                    <a:gd name="T15" fmla="*/ 30 h 36"/>
                    <a:gd name="T16" fmla="*/ 188 w 395"/>
                    <a:gd name="T17" fmla="*/ 27 h 36"/>
                    <a:gd name="T18" fmla="*/ 166 w 395"/>
                    <a:gd name="T19" fmla="*/ 23 h 36"/>
                    <a:gd name="T20" fmla="*/ 143 w 395"/>
                    <a:gd name="T21" fmla="*/ 19 h 36"/>
                    <a:gd name="T22" fmla="*/ 120 w 395"/>
                    <a:gd name="T23" fmla="*/ 14 h 36"/>
                    <a:gd name="T24" fmla="*/ 96 w 395"/>
                    <a:gd name="T25" fmla="*/ 10 h 36"/>
                    <a:gd name="T26" fmla="*/ 73 w 395"/>
                    <a:gd name="T27" fmla="*/ 6 h 36"/>
                    <a:gd name="T28" fmla="*/ 49 w 395"/>
                    <a:gd name="T29" fmla="*/ 3 h 36"/>
                    <a:gd name="T30" fmla="*/ 25 w 395"/>
                    <a:gd name="T31" fmla="*/ 1 h 36"/>
                    <a:gd name="T32" fmla="*/ 0 w 395"/>
                    <a:gd name="T33" fmla="*/ 0 h 36"/>
                    <a:gd name="T34" fmla="*/ 13 w 395"/>
                    <a:gd name="T35" fmla="*/ 3 h 36"/>
                    <a:gd name="T36" fmla="*/ 36 w 395"/>
                    <a:gd name="T37" fmla="*/ 5 h 36"/>
                    <a:gd name="T38" fmla="*/ 61 w 395"/>
                    <a:gd name="T39" fmla="*/ 8 h 36"/>
                    <a:gd name="T40" fmla="*/ 84 w 395"/>
                    <a:gd name="T41" fmla="*/ 11 h 36"/>
                    <a:gd name="T42" fmla="*/ 108 w 395"/>
                    <a:gd name="T43" fmla="*/ 15 h 36"/>
                    <a:gd name="T44" fmla="*/ 130 w 395"/>
                    <a:gd name="T45" fmla="*/ 20 h 36"/>
                    <a:gd name="T46" fmla="*/ 154 w 395"/>
                    <a:gd name="T47" fmla="*/ 25 h 36"/>
                    <a:gd name="T48" fmla="*/ 177 w 395"/>
                    <a:gd name="T49" fmla="*/ 28 h 36"/>
                    <a:gd name="T50" fmla="*/ 200 w 395"/>
                    <a:gd name="T51" fmla="*/ 31 h 36"/>
                    <a:gd name="T52" fmla="*/ 223 w 395"/>
                    <a:gd name="T53" fmla="*/ 35 h 36"/>
                    <a:gd name="T54" fmla="*/ 247 w 395"/>
                    <a:gd name="T55" fmla="*/ 36 h 36"/>
                    <a:gd name="T56" fmla="*/ 272 w 395"/>
                    <a:gd name="T57" fmla="*/ 36 h 36"/>
                    <a:gd name="T58" fmla="*/ 298 w 395"/>
                    <a:gd name="T59" fmla="*/ 34 h 36"/>
                    <a:gd name="T60" fmla="*/ 324 w 395"/>
                    <a:gd name="T61" fmla="*/ 30 h 36"/>
                    <a:gd name="T62" fmla="*/ 352 w 395"/>
                    <a:gd name="T63" fmla="*/ 25 h 36"/>
                    <a:gd name="T64" fmla="*/ 380 w 395"/>
                    <a:gd name="T65" fmla="*/ 15 h 36"/>
                    <a:gd name="T66" fmla="*/ 394 w 395"/>
                    <a:gd name="T67" fmla="*/ 10 h 36"/>
                    <a:gd name="T68" fmla="*/ 395 w 395"/>
                    <a:gd name="T69" fmla="*/ 11 h 36"/>
                    <a:gd name="T70" fmla="*/ 395 w 395"/>
                    <a:gd name="T71" fmla="*/ 10 h 36"/>
                    <a:gd name="T72" fmla="*/ 395 w 395"/>
                    <a:gd name="T73" fmla="*/ 10 h 36"/>
                    <a:gd name="T74" fmla="*/ 395 w 395"/>
                    <a:gd name="T75" fmla="*/ 9 h 36"/>
                    <a:gd name="T76" fmla="*/ 395 w 395"/>
                    <a:gd name="T77" fmla="*/ 9 h 36"/>
                    <a:gd name="T78" fmla="*/ 395 w 395"/>
                    <a:gd name="T79" fmla="*/ 9 h 36"/>
                    <a:gd name="T80" fmla="*/ 395 w 395"/>
                    <a:gd name="T81" fmla="*/ 9 h 36"/>
                    <a:gd name="T82" fmla="*/ 395 w 395"/>
                    <a:gd name="T83" fmla="*/ 8 h 36"/>
                    <a:gd name="T84" fmla="*/ 395 w 395"/>
                    <a:gd name="T85" fmla="*/ 8 h 36"/>
                    <a:gd name="T86" fmla="*/ 395 w 395"/>
                    <a:gd name="T87" fmla="*/ 8 h 36"/>
                    <a:gd name="T88" fmla="*/ 394 w 395"/>
                    <a:gd name="T89" fmla="*/ 8 h 36"/>
                    <a:gd name="T90" fmla="*/ 394 w 395"/>
                    <a:gd name="T91" fmla="*/ 8 h 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95"/>
                    <a:gd name="T139" fmla="*/ 0 h 36"/>
                    <a:gd name="T140" fmla="*/ 395 w 395"/>
                    <a:gd name="T141" fmla="*/ 36 h 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95" h="36">
                      <a:moveTo>
                        <a:pt x="395" y="8"/>
                      </a:moveTo>
                      <a:lnTo>
                        <a:pt x="394" y="8"/>
                      </a:lnTo>
                      <a:lnTo>
                        <a:pt x="379" y="13"/>
                      </a:lnTo>
                      <a:lnTo>
                        <a:pt x="365" y="18"/>
                      </a:lnTo>
                      <a:lnTo>
                        <a:pt x="350" y="21"/>
                      </a:lnTo>
                      <a:lnTo>
                        <a:pt x="337" y="25"/>
                      </a:lnTo>
                      <a:lnTo>
                        <a:pt x="324" y="27"/>
                      </a:lnTo>
                      <a:lnTo>
                        <a:pt x="311" y="29"/>
                      </a:lnTo>
                      <a:lnTo>
                        <a:pt x="298" y="31"/>
                      </a:lnTo>
                      <a:lnTo>
                        <a:pt x="285" y="32"/>
                      </a:lnTo>
                      <a:lnTo>
                        <a:pt x="272" y="32"/>
                      </a:lnTo>
                      <a:lnTo>
                        <a:pt x="260" y="32"/>
                      </a:lnTo>
                      <a:lnTo>
                        <a:pt x="248" y="32"/>
                      </a:lnTo>
                      <a:lnTo>
                        <a:pt x="236" y="32"/>
                      </a:lnTo>
                      <a:lnTo>
                        <a:pt x="223" y="31"/>
                      </a:lnTo>
                      <a:lnTo>
                        <a:pt x="212" y="30"/>
                      </a:lnTo>
                      <a:lnTo>
                        <a:pt x="201" y="28"/>
                      </a:lnTo>
                      <a:lnTo>
                        <a:pt x="188" y="27"/>
                      </a:lnTo>
                      <a:lnTo>
                        <a:pt x="177" y="25"/>
                      </a:lnTo>
                      <a:lnTo>
                        <a:pt x="166" y="23"/>
                      </a:lnTo>
                      <a:lnTo>
                        <a:pt x="154" y="21"/>
                      </a:lnTo>
                      <a:lnTo>
                        <a:pt x="143" y="19"/>
                      </a:lnTo>
                      <a:lnTo>
                        <a:pt x="132" y="17"/>
                      </a:lnTo>
                      <a:lnTo>
                        <a:pt x="120" y="14"/>
                      </a:lnTo>
                      <a:lnTo>
                        <a:pt x="108" y="12"/>
                      </a:lnTo>
                      <a:lnTo>
                        <a:pt x="96" y="10"/>
                      </a:lnTo>
                      <a:lnTo>
                        <a:pt x="85" y="9"/>
                      </a:lnTo>
                      <a:lnTo>
                        <a:pt x="73" y="6"/>
                      </a:lnTo>
                      <a:lnTo>
                        <a:pt x="61" y="4"/>
                      </a:lnTo>
                      <a:lnTo>
                        <a:pt x="49" y="3"/>
                      </a:lnTo>
                      <a:lnTo>
                        <a:pt x="38" y="2"/>
                      </a:lnTo>
                      <a:lnTo>
                        <a:pt x="25" y="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13" y="3"/>
                      </a:lnTo>
                      <a:lnTo>
                        <a:pt x="25" y="4"/>
                      </a:lnTo>
                      <a:lnTo>
                        <a:pt x="36" y="5"/>
                      </a:lnTo>
                      <a:lnTo>
                        <a:pt x="49" y="6"/>
                      </a:lnTo>
                      <a:lnTo>
                        <a:pt x="61" y="8"/>
                      </a:lnTo>
                      <a:lnTo>
                        <a:pt x="73" y="10"/>
                      </a:lnTo>
                      <a:lnTo>
                        <a:pt x="84" y="11"/>
                      </a:lnTo>
                      <a:lnTo>
                        <a:pt x="96" y="13"/>
                      </a:lnTo>
                      <a:lnTo>
                        <a:pt x="108" y="15"/>
                      </a:lnTo>
                      <a:lnTo>
                        <a:pt x="119" y="18"/>
                      </a:lnTo>
                      <a:lnTo>
                        <a:pt x="130" y="20"/>
                      </a:lnTo>
                      <a:lnTo>
                        <a:pt x="142" y="22"/>
                      </a:lnTo>
                      <a:lnTo>
                        <a:pt x="154" y="25"/>
                      </a:lnTo>
                      <a:lnTo>
                        <a:pt x="166" y="26"/>
                      </a:lnTo>
                      <a:lnTo>
                        <a:pt x="177" y="28"/>
                      </a:lnTo>
                      <a:lnTo>
                        <a:pt x="188" y="30"/>
                      </a:lnTo>
                      <a:lnTo>
                        <a:pt x="200" y="31"/>
                      </a:lnTo>
                      <a:lnTo>
                        <a:pt x="212" y="32"/>
                      </a:lnTo>
                      <a:lnTo>
                        <a:pt x="223" y="35"/>
                      </a:lnTo>
                      <a:lnTo>
                        <a:pt x="236" y="35"/>
                      </a:lnTo>
                      <a:lnTo>
                        <a:pt x="247" y="36"/>
                      </a:lnTo>
                      <a:lnTo>
                        <a:pt x="260" y="36"/>
                      </a:lnTo>
                      <a:lnTo>
                        <a:pt x="272" y="36"/>
                      </a:lnTo>
                      <a:lnTo>
                        <a:pt x="285" y="35"/>
                      </a:lnTo>
                      <a:lnTo>
                        <a:pt x="298" y="34"/>
                      </a:lnTo>
                      <a:lnTo>
                        <a:pt x="311" y="32"/>
                      </a:lnTo>
                      <a:lnTo>
                        <a:pt x="324" y="30"/>
                      </a:lnTo>
                      <a:lnTo>
                        <a:pt x="338" y="28"/>
                      </a:lnTo>
                      <a:lnTo>
                        <a:pt x="352" y="25"/>
                      </a:lnTo>
                      <a:lnTo>
                        <a:pt x="365" y="20"/>
                      </a:lnTo>
                      <a:lnTo>
                        <a:pt x="380" y="15"/>
                      </a:lnTo>
                      <a:lnTo>
                        <a:pt x="395" y="11"/>
                      </a:lnTo>
                      <a:lnTo>
                        <a:pt x="394" y="10"/>
                      </a:lnTo>
                      <a:lnTo>
                        <a:pt x="395" y="11"/>
                      </a:lnTo>
                      <a:lnTo>
                        <a:pt x="395" y="10"/>
                      </a:lnTo>
                      <a:lnTo>
                        <a:pt x="395" y="9"/>
                      </a:lnTo>
                      <a:lnTo>
                        <a:pt x="395" y="8"/>
                      </a:lnTo>
                      <a:lnTo>
                        <a:pt x="394" y="8"/>
                      </a:lnTo>
                      <a:lnTo>
                        <a:pt x="395" y="8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23" name="Freeform 34"/>
                <p:cNvSpPr>
                  <a:spLocks/>
                </p:cNvSpPr>
                <p:nvPr/>
              </p:nvSpPr>
              <p:spPr bwMode="auto">
                <a:xfrm>
                  <a:off x="4414" y="1614"/>
                  <a:ext cx="21" cy="45"/>
                </a:xfrm>
                <a:custGeom>
                  <a:avLst/>
                  <a:gdLst>
                    <a:gd name="T0" fmla="*/ 63 w 64"/>
                    <a:gd name="T1" fmla="*/ 140 h 142"/>
                    <a:gd name="T2" fmla="*/ 53 w 64"/>
                    <a:gd name="T3" fmla="*/ 131 h 142"/>
                    <a:gd name="T4" fmla="*/ 45 w 64"/>
                    <a:gd name="T5" fmla="*/ 123 h 142"/>
                    <a:gd name="T6" fmla="*/ 38 w 64"/>
                    <a:gd name="T7" fmla="*/ 114 h 142"/>
                    <a:gd name="T8" fmla="*/ 34 w 64"/>
                    <a:gd name="T9" fmla="*/ 106 h 142"/>
                    <a:gd name="T10" fmla="*/ 31 w 64"/>
                    <a:gd name="T11" fmla="*/ 97 h 142"/>
                    <a:gd name="T12" fmla="*/ 29 w 64"/>
                    <a:gd name="T13" fmla="*/ 88 h 142"/>
                    <a:gd name="T14" fmla="*/ 28 w 64"/>
                    <a:gd name="T15" fmla="*/ 78 h 142"/>
                    <a:gd name="T16" fmla="*/ 28 w 64"/>
                    <a:gd name="T17" fmla="*/ 69 h 142"/>
                    <a:gd name="T18" fmla="*/ 26 w 64"/>
                    <a:gd name="T19" fmla="*/ 60 h 142"/>
                    <a:gd name="T20" fmla="*/ 25 w 64"/>
                    <a:gd name="T21" fmla="*/ 49 h 142"/>
                    <a:gd name="T22" fmla="*/ 24 w 64"/>
                    <a:gd name="T23" fmla="*/ 40 h 142"/>
                    <a:gd name="T24" fmla="*/ 23 w 64"/>
                    <a:gd name="T25" fmla="*/ 31 h 142"/>
                    <a:gd name="T26" fmla="*/ 20 w 64"/>
                    <a:gd name="T27" fmla="*/ 22 h 142"/>
                    <a:gd name="T28" fmla="*/ 16 w 64"/>
                    <a:gd name="T29" fmla="*/ 14 h 142"/>
                    <a:gd name="T30" fmla="*/ 9 w 64"/>
                    <a:gd name="T31" fmla="*/ 6 h 142"/>
                    <a:gd name="T32" fmla="*/ 2 w 64"/>
                    <a:gd name="T33" fmla="*/ 0 h 142"/>
                    <a:gd name="T34" fmla="*/ 5 w 64"/>
                    <a:gd name="T35" fmla="*/ 5 h 142"/>
                    <a:gd name="T36" fmla="*/ 12 w 64"/>
                    <a:gd name="T37" fmla="*/ 12 h 142"/>
                    <a:gd name="T38" fmla="*/ 16 w 64"/>
                    <a:gd name="T39" fmla="*/ 20 h 142"/>
                    <a:gd name="T40" fmla="*/ 20 w 64"/>
                    <a:gd name="T41" fmla="*/ 28 h 142"/>
                    <a:gd name="T42" fmla="*/ 22 w 64"/>
                    <a:gd name="T43" fmla="*/ 37 h 142"/>
                    <a:gd name="T44" fmla="*/ 23 w 64"/>
                    <a:gd name="T45" fmla="*/ 46 h 142"/>
                    <a:gd name="T46" fmla="*/ 24 w 64"/>
                    <a:gd name="T47" fmla="*/ 55 h 142"/>
                    <a:gd name="T48" fmla="*/ 24 w 64"/>
                    <a:gd name="T49" fmla="*/ 64 h 142"/>
                    <a:gd name="T50" fmla="*/ 25 w 64"/>
                    <a:gd name="T51" fmla="*/ 73 h 142"/>
                    <a:gd name="T52" fmla="*/ 25 w 64"/>
                    <a:gd name="T53" fmla="*/ 83 h 142"/>
                    <a:gd name="T54" fmla="*/ 28 w 64"/>
                    <a:gd name="T55" fmla="*/ 92 h 142"/>
                    <a:gd name="T56" fmla="*/ 30 w 64"/>
                    <a:gd name="T57" fmla="*/ 103 h 142"/>
                    <a:gd name="T58" fmla="*/ 33 w 64"/>
                    <a:gd name="T59" fmla="*/ 112 h 142"/>
                    <a:gd name="T60" fmla="*/ 39 w 64"/>
                    <a:gd name="T61" fmla="*/ 121 h 142"/>
                    <a:gd name="T62" fmla="*/ 47 w 64"/>
                    <a:gd name="T63" fmla="*/ 130 h 142"/>
                    <a:gd name="T64" fmla="*/ 56 w 64"/>
                    <a:gd name="T65" fmla="*/ 138 h 142"/>
                    <a:gd name="T66" fmla="*/ 62 w 64"/>
                    <a:gd name="T67" fmla="*/ 141 h 142"/>
                    <a:gd name="T68" fmla="*/ 62 w 64"/>
                    <a:gd name="T69" fmla="*/ 142 h 142"/>
                    <a:gd name="T70" fmla="*/ 63 w 64"/>
                    <a:gd name="T71" fmla="*/ 142 h 142"/>
                    <a:gd name="T72" fmla="*/ 63 w 64"/>
                    <a:gd name="T73" fmla="*/ 142 h 142"/>
                    <a:gd name="T74" fmla="*/ 63 w 64"/>
                    <a:gd name="T75" fmla="*/ 142 h 142"/>
                    <a:gd name="T76" fmla="*/ 63 w 64"/>
                    <a:gd name="T77" fmla="*/ 142 h 142"/>
                    <a:gd name="T78" fmla="*/ 64 w 64"/>
                    <a:gd name="T79" fmla="*/ 142 h 142"/>
                    <a:gd name="T80" fmla="*/ 64 w 64"/>
                    <a:gd name="T81" fmla="*/ 142 h 142"/>
                    <a:gd name="T82" fmla="*/ 64 w 64"/>
                    <a:gd name="T83" fmla="*/ 141 h 142"/>
                    <a:gd name="T84" fmla="*/ 64 w 64"/>
                    <a:gd name="T85" fmla="*/ 141 h 142"/>
                    <a:gd name="T86" fmla="*/ 64 w 64"/>
                    <a:gd name="T87" fmla="*/ 141 h 142"/>
                    <a:gd name="T88" fmla="*/ 64 w 64"/>
                    <a:gd name="T89" fmla="*/ 140 h 142"/>
                    <a:gd name="T90" fmla="*/ 64 w 64"/>
                    <a:gd name="T91" fmla="*/ 140 h 142"/>
                    <a:gd name="T92" fmla="*/ 63 w 64"/>
                    <a:gd name="T93" fmla="*/ 140 h 14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4"/>
                    <a:gd name="T142" fmla="*/ 0 h 142"/>
                    <a:gd name="T143" fmla="*/ 64 w 64"/>
                    <a:gd name="T144" fmla="*/ 142 h 14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4" h="142">
                      <a:moveTo>
                        <a:pt x="64" y="141"/>
                      </a:moveTo>
                      <a:lnTo>
                        <a:pt x="63" y="140"/>
                      </a:lnTo>
                      <a:lnTo>
                        <a:pt x="57" y="136"/>
                      </a:lnTo>
                      <a:lnTo>
                        <a:pt x="53" y="131"/>
                      </a:lnTo>
                      <a:lnTo>
                        <a:pt x="48" y="128"/>
                      </a:lnTo>
                      <a:lnTo>
                        <a:pt x="45" y="123"/>
                      </a:lnTo>
                      <a:lnTo>
                        <a:pt x="41" y="119"/>
                      </a:lnTo>
                      <a:lnTo>
                        <a:pt x="38" y="114"/>
                      </a:lnTo>
                      <a:lnTo>
                        <a:pt x="36" y="110"/>
                      </a:lnTo>
                      <a:lnTo>
                        <a:pt x="34" y="106"/>
                      </a:lnTo>
                      <a:lnTo>
                        <a:pt x="32" y="100"/>
                      </a:lnTo>
                      <a:lnTo>
                        <a:pt x="31" y="97"/>
                      </a:lnTo>
                      <a:lnTo>
                        <a:pt x="30" y="91"/>
                      </a:lnTo>
                      <a:lnTo>
                        <a:pt x="29" y="88"/>
                      </a:lnTo>
                      <a:lnTo>
                        <a:pt x="28" y="82"/>
                      </a:lnTo>
                      <a:lnTo>
                        <a:pt x="28" y="78"/>
                      </a:lnTo>
                      <a:lnTo>
                        <a:pt x="28" y="73"/>
                      </a:lnTo>
                      <a:lnTo>
                        <a:pt x="28" y="69"/>
                      </a:lnTo>
                      <a:lnTo>
                        <a:pt x="26" y="64"/>
                      </a:lnTo>
                      <a:lnTo>
                        <a:pt x="26" y="60"/>
                      </a:lnTo>
                      <a:lnTo>
                        <a:pt x="26" y="54"/>
                      </a:lnTo>
                      <a:lnTo>
                        <a:pt x="25" y="49"/>
                      </a:lnTo>
                      <a:lnTo>
                        <a:pt x="25" y="45"/>
                      </a:lnTo>
                      <a:lnTo>
                        <a:pt x="24" y="40"/>
                      </a:lnTo>
                      <a:lnTo>
                        <a:pt x="24" y="36"/>
                      </a:lnTo>
                      <a:lnTo>
                        <a:pt x="23" y="31"/>
                      </a:lnTo>
                      <a:lnTo>
                        <a:pt x="22" y="27"/>
                      </a:lnTo>
                      <a:lnTo>
                        <a:pt x="20" y="22"/>
                      </a:lnTo>
                      <a:lnTo>
                        <a:pt x="19" y="19"/>
                      </a:lnTo>
                      <a:lnTo>
                        <a:pt x="16" y="14"/>
                      </a:lnTo>
                      <a:lnTo>
                        <a:pt x="13" y="11"/>
                      </a:lnTo>
                      <a:lnTo>
                        <a:pt x="9" y="6"/>
                      </a:lnTo>
                      <a:lnTo>
                        <a:pt x="6" y="3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5" y="5"/>
                      </a:lnTo>
                      <a:lnTo>
                        <a:pt x="8" y="9"/>
                      </a:lnTo>
                      <a:lnTo>
                        <a:pt x="12" y="12"/>
                      </a:lnTo>
                      <a:lnTo>
                        <a:pt x="14" y="17"/>
                      </a:lnTo>
                      <a:lnTo>
                        <a:pt x="16" y="20"/>
                      </a:lnTo>
                      <a:lnTo>
                        <a:pt x="17" y="24"/>
                      </a:lnTo>
                      <a:lnTo>
                        <a:pt x="20" y="28"/>
                      </a:lnTo>
                      <a:lnTo>
                        <a:pt x="21" y="32"/>
                      </a:lnTo>
                      <a:lnTo>
                        <a:pt x="22" y="37"/>
                      </a:lnTo>
                      <a:lnTo>
                        <a:pt x="22" y="41"/>
                      </a:lnTo>
                      <a:lnTo>
                        <a:pt x="23" y="46"/>
                      </a:lnTo>
                      <a:lnTo>
                        <a:pt x="23" y="51"/>
                      </a:lnTo>
                      <a:lnTo>
                        <a:pt x="24" y="55"/>
                      </a:lnTo>
                      <a:lnTo>
                        <a:pt x="24" y="60"/>
                      </a:lnTo>
                      <a:lnTo>
                        <a:pt x="24" y="64"/>
                      </a:lnTo>
                      <a:lnTo>
                        <a:pt x="24" y="69"/>
                      </a:lnTo>
                      <a:lnTo>
                        <a:pt x="25" y="73"/>
                      </a:lnTo>
                      <a:lnTo>
                        <a:pt x="25" y="79"/>
                      </a:lnTo>
                      <a:lnTo>
                        <a:pt x="25" y="83"/>
                      </a:lnTo>
                      <a:lnTo>
                        <a:pt x="26" y="88"/>
                      </a:lnTo>
                      <a:lnTo>
                        <a:pt x="28" y="92"/>
                      </a:lnTo>
                      <a:lnTo>
                        <a:pt x="29" y="97"/>
                      </a:lnTo>
                      <a:lnTo>
                        <a:pt x="30" y="103"/>
                      </a:lnTo>
                      <a:lnTo>
                        <a:pt x="32" y="107"/>
                      </a:lnTo>
                      <a:lnTo>
                        <a:pt x="33" y="112"/>
                      </a:lnTo>
                      <a:lnTo>
                        <a:pt x="37" y="116"/>
                      </a:lnTo>
                      <a:lnTo>
                        <a:pt x="39" y="121"/>
                      </a:lnTo>
                      <a:lnTo>
                        <a:pt x="42" y="125"/>
                      </a:lnTo>
                      <a:lnTo>
                        <a:pt x="47" y="130"/>
                      </a:lnTo>
                      <a:lnTo>
                        <a:pt x="51" y="134"/>
                      </a:lnTo>
                      <a:lnTo>
                        <a:pt x="56" y="138"/>
                      </a:lnTo>
                      <a:lnTo>
                        <a:pt x="62" y="142"/>
                      </a:lnTo>
                      <a:lnTo>
                        <a:pt x="62" y="141"/>
                      </a:lnTo>
                      <a:lnTo>
                        <a:pt x="62" y="142"/>
                      </a:lnTo>
                      <a:lnTo>
                        <a:pt x="63" y="142"/>
                      </a:lnTo>
                      <a:lnTo>
                        <a:pt x="64" y="142"/>
                      </a:lnTo>
                      <a:lnTo>
                        <a:pt x="64" y="141"/>
                      </a:lnTo>
                      <a:lnTo>
                        <a:pt x="64" y="140"/>
                      </a:lnTo>
                      <a:lnTo>
                        <a:pt x="63" y="140"/>
                      </a:lnTo>
                      <a:lnTo>
                        <a:pt x="64" y="14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24" name="Freeform 35"/>
                <p:cNvSpPr>
                  <a:spLocks/>
                </p:cNvSpPr>
                <p:nvPr/>
              </p:nvSpPr>
              <p:spPr bwMode="auto">
                <a:xfrm>
                  <a:off x="4434" y="1659"/>
                  <a:ext cx="7" cy="43"/>
                </a:xfrm>
                <a:custGeom>
                  <a:avLst/>
                  <a:gdLst>
                    <a:gd name="T0" fmla="*/ 22 w 22"/>
                    <a:gd name="T1" fmla="*/ 137 h 139"/>
                    <a:gd name="T2" fmla="*/ 22 w 22"/>
                    <a:gd name="T3" fmla="*/ 137 h 139"/>
                    <a:gd name="T4" fmla="*/ 2 w 22"/>
                    <a:gd name="T5" fmla="*/ 0 h 139"/>
                    <a:gd name="T6" fmla="*/ 0 w 22"/>
                    <a:gd name="T7" fmla="*/ 0 h 139"/>
                    <a:gd name="T8" fmla="*/ 20 w 22"/>
                    <a:gd name="T9" fmla="*/ 137 h 139"/>
                    <a:gd name="T10" fmla="*/ 20 w 22"/>
                    <a:gd name="T11" fmla="*/ 137 h 139"/>
                    <a:gd name="T12" fmla="*/ 20 w 22"/>
                    <a:gd name="T13" fmla="*/ 137 h 139"/>
                    <a:gd name="T14" fmla="*/ 20 w 22"/>
                    <a:gd name="T15" fmla="*/ 137 h 139"/>
                    <a:gd name="T16" fmla="*/ 20 w 22"/>
                    <a:gd name="T17" fmla="*/ 139 h 139"/>
                    <a:gd name="T18" fmla="*/ 20 w 22"/>
                    <a:gd name="T19" fmla="*/ 139 h 139"/>
                    <a:gd name="T20" fmla="*/ 20 w 22"/>
                    <a:gd name="T21" fmla="*/ 139 h 139"/>
                    <a:gd name="T22" fmla="*/ 20 w 22"/>
                    <a:gd name="T23" fmla="*/ 139 h 139"/>
                    <a:gd name="T24" fmla="*/ 21 w 22"/>
                    <a:gd name="T25" fmla="*/ 139 h 139"/>
                    <a:gd name="T26" fmla="*/ 21 w 22"/>
                    <a:gd name="T27" fmla="*/ 139 h 139"/>
                    <a:gd name="T28" fmla="*/ 21 w 22"/>
                    <a:gd name="T29" fmla="*/ 139 h 139"/>
                    <a:gd name="T30" fmla="*/ 21 w 22"/>
                    <a:gd name="T31" fmla="*/ 139 h 139"/>
                    <a:gd name="T32" fmla="*/ 21 w 22"/>
                    <a:gd name="T33" fmla="*/ 139 h 139"/>
                    <a:gd name="T34" fmla="*/ 22 w 22"/>
                    <a:gd name="T35" fmla="*/ 139 h 139"/>
                    <a:gd name="T36" fmla="*/ 22 w 22"/>
                    <a:gd name="T37" fmla="*/ 139 h 139"/>
                    <a:gd name="T38" fmla="*/ 22 w 22"/>
                    <a:gd name="T39" fmla="*/ 139 h 139"/>
                    <a:gd name="T40" fmla="*/ 22 w 22"/>
                    <a:gd name="T41" fmla="*/ 139 h 139"/>
                    <a:gd name="T42" fmla="*/ 22 w 22"/>
                    <a:gd name="T43" fmla="*/ 139 h 139"/>
                    <a:gd name="T44" fmla="*/ 22 w 22"/>
                    <a:gd name="T45" fmla="*/ 139 h 139"/>
                    <a:gd name="T46" fmla="*/ 22 w 22"/>
                    <a:gd name="T47" fmla="*/ 137 h 139"/>
                    <a:gd name="T48" fmla="*/ 22 w 22"/>
                    <a:gd name="T49" fmla="*/ 137 h 139"/>
                    <a:gd name="T50" fmla="*/ 22 w 22"/>
                    <a:gd name="T51" fmla="*/ 137 h 139"/>
                    <a:gd name="T52" fmla="*/ 22 w 22"/>
                    <a:gd name="T53" fmla="*/ 137 h 139"/>
                    <a:gd name="T54" fmla="*/ 22 w 22"/>
                    <a:gd name="T55" fmla="*/ 137 h 139"/>
                    <a:gd name="T56" fmla="*/ 22 w 22"/>
                    <a:gd name="T57" fmla="*/ 137 h 139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2"/>
                    <a:gd name="T88" fmla="*/ 0 h 139"/>
                    <a:gd name="T89" fmla="*/ 22 w 22"/>
                    <a:gd name="T90" fmla="*/ 139 h 139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2" h="139">
                      <a:moveTo>
                        <a:pt x="22" y="137"/>
                      </a:moveTo>
                      <a:lnTo>
                        <a:pt x="22" y="137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0" y="137"/>
                      </a:lnTo>
                      <a:lnTo>
                        <a:pt x="20" y="139"/>
                      </a:lnTo>
                      <a:lnTo>
                        <a:pt x="21" y="139"/>
                      </a:lnTo>
                      <a:lnTo>
                        <a:pt x="22" y="139"/>
                      </a:lnTo>
                      <a:lnTo>
                        <a:pt x="22" y="137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25" name="Freeform 36"/>
                <p:cNvSpPr>
                  <a:spLocks/>
                </p:cNvSpPr>
                <p:nvPr/>
              </p:nvSpPr>
              <p:spPr bwMode="auto">
                <a:xfrm>
                  <a:off x="4440" y="1703"/>
                  <a:ext cx="4" cy="27"/>
                </a:xfrm>
                <a:custGeom>
                  <a:avLst/>
                  <a:gdLst>
                    <a:gd name="T0" fmla="*/ 11 w 11"/>
                    <a:gd name="T1" fmla="*/ 82 h 84"/>
                    <a:gd name="T2" fmla="*/ 9 w 11"/>
                    <a:gd name="T3" fmla="*/ 77 h 84"/>
                    <a:gd name="T4" fmla="*/ 7 w 11"/>
                    <a:gd name="T5" fmla="*/ 72 h 84"/>
                    <a:gd name="T6" fmla="*/ 6 w 11"/>
                    <a:gd name="T7" fmla="*/ 67 h 84"/>
                    <a:gd name="T8" fmla="*/ 4 w 11"/>
                    <a:gd name="T9" fmla="*/ 63 h 84"/>
                    <a:gd name="T10" fmla="*/ 3 w 11"/>
                    <a:gd name="T11" fmla="*/ 57 h 84"/>
                    <a:gd name="T12" fmla="*/ 3 w 11"/>
                    <a:gd name="T13" fmla="*/ 52 h 84"/>
                    <a:gd name="T14" fmla="*/ 2 w 11"/>
                    <a:gd name="T15" fmla="*/ 47 h 84"/>
                    <a:gd name="T16" fmla="*/ 2 w 11"/>
                    <a:gd name="T17" fmla="*/ 42 h 84"/>
                    <a:gd name="T18" fmla="*/ 2 w 11"/>
                    <a:gd name="T19" fmla="*/ 37 h 84"/>
                    <a:gd name="T20" fmla="*/ 3 w 11"/>
                    <a:gd name="T21" fmla="*/ 32 h 84"/>
                    <a:gd name="T22" fmla="*/ 3 w 11"/>
                    <a:gd name="T23" fmla="*/ 26 h 84"/>
                    <a:gd name="T24" fmla="*/ 3 w 11"/>
                    <a:gd name="T25" fmla="*/ 22 h 84"/>
                    <a:gd name="T26" fmla="*/ 3 w 11"/>
                    <a:gd name="T27" fmla="*/ 16 h 84"/>
                    <a:gd name="T28" fmla="*/ 3 w 11"/>
                    <a:gd name="T29" fmla="*/ 11 h 84"/>
                    <a:gd name="T30" fmla="*/ 3 w 11"/>
                    <a:gd name="T31" fmla="*/ 6 h 84"/>
                    <a:gd name="T32" fmla="*/ 3 w 11"/>
                    <a:gd name="T33" fmla="*/ 0 h 84"/>
                    <a:gd name="T34" fmla="*/ 1 w 11"/>
                    <a:gd name="T35" fmla="*/ 4 h 84"/>
                    <a:gd name="T36" fmla="*/ 1 w 11"/>
                    <a:gd name="T37" fmla="*/ 8 h 84"/>
                    <a:gd name="T38" fmla="*/ 1 w 11"/>
                    <a:gd name="T39" fmla="*/ 14 h 84"/>
                    <a:gd name="T40" fmla="*/ 1 w 11"/>
                    <a:gd name="T41" fmla="*/ 18 h 84"/>
                    <a:gd name="T42" fmla="*/ 1 w 11"/>
                    <a:gd name="T43" fmla="*/ 24 h 84"/>
                    <a:gd name="T44" fmla="*/ 0 w 11"/>
                    <a:gd name="T45" fmla="*/ 29 h 84"/>
                    <a:gd name="T46" fmla="*/ 0 w 11"/>
                    <a:gd name="T47" fmla="*/ 34 h 84"/>
                    <a:gd name="T48" fmla="*/ 0 w 11"/>
                    <a:gd name="T49" fmla="*/ 40 h 84"/>
                    <a:gd name="T50" fmla="*/ 0 w 11"/>
                    <a:gd name="T51" fmla="*/ 45 h 84"/>
                    <a:gd name="T52" fmla="*/ 0 w 11"/>
                    <a:gd name="T53" fmla="*/ 50 h 84"/>
                    <a:gd name="T54" fmla="*/ 1 w 11"/>
                    <a:gd name="T55" fmla="*/ 55 h 84"/>
                    <a:gd name="T56" fmla="*/ 1 w 11"/>
                    <a:gd name="T57" fmla="*/ 60 h 84"/>
                    <a:gd name="T58" fmla="*/ 2 w 11"/>
                    <a:gd name="T59" fmla="*/ 66 h 84"/>
                    <a:gd name="T60" fmla="*/ 3 w 11"/>
                    <a:gd name="T61" fmla="*/ 71 h 84"/>
                    <a:gd name="T62" fmla="*/ 6 w 11"/>
                    <a:gd name="T63" fmla="*/ 76 h 84"/>
                    <a:gd name="T64" fmla="*/ 8 w 11"/>
                    <a:gd name="T65" fmla="*/ 81 h 84"/>
                    <a:gd name="T66" fmla="*/ 9 w 11"/>
                    <a:gd name="T67" fmla="*/ 82 h 84"/>
                    <a:gd name="T68" fmla="*/ 9 w 11"/>
                    <a:gd name="T69" fmla="*/ 83 h 84"/>
                    <a:gd name="T70" fmla="*/ 9 w 11"/>
                    <a:gd name="T71" fmla="*/ 84 h 84"/>
                    <a:gd name="T72" fmla="*/ 10 w 11"/>
                    <a:gd name="T73" fmla="*/ 84 h 84"/>
                    <a:gd name="T74" fmla="*/ 10 w 11"/>
                    <a:gd name="T75" fmla="*/ 84 h 84"/>
                    <a:gd name="T76" fmla="*/ 10 w 11"/>
                    <a:gd name="T77" fmla="*/ 84 h 84"/>
                    <a:gd name="T78" fmla="*/ 10 w 11"/>
                    <a:gd name="T79" fmla="*/ 84 h 84"/>
                    <a:gd name="T80" fmla="*/ 10 w 11"/>
                    <a:gd name="T81" fmla="*/ 84 h 84"/>
                    <a:gd name="T82" fmla="*/ 11 w 11"/>
                    <a:gd name="T83" fmla="*/ 83 h 84"/>
                    <a:gd name="T84" fmla="*/ 11 w 11"/>
                    <a:gd name="T85" fmla="*/ 83 h 84"/>
                    <a:gd name="T86" fmla="*/ 11 w 11"/>
                    <a:gd name="T87" fmla="*/ 83 h 84"/>
                    <a:gd name="T88" fmla="*/ 11 w 11"/>
                    <a:gd name="T89" fmla="*/ 83 h 84"/>
                    <a:gd name="T90" fmla="*/ 11 w 11"/>
                    <a:gd name="T91" fmla="*/ 82 h 84"/>
                    <a:gd name="T92" fmla="*/ 11 w 11"/>
                    <a:gd name="T93" fmla="*/ 82 h 8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1"/>
                    <a:gd name="T142" fmla="*/ 0 h 84"/>
                    <a:gd name="T143" fmla="*/ 11 w 11"/>
                    <a:gd name="T144" fmla="*/ 84 h 84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1" h="84">
                      <a:moveTo>
                        <a:pt x="11" y="83"/>
                      </a:moveTo>
                      <a:lnTo>
                        <a:pt x="11" y="82"/>
                      </a:lnTo>
                      <a:lnTo>
                        <a:pt x="10" y="80"/>
                      </a:lnTo>
                      <a:lnTo>
                        <a:pt x="9" y="77"/>
                      </a:lnTo>
                      <a:lnTo>
                        <a:pt x="8" y="75"/>
                      </a:lnTo>
                      <a:lnTo>
                        <a:pt x="7" y="72"/>
                      </a:lnTo>
                      <a:lnTo>
                        <a:pt x="6" y="69"/>
                      </a:lnTo>
                      <a:lnTo>
                        <a:pt x="6" y="67"/>
                      </a:lnTo>
                      <a:lnTo>
                        <a:pt x="4" y="65"/>
                      </a:lnTo>
                      <a:lnTo>
                        <a:pt x="4" y="63"/>
                      </a:lnTo>
                      <a:lnTo>
                        <a:pt x="3" y="60"/>
                      </a:lnTo>
                      <a:lnTo>
                        <a:pt x="3" y="57"/>
                      </a:lnTo>
                      <a:lnTo>
                        <a:pt x="3" y="55"/>
                      </a:lnTo>
                      <a:lnTo>
                        <a:pt x="3" y="52"/>
                      </a:lnTo>
                      <a:lnTo>
                        <a:pt x="2" y="50"/>
                      </a:lnTo>
                      <a:lnTo>
                        <a:pt x="2" y="47"/>
                      </a:lnTo>
                      <a:lnTo>
                        <a:pt x="2" y="45"/>
                      </a:lnTo>
                      <a:lnTo>
                        <a:pt x="2" y="42"/>
                      </a:lnTo>
                      <a:lnTo>
                        <a:pt x="2" y="40"/>
                      </a:lnTo>
                      <a:lnTo>
                        <a:pt x="2" y="37"/>
                      </a:lnTo>
                      <a:lnTo>
                        <a:pt x="2" y="34"/>
                      </a:lnTo>
                      <a:lnTo>
                        <a:pt x="3" y="32"/>
                      </a:lnTo>
                      <a:lnTo>
                        <a:pt x="3" y="29"/>
                      </a:lnTo>
                      <a:lnTo>
                        <a:pt x="3" y="26"/>
                      </a:lnTo>
                      <a:lnTo>
                        <a:pt x="3" y="24"/>
                      </a:lnTo>
                      <a:lnTo>
                        <a:pt x="3" y="22"/>
                      </a:lnTo>
                      <a:lnTo>
                        <a:pt x="3" y="18"/>
                      </a:lnTo>
                      <a:lnTo>
                        <a:pt x="3" y="16"/>
                      </a:lnTo>
                      <a:lnTo>
                        <a:pt x="3" y="14"/>
                      </a:lnTo>
                      <a:lnTo>
                        <a:pt x="3" y="11"/>
                      </a:lnTo>
                      <a:lnTo>
                        <a:pt x="3" y="8"/>
                      </a:lnTo>
                      <a:lnTo>
                        <a:pt x="3" y="6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4"/>
                      </a:lnTo>
                      <a:lnTo>
                        <a:pt x="1" y="6"/>
                      </a:lnTo>
                      <a:lnTo>
                        <a:pt x="1" y="8"/>
                      </a:lnTo>
                      <a:lnTo>
                        <a:pt x="1" y="11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1" y="18"/>
                      </a:lnTo>
                      <a:lnTo>
                        <a:pt x="1" y="21"/>
                      </a:lnTo>
                      <a:lnTo>
                        <a:pt x="1" y="24"/>
                      </a:lnTo>
                      <a:lnTo>
                        <a:pt x="1" y="26"/>
                      </a:lnTo>
                      <a:lnTo>
                        <a:pt x="0" y="29"/>
                      </a:lnTo>
                      <a:lnTo>
                        <a:pt x="0" y="31"/>
                      </a:lnTo>
                      <a:lnTo>
                        <a:pt x="0" y="34"/>
                      </a:lnTo>
                      <a:lnTo>
                        <a:pt x="0" y="37"/>
                      </a:lnTo>
                      <a:lnTo>
                        <a:pt x="0" y="40"/>
                      </a:lnTo>
                      <a:lnTo>
                        <a:pt x="0" y="42"/>
                      </a:lnTo>
                      <a:lnTo>
                        <a:pt x="0" y="45"/>
                      </a:lnTo>
                      <a:lnTo>
                        <a:pt x="0" y="48"/>
                      </a:lnTo>
                      <a:lnTo>
                        <a:pt x="0" y="50"/>
                      </a:lnTo>
                      <a:lnTo>
                        <a:pt x="0" y="52"/>
                      </a:lnTo>
                      <a:lnTo>
                        <a:pt x="1" y="55"/>
                      </a:lnTo>
                      <a:lnTo>
                        <a:pt x="1" y="58"/>
                      </a:lnTo>
                      <a:lnTo>
                        <a:pt x="1" y="60"/>
                      </a:lnTo>
                      <a:lnTo>
                        <a:pt x="2" y="63"/>
                      </a:lnTo>
                      <a:lnTo>
                        <a:pt x="2" y="66"/>
                      </a:lnTo>
                      <a:lnTo>
                        <a:pt x="2" y="68"/>
                      </a:lnTo>
                      <a:lnTo>
                        <a:pt x="3" y="71"/>
                      </a:lnTo>
                      <a:lnTo>
                        <a:pt x="4" y="73"/>
                      </a:lnTo>
                      <a:lnTo>
                        <a:pt x="6" y="76"/>
                      </a:lnTo>
                      <a:lnTo>
                        <a:pt x="7" y="79"/>
                      </a:lnTo>
                      <a:lnTo>
                        <a:pt x="8" y="81"/>
                      </a:lnTo>
                      <a:lnTo>
                        <a:pt x="9" y="83"/>
                      </a:lnTo>
                      <a:lnTo>
                        <a:pt x="9" y="82"/>
                      </a:lnTo>
                      <a:lnTo>
                        <a:pt x="9" y="83"/>
                      </a:lnTo>
                      <a:lnTo>
                        <a:pt x="9" y="84"/>
                      </a:lnTo>
                      <a:lnTo>
                        <a:pt x="10" y="84"/>
                      </a:lnTo>
                      <a:lnTo>
                        <a:pt x="10" y="83"/>
                      </a:lnTo>
                      <a:lnTo>
                        <a:pt x="11" y="83"/>
                      </a:lnTo>
                      <a:lnTo>
                        <a:pt x="11" y="82"/>
                      </a:lnTo>
                      <a:lnTo>
                        <a:pt x="11" y="83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26" name="Freeform 37"/>
                <p:cNvSpPr>
                  <a:spLocks/>
                </p:cNvSpPr>
                <p:nvPr/>
              </p:nvSpPr>
              <p:spPr bwMode="auto">
                <a:xfrm>
                  <a:off x="4441" y="1727"/>
                  <a:ext cx="4" cy="23"/>
                </a:xfrm>
                <a:custGeom>
                  <a:avLst/>
                  <a:gdLst>
                    <a:gd name="T0" fmla="*/ 7 w 11"/>
                    <a:gd name="T1" fmla="*/ 66 h 68"/>
                    <a:gd name="T2" fmla="*/ 6 w 11"/>
                    <a:gd name="T3" fmla="*/ 61 h 68"/>
                    <a:gd name="T4" fmla="*/ 4 w 11"/>
                    <a:gd name="T5" fmla="*/ 58 h 68"/>
                    <a:gd name="T6" fmla="*/ 3 w 11"/>
                    <a:gd name="T7" fmla="*/ 53 h 68"/>
                    <a:gd name="T8" fmla="*/ 3 w 11"/>
                    <a:gd name="T9" fmla="*/ 50 h 68"/>
                    <a:gd name="T10" fmla="*/ 2 w 11"/>
                    <a:gd name="T11" fmla="*/ 45 h 68"/>
                    <a:gd name="T12" fmla="*/ 2 w 11"/>
                    <a:gd name="T13" fmla="*/ 42 h 68"/>
                    <a:gd name="T14" fmla="*/ 2 w 11"/>
                    <a:gd name="T15" fmla="*/ 38 h 68"/>
                    <a:gd name="T16" fmla="*/ 2 w 11"/>
                    <a:gd name="T17" fmla="*/ 34 h 68"/>
                    <a:gd name="T18" fmla="*/ 2 w 11"/>
                    <a:gd name="T19" fmla="*/ 31 h 68"/>
                    <a:gd name="T20" fmla="*/ 3 w 11"/>
                    <a:gd name="T21" fmla="*/ 27 h 68"/>
                    <a:gd name="T22" fmla="*/ 4 w 11"/>
                    <a:gd name="T23" fmla="*/ 23 h 68"/>
                    <a:gd name="T24" fmla="*/ 6 w 11"/>
                    <a:gd name="T25" fmla="*/ 19 h 68"/>
                    <a:gd name="T26" fmla="*/ 7 w 11"/>
                    <a:gd name="T27" fmla="*/ 15 h 68"/>
                    <a:gd name="T28" fmla="*/ 8 w 11"/>
                    <a:gd name="T29" fmla="*/ 10 h 68"/>
                    <a:gd name="T30" fmla="*/ 9 w 11"/>
                    <a:gd name="T31" fmla="*/ 6 h 68"/>
                    <a:gd name="T32" fmla="*/ 11 w 11"/>
                    <a:gd name="T33" fmla="*/ 1 h 68"/>
                    <a:gd name="T34" fmla="*/ 8 w 11"/>
                    <a:gd name="T35" fmla="*/ 2 h 68"/>
                    <a:gd name="T36" fmla="*/ 7 w 11"/>
                    <a:gd name="T37" fmla="*/ 7 h 68"/>
                    <a:gd name="T38" fmla="*/ 4 w 11"/>
                    <a:gd name="T39" fmla="*/ 11 h 68"/>
                    <a:gd name="T40" fmla="*/ 3 w 11"/>
                    <a:gd name="T41" fmla="*/ 16 h 68"/>
                    <a:gd name="T42" fmla="*/ 2 w 11"/>
                    <a:gd name="T43" fmla="*/ 20 h 68"/>
                    <a:gd name="T44" fmla="*/ 1 w 11"/>
                    <a:gd name="T45" fmla="*/ 24 h 68"/>
                    <a:gd name="T46" fmla="*/ 0 w 11"/>
                    <a:gd name="T47" fmla="*/ 28 h 68"/>
                    <a:gd name="T48" fmla="*/ 0 w 11"/>
                    <a:gd name="T49" fmla="*/ 32 h 68"/>
                    <a:gd name="T50" fmla="*/ 0 w 11"/>
                    <a:gd name="T51" fmla="*/ 36 h 68"/>
                    <a:gd name="T52" fmla="*/ 0 w 11"/>
                    <a:gd name="T53" fmla="*/ 40 h 68"/>
                    <a:gd name="T54" fmla="*/ 0 w 11"/>
                    <a:gd name="T55" fmla="*/ 44 h 68"/>
                    <a:gd name="T56" fmla="*/ 0 w 11"/>
                    <a:gd name="T57" fmla="*/ 48 h 68"/>
                    <a:gd name="T58" fmla="*/ 1 w 11"/>
                    <a:gd name="T59" fmla="*/ 52 h 68"/>
                    <a:gd name="T60" fmla="*/ 1 w 11"/>
                    <a:gd name="T61" fmla="*/ 56 h 68"/>
                    <a:gd name="T62" fmla="*/ 2 w 11"/>
                    <a:gd name="T63" fmla="*/ 60 h 68"/>
                    <a:gd name="T64" fmla="*/ 3 w 11"/>
                    <a:gd name="T65" fmla="*/ 65 h 68"/>
                    <a:gd name="T66" fmla="*/ 4 w 11"/>
                    <a:gd name="T67" fmla="*/ 66 h 68"/>
                    <a:gd name="T68" fmla="*/ 4 w 11"/>
                    <a:gd name="T69" fmla="*/ 67 h 68"/>
                    <a:gd name="T70" fmla="*/ 4 w 11"/>
                    <a:gd name="T71" fmla="*/ 68 h 68"/>
                    <a:gd name="T72" fmla="*/ 4 w 11"/>
                    <a:gd name="T73" fmla="*/ 68 h 68"/>
                    <a:gd name="T74" fmla="*/ 4 w 11"/>
                    <a:gd name="T75" fmla="*/ 68 h 68"/>
                    <a:gd name="T76" fmla="*/ 6 w 11"/>
                    <a:gd name="T77" fmla="*/ 68 h 68"/>
                    <a:gd name="T78" fmla="*/ 6 w 11"/>
                    <a:gd name="T79" fmla="*/ 68 h 68"/>
                    <a:gd name="T80" fmla="*/ 6 w 11"/>
                    <a:gd name="T81" fmla="*/ 68 h 68"/>
                    <a:gd name="T82" fmla="*/ 6 w 11"/>
                    <a:gd name="T83" fmla="*/ 68 h 68"/>
                    <a:gd name="T84" fmla="*/ 6 w 11"/>
                    <a:gd name="T85" fmla="*/ 67 h 68"/>
                    <a:gd name="T86" fmla="*/ 7 w 11"/>
                    <a:gd name="T87" fmla="*/ 67 h 68"/>
                    <a:gd name="T88" fmla="*/ 7 w 11"/>
                    <a:gd name="T89" fmla="*/ 67 h 68"/>
                    <a:gd name="T90" fmla="*/ 7 w 11"/>
                    <a:gd name="T91" fmla="*/ 66 h 68"/>
                    <a:gd name="T92" fmla="*/ 6 w 11"/>
                    <a:gd name="T93" fmla="*/ 67 h 6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1"/>
                    <a:gd name="T142" fmla="*/ 0 h 68"/>
                    <a:gd name="T143" fmla="*/ 11 w 11"/>
                    <a:gd name="T144" fmla="*/ 68 h 6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1" h="68">
                      <a:moveTo>
                        <a:pt x="6" y="67"/>
                      </a:moveTo>
                      <a:lnTo>
                        <a:pt x="7" y="66"/>
                      </a:lnTo>
                      <a:lnTo>
                        <a:pt x="6" y="63"/>
                      </a:lnTo>
                      <a:lnTo>
                        <a:pt x="6" y="61"/>
                      </a:lnTo>
                      <a:lnTo>
                        <a:pt x="4" y="59"/>
                      </a:lnTo>
                      <a:lnTo>
                        <a:pt x="4" y="58"/>
                      </a:lnTo>
                      <a:lnTo>
                        <a:pt x="3" y="56"/>
                      </a:lnTo>
                      <a:lnTo>
                        <a:pt x="3" y="53"/>
                      </a:lnTo>
                      <a:lnTo>
                        <a:pt x="3" y="51"/>
                      </a:lnTo>
                      <a:lnTo>
                        <a:pt x="3" y="50"/>
                      </a:lnTo>
                      <a:lnTo>
                        <a:pt x="2" y="48"/>
                      </a:lnTo>
                      <a:lnTo>
                        <a:pt x="2" y="45"/>
                      </a:lnTo>
                      <a:lnTo>
                        <a:pt x="2" y="44"/>
                      </a:lnTo>
                      <a:lnTo>
                        <a:pt x="2" y="42"/>
                      </a:lnTo>
                      <a:lnTo>
                        <a:pt x="2" y="40"/>
                      </a:lnTo>
                      <a:lnTo>
                        <a:pt x="2" y="38"/>
                      </a:lnTo>
                      <a:lnTo>
                        <a:pt x="2" y="36"/>
                      </a:lnTo>
                      <a:lnTo>
                        <a:pt x="2" y="34"/>
                      </a:lnTo>
                      <a:lnTo>
                        <a:pt x="2" y="33"/>
                      </a:lnTo>
                      <a:lnTo>
                        <a:pt x="2" y="31"/>
                      </a:lnTo>
                      <a:lnTo>
                        <a:pt x="3" y="28"/>
                      </a:lnTo>
                      <a:lnTo>
                        <a:pt x="3" y="27"/>
                      </a:lnTo>
                      <a:lnTo>
                        <a:pt x="3" y="25"/>
                      </a:lnTo>
                      <a:lnTo>
                        <a:pt x="4" y="23"/>
                      </a:lnTo>
                      <a:lnTo>
                        <a:pt x="4" y="21"/>
                      </a:lnTo>
                      <a:lnTo>
                        <a:pt x="6" y="19"/>
                      </a:lnTo>
                      <a:lnTo>
                        <a:pt x="6" y="17"/>
                      </a:lnTo>
                      <a:lnTo>
                        <a:pt x="7" y="15"/>
                      </a:lnTo>
                      <a:lnTo>
                        <a:pt x="7" y="12"/>
                      </a:lnTo>
                      <a:lnTo>
                        <a:pt x="8" y="10"/>
                      </a:lnTo>
                      <a:lnTo>
                        <a:pt x="9" y="8"/>
                      </a:lnTo>
                      <a:lnTo>
                        <a:pt x="9" y="6"/>
                      </a:lnTo>
                      <a:lnTo>
                        <a:pt x="10" y="4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8" y="2"/>
                      </a:lnTo>
                      <a:lnTo>
                        <a:pt x="8" y="4"/>
                      </a:lnTo>
                      <a:lnTo>
                        <a:pt x="7" y="7"/>
                      </a:lnTo>
                      <a:lnTo>
                        <a:pt x="6" y="9"/>
                      </a:lnTo>
                      <a:lnTo>
                        <a:pt x="4" y="11"/>
                      </a:lnTo>
                      <a:lnTo>
                        <a:pt x="4" y="14"/>
                      </a:lnTo>
                      <a:lnTo>
                        <a:pt x="3" y="16"/>
                      </a:lnTo>
                      <a:lnTo>
                        <a:pt x="3" y="18"/>
                      </a:lnTo>
                      <a:lnTo>
                        <a:pt x="2" y="20"/>
                      </a:lnTo>
                      <a:lnTo>
                        <a:pt x="2" y="23"/>
                      </a:lnTo>
                      <a:lnTo>
                        <a:pt x="1" y="24"/>
                      </a:lnTo>
                      <a:lnTo>
                        <a:pt x="1" y="26"/>
                      </a:lnTo>
                      <a:lnTo>
                        <a:pt x="0" y="28"/>
                      </a:lnTo>
                      <a:lnTo>
                        <a:pt x="0" y="31"/>
                      </a:lnTo>
                      <a:lnTo>
                        <a:pt x="0" y="32"/>
                      </a:lnTo>
                      <a:lnTo>
                        <a:pt x="0" y="34"/>
                      </a:lnTo>
                      <a:lnTo>
                        <a:pt x="0" y="36"/>
                      </a:lnTo>
                      <a:lnTo>
                        <a:pt x="0" y="38"/>
                      </a:lnTo>
                      <a:lnTo>
                        <a:pt x="0" y="40"/>
                      </a:lnTo>
                      <a:lnTo>
                        <a:pt x="0" y="42"/>
                      </a:lnTo>
                      <a:lnTo>
                        <a:pt x="0" y="44"/>
                      </a:lnTo>
                      <a:lnTo>
                        <a:pt x="0" y="45"/>
                      </a:lnTo>
                      <a:lnTo>
                        <a:pt x="0" y="48"/>
                      </a:lnTo>
                      <a:lnTo>
                        <a:pt x="0" y="50"/>
                      </a:lnTo>
                      <a:lnTo>
                        <a:pt x="1" y="52"/>
                      </a:lnTo>
                      <a:lnTo>
                        <a:pt x="1" y="54"/>
                      </a:lnTo>
                      <a:lnTo>
                        <a:pt x="1" y="56"/>
                      </a:lnTo>
                      <a:lnTo>
                        <a:pt x="2" y="58"/>
                      </a:lnTo>
                      <a:lnTo>
                        <a:pt x="2" y="60"/>
                      </a:lnTo>
                      <a:lnTo>
                        <a:pt x="3" y="62"/>
                      </a:lnTo>
                      <a:lnTo>
                        <a:pt x="3" y="65"/>
                      </a:lnTo>
                      <a:lnTo>
                        <a:pt x="4" y="67"/>
                      </a:lnTo>
                      <a:lnTo>
                        <a:pt x="4" y="66"/>
                      </a:lnTo>
                      <a:lnTo>
                        <a:pt x="4" y="67"/>
                      </a:lnTo>
                      <a:lnTo>
                        <a:pt x="4" y="68"/>
                      </a:lnTo>
                      <a:lnTo>
                        <a:pt x="6" y="68"/>
                      </a:lnTo>
                      <a:lnTo>
                        <a:pt x="6" y="67"/>
                      </a:lnTo>
                      <a:lnTo>
                        <a:pt x="7" y="67"/>
                      </a:lnTo>
                      <a:lnTo>
                        <a:pt x="7" y="66"/>
                      </a:lnTo>
                      <a:lnTo>
                        <a:pt x="6" y="67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27" name="Freeform 38"/>
                <p:cNvSpPr>
                  <a:spLocks/>
                </p:cNvSpPr>
                <p:nvPr/>
              </p:nvSpPr>
              <p:spPr bwMode="auto">
                <a:xfrm>
                  <a:off x="4412" y="1749"/>
                  <a:ext cx="29" cy="56"/>
                </a:xfrm>
                <a:custGeom>
                  <a:avLst/>
                  <a:gdLst>
                    <a:gd name="T0" fmla="*/ 2 w 93"/>
                    <a:gd name="T1" fmla="*/ 180 h 181"/>
                    <a:gd name="T2" fmla="*/ 9 w 93"/>
                    <a:gd name="T3" fmla="*/ 169 h 181"/>
                    <a:gd name="T4" fmla="*/ 15 w 93"/>
                    <a:gd name="T5" fmla="*/ 157 h 181"/>
                    <a:gd name="T6" fmla="*/ 22 w 93"/>
                    <a:gd name="T7" fmla="*/ 146 h 181"/>
                    <a:gd name="T8" fmla="*/ 28 w 93"/>
                    <a:gd name="T9" fmla="*/ 134 h 181"/>
                    <a:gd name="T10" fmla="*/ 34 w 93"/>
                    <a:gd name="T11" fmla="*/ 123 h 181"/>
                    <a:gd name="T12" fmla="*/ 40 w 93"/>
                    <a:gd name="T13" fmla="*/ 113 h 181"/>
                    <a:gd name="T14" fmla="*/ 45 w 93"/>
                    <a:gd name="T15" fmla="*/ 102 h 181"/>
                    <a:gd name="T16" fmla="*/ 51 w 93"/>
                    <a:gd name="T17" fmla="*/ 90 h 181"/>
                    <a:gd name="T18" fmla="*/ 56 w 93"/>
                    <a:gd name="T19" fmla="*/ 79 h 181"/>
                    <a:gd name="T20" fmla="*/ 61 w 93"/>
                    <a:gd name="T21" fmla="*/ 69 h 181"/>
                    <a:gd name="T22" fmla="*/ 66 w 93"/>
                    <a:gd name="T23" fmla="*/ 57 h 181"/>
                    <a:gd name="T24" fmla="*/ 72 w 93"/>
                    <a:gd name="T25" fmla="*/ 46 h 181"/>
                    <a:gd name="T26" fmla="*/ 77 w 93"/>
                    <a:gd name="T27" fmla="*/ 35 h 181"/>
                    <a:gd name="T28" fmla="*/ 82 w 93"/>
                    <a:gd name="T29" fmla="*/ 25 h 181"/>
                    <a:gd name="T30" fmla="*/ 88 w 93"/>
                    <a:gd name="T31" fmla="*/ 13 h 181"/>
                    <a:gd name="T32" fmla="*/ 93 w 93"/>
                    <a:gd name="T33" fmla="*/ 2 h 181"/>
                    <a:gd name="T34" fmla="*/ 88 w 93"/>
                    <a:gd name="T35" fmla="*/ 5 h 181"/>
                    <a:gd name="T36" fmla="*/ 82 w 93"/>
                    <a:gd name="T37" fmla="*/ 17 h 181"/>
                    <a:gd name="T38" fmla="*/ 78 w 93"/>
                    <a:gd name="T39" fmla="*/ 28 h 181"/>
                    <a:gd name="T40" fmla="*/ 72 w 93"/>
                    <a:gd name="T41" fmla="*/ 39 h 181"/>
                    <a:gd name="T42" fmla="*/ 66 w 93"/>
                    <a:gd name="T43" fmla="*/ 49 h 181"/>
                    <a:gd name="T44" fmla="*/ 62 w 93"/>
                    <a:gd name="T45" fmla="*/ 61 h 181"/>
                    <a:gd name="T46" fmla="*/ 56 w 93"/>
                    <a:gd name="T47" fmla="*/ 72 h 181"/>
                    <a:gd name="T48" fmla="*/ 52 w 93"/>
                    <a:gd name="T49" fmla="*/ 83 h 181"/>
                    <a:gd name="T50" fmla="*/ 46 w 93"/>
                    <a:gd name="T51" fmla="*/ 95 h 181"/>
                    <a:gd name="T52" fmla="*/ 40 w 93"/>
                    <a:gd name="T53" fmla="*/ 105 h 181"/>
                    <a:gd name="T54" fmla="*/ 35 w 93"/>
                    <a:gd name="T55" fmla="*/ 116 h 181"/>
                    <a:gd name="T56" fmla="*/ 29 w 93"/>
                    <a:gd name="T57" fmla="*/ 128 h 181"/>
                    <a:gd name="T58" fmla="*/ 23 w 93"/>
                    <a:gd name="T59" fmla="*/ 139 h 181"/>
                    <a:gd name="T60" fmla="*/ 17 w 93"/>
                    <a:gd name="T61" fmla="*/ 150 h 181"/>
                    <a:gd name="T62" fmla="*/ 10 w 93"/>
                    <a:gd name="T63" fmla="*/ 161 h 181"/>
                    <a:gd name="T64" fmla="*/ 3 w 93"/>
                    <a:gd name="T65" fmla="*/ 172 h 181"/>
                    <a:gd name="T66" fmla="*/ 0 w 93"/>
                    <a:gd name="T67" fmla="*/ 178 h 181"/>
                    <a:gd name="T68" fmla="*/ 0 w 93"/>
                    <a:gd name="T69" fmla="*/ 178 h 181"/>
                    <a:gd name="T70" fmla="*/ 0 w 93"/>
                    <a:gd name="T71" fmla="*/ 179 h 181"/>
                    <a:gd name="T72" fmla="*/ 0 w 93"/>
                    <a:gd name="T73" fmla="*/ 179 h 181"/>
                    <a:gd name="T74" fmla="*/ 0 w 93"/>
                    <a:gd name="T75" fmla="*/ 179 h 181"/>
                    <a:gd name="T76" fmla="*/ 0 w 93"/>
                    <a:gd name="T77" fmla="*/ 180 h 181"/>
                    <a:gd name="T78" fmla="*/ 0 w 93"/>
                    <a:gd name="T79" fmla="*/ 180 h 181"/>
                    <a:gd name="T80" fmla="*/ 0 w 93"/>
                    <a:gd name="T81" fmla="*/ 180 h 181"/>
                    <a:gd name="T82" fmla="*/ 0 w 93"/>
                    <a:gd name="T83" fmla="*/ 180 h 181"/>
                    <a:gd name="T84" fmla="*/ 1 w 93"/>
                    <a:gd name="T85" fmla="*/ 181 h 181"/>
                    <a:gd name="T86" fmla="*/ 1 w 93"/>
                    <a:gd name="T87" fmla="*/ 180 h 181"/>
                    <a:gd name="T88" fmla="*/ 1 w 93"/>
                    <a:gd name="T89" fmla="*/ 180 h 181"/>
                    <a:gd name="T90" fmla="*/ 2 w 93"/>
                    <a:gd name="T91" fmla="*/ 180 h 18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93"/>
                    <a:gd name="T139" fmla="*/ 0 h 181"/>
                    <a:gd name="T140" fmla="*/ 93 w 93"/>
                    <a:gd name="T141" fmla="*/ 181 h 18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93" h="181">
                      <a:moveTo>
                        <a:pt x="2" y="180"/>
                      </a:moveTo>
                      <a:lnTo>
                        <a:pt x="2" y="180"/>
                      </a:lnTo>
                      <a:lnTo>
                        <a:pt x="5" y="174"/>
                      </a:lnTo>
                      <a:lnTo>
                        <a:pt x="9" y="169"/>
                      </a:lnTo>
                      <a:lnTo>
                        <a:pt x="12" y="163"/>
                      </a:lnTo>
                      <a:lnTo>
                        <a:pt x="15" y="157"/>
                      </a:lnTo>
                      <a:lnTo>
                        <a:pt x="19" y="152"/>
                      </a:lnTo>
                      <a:lnTo>
                        <a:pt x="22" y="146"/>
                      </a:lnTo>
                      <a:lnTo>
                        <a:pt x="26" y="140"/>
                      </a:lnTo>
                      <a:lnTo>
                        <a:pt x="28" y="134"/>
                      </a:lnTo>
                      <a:lnTo>
                        <a:pt x="31" y="130"/>
                      </a:lnTo>
                      <a:lnTo>
                        <a:pt x="34" y="123"/>
                      </a:lnTo>
                      <a:lnTo>
                        <a:pt x="37" y="119"/>
                      </a:lnTo>
                      <a:lnTo>
                        <a:pt x="40" y="113"/>
                      </a:lnTo>
                      <a:lnTo>
                        <a:pt x="43" y="107"/>
                      </a:lnTo>
                      <a:lnTo>
                        <a:pt x="45" y="102"/>
                      </a:lnTo>
                      <a:lnTo>
                        <a:pt x="48" y="96"/>
                      </a:lnTo>
                      <a:lnTo>
                        <a:pt x="51" y="90"/>
                      </a:lnTo>
                      <a:lnTo>
                        <a:pt x="53" y="85"/>
                      </a:lnTo>
                      <a:lnTo>
                        <a:pt x="56" y="79"/>
                      </a:lnTo>
                      <a:lnTo>
                        <a:pt x="59" y="73"/>
                      </a:lnTo>
                      <a:lnTo>
                        <a:pt x="61" y="69"/>
                      </a:lnTo>
                      <a:lnTo>
                        <a:pt x="64" y="63"/>
                      </a:lnTo>
                      <a:lnTo>
                        <a:pt x="66" y="57"/>
                      </a:lnTo>
                      <a:lnTo>
                        <a:pt x="69" y="52"/>
                      </a:lnTo>
                      <a:lnTo>
                        <a:pt x="72" y="46"/>
                      </a:lnTo>
                      <a:lnTo>
                        <a:pt x="74" y="40"/>
                      </a:lnTo>
                      <a:lnTo>
                        <a:pt x="77" y="35"/>
                      </a:lnTo>
                      <a:lnTo>
                        <a:pt x="79" y="29"/>
                      </a:lnTo>
                      <a:lnTo>
                        <a:pt x="82" y="25"/>
                      </a:lnTo>
                      <a:lnTo>
                        <a:pt x="85" y="19"/>
                      </a:lnTo>
                      <a:lnTo>
                        <a:pt x="88" y="13"/>
                      </a:lnTo>
                      <a:lnTo>
                        <a:pt x="90" y="8"/>
                      </a:lnTo>
                      <a:lnTo>
                        <a:pt x="93" y="2"/>
                      </a:lnTo>
                      <a:lnTo>
                        <a:pt x="91" y="0"/>
                      </a:lnTo>
                      <a:lnTo>
                        <a:pt x="88" y="5"/>
                      </a:lnTo>
                      <a:lnTo>
                        <a:pt x="86" y="11"/>
                      </a:lnTo>
                      <a:lnTo>
                        <a:pt x="82" y="17"/>
                      </a:lnTo>
                      <a:lnTo>
                        <a:pt x="80" y="22"/>
                      </a:lnTo>
                      <a:lnTo>
                        <a:pt x="78" y="28"/>
                      </a:lnTo>
                      <a:lnTo>
                        <a:pt x="74" y="34"/>
                      </a:lnTo>
                      <a:lnTo>
                        <a:pt x="72" y="39"/>
                      </a:lnTo>
                      <a:lnTo>
                        <a:pt x="70" y="45"/>
                      </a:lnTo>
                      <a:lnTo>
                        <a:pt x="66" y="49"/>
                      </a:lnTo>
                      <a:lnTo>
                        <a:pt x="64" y="56"/>
                      </a:lnTo>
                      <a:lnTo>
                        <a:pt x="62" y="61"/>
                      </a:lnTo>
                      <a:lnTo>
                        <a:pt x="60" y="66"/>
                      </a:lnTo>
                      <a:lnTo>
                        <a:pt x="56" y="72"/>
                      </a:lnTo>
                      <a:lnTo>
                        <a:pt x="54" y="78"/>
                      </a:lnTo>
                      <a:lnTo>
                        <a:pt x="52" y="83"/>
                      </a:lnTo>
                      <a:lnTo>
                        <a:pt x="48" y="89"/>
                      </a:lnTo>
                      <a:lnTo>
                        <a:pt x="46" y="95"/>
                      </a:lnTo>
                      <a:lnTo>
                        <a:pt x="44" y="100"/>
                      </a:lnTo>
                      <a:lnTo>
                        <a:pt x="40" y="105"/>
                      </a:lnTo>
                      <a:lnTo>
                        <a:pt x="38" y="111"/>
                      </a:lnTo>
                      <a:lnTo>
                        <a:pt x="35" y="116"/>
                      </a:lnTo>
                      <a:lnTo>
                        <a:pt x="32" y="122"/>
                      </a:lnTo>
                      <a:lnTo>
                        <a:pt x="29" y="128"/>
                      </a:lnTo>
                      <a:lnTo>
                        <a:pt x="26" y="133"/>
                      </a:lnTo>
                      <a:lnTo>
                        <a:pt x="23" y="139"/>
                      </a:lnTo>
                      <a:lnTo>
                        <a:pt x="20" y="145"/>
                      </a:lnTo>
                      <a:lnTo>
                        <a:pt x="17" y="150"/>
                      </a:lnTo>
                      <a:lnTo>
                        <a:pt x="13" y="156"/>
                      </a:lnTo>
                      <a:lnTo>
                        <a:pt x="10" y="161"/>
                      </a:lnTo>
                      <a:lnTo>
                        <a:pt x="6" y="166"/>
                      </a:lnTo>
                      <a:lnTo>
                        <a:pt x="3" y="172"/>
                      </a:lnTo>
                      <a:lnTo>
                        <a:pt x="0" y="178"/>
                      </a:lnTo>
                      <a:lnTo>
                        <a:pt x="0" y="179"/>
                      </a:lnTo>
                      <a:lnTo>
                        <a:pt x="0" y="180"/>
                      </a:lnTo>
                      <a:lnTo>
                        <a:pt x="1" y="181"/>
                      </a:lnTo>
                      <a:lnTo>
                        <a:pt x="1" y="180"/>
                      </a:lnTo>
                      <a:lnTo>
                        <a:pt x="2" y="18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28" name="Freeform 39"/>
                <p:cNvSpPr>
                  <a:spLocks/>
                </p:cNvSpPr>
                <p:nvPr/>
              </p:nvSpPr>
              <p:spPr bwMode="auto">
                <a:xfrm>
                  <a:off x="4378" y="1805"/>
                  <a:ext cx="34" cy="27"/>
                </a:xfrm>
                <a:custGeom>
                  <a:avLst/>
                  <a:gdLst>
                    <a:gd name="T0" fmla="*/ 2 w 111"/>
                    <a:gd name="T1" fmla="*/ 85 h 86"/>
                    <a:gd name="T2" fmla="*/ 5 w 111"/>
                    <a:gd name="T3" fmla="*/ 80 h 86"/>
                    <a:gd name="T4" fmla="*/ 10 w 111"/>
                    <a:gd name="T5" fmla="*/ 76 h 86"/>
                    <a:gd name="T6" fmla="*/ 14 w 111"/>
                    <a:gd name="T7" fmla="*/ 71 h 86"/>
                    <a:gd name="T8" fmla="*/ 21 w 111"/>
                    <a:gd name="T9" fmla="*/ 68 h 86"/>
                    <a:gd name="T10" fmla="*/ 27 w 111"/>
                    <a:gd name="T11" fmla="*/ 65 h 86"/>
                    <a:gd name="T12" fmla="*/ 34 w 111"/>
                    <a:gd name="T13" fmla="*/ 63 h 86"/>
                    <a:gd name="T14" fmla="*/ 40 w 111"/>
                    <a:gd name="T15" fmla="*/ 61 h 86"/>
                    <a:gd name="T16" fmla="*/ 48 w 111"/>
                    <a:gd name="T17" fmla="*/ 58 h 86"/>
                    <a:gd name="T18" fmla="*/ 56 w 111"/>
                    <a:gd name="T19" fmla="*/ 54 h 86"/>
                    <a:gd name="T20" fmla="*/ 64 w 111"/>
                    <a:gd name="T21" fmla="*/ 51 h 86"/>
                    <a:gd name="T22" fmla="*/ 72 w 111"/>
                    <a:gd name="T23" fmla="*/ 46 h 86"/>
                    <a:gd name="T24" fmla="*/ 80 w 111"/>
                    <a:gd name="T25" fmla="*/ 39 h 86"/>
                    <a:gd name="T26" fmla="*/ 88 w 111"/>
                    <a:gd name="T27" fmla="*/ 33 h 86"/>
                    <a:gd name="T28" fmla="*/ 96 w 111"/>
                    <a:gd name="T29" fmla="*/ 24 h 86"/>
                    <a:gd name="T30" fmla="*/ 104 w 111"/>
                    <a:gd name="T31" fmla="*/ 13 h 86"/>
                    <a:gd name="T32" fmla="*/ 111 w 111"/>
                    <a:gd name="T33" fmla="*/ 1 h 86"/>
                    <a:gd name="T34" fmla="*/ 106 w 111"/>
                    <a:gd name="T35" fmla="*/ 5 h 86"/>
                    <a:gd name="T36" fmla="*/ 98 w 111"/>
                    <a:gd name="T37" fmla="*/ 17 h 86"/>
                    <a:gd name="T38" fmla="*/ 90 w 111"/>
                    <a:gd name="T39" fmla="*/ 26 h 86"/>
                    <a:gd name="T40" fmla="*/ 82 w 111"/>
                    <a:gd name="T41" fmla="*/ 34 h 86"/>
                    <a:gd name="T42" fmla="*/ 74 w 111"/>
                    <a:gd name="T43" fmla="*/ 41 h 86"/>
                    <a:gd name="T44" fmla="*/ 68 w 111"/>
                    <a:gd name="T45" fmla="*/ 45 h 86"/>
                    <a:gd name="T46" fmla="*/ 60 w 111"/>
                    <a:gd name="T47" fmla="*/ 50 h 86"/>
                    <a:gd name="T48" fmla="*/ 52 w 111"/>
                    <a:gd name="T49" fmla="*/ 53 h 86"/>
                    <a:gd name="T50" fmla="*/ 44 w 111"/>
                    <a:gd name="T51" fmla="*/ 56 h 86"/>
                    <a:gd name="T52" fmla="*/ 37 w 111"/>
                    <a:gd name="T53" fmla="*/ 59 h 86"/>
                    <a:gd name="T54" fmla="*/ 29 w 111"/>
                    <a:gd name="T55" fmla="*/ 61 h 86"/>
                    <a:gd name="T56" fmla="*/ 23 w 111"/>
                    <a:gd name="T57" fmla="*/ 64 h 86"/>
                    <a:gd name="T58" fmla="*/ 17 w 111"/>
                    <a:gd name="T59" fmla="*/ 67 h 86"/>
                    <a:gd name="T60" fmla="*/ 11 w 111"/>
                    <a:gd name="T61" fmla="*/ 71 h 86"/>
                    <a:gd name="T62" fmla="*/ 6 w 111"/>
                    <a:gd name="T63" fmla="*/ 75 h 86"/>
                    <a:gd name="T64" fmla="*/ 2 w 111"/>
                    <a:gd name="T65" fmla="*/ 80 h 86"/>
                    <a:gd name="T66" fmla="*/ 0 w 111"/>
                    <a:gd name="T67" fmla="*/ 84 h 86"/>
                    <a:gd name="T68" fmla="*/ 0 w 111"/>
                    <a:gd name="T69" fmla="*/ 84 h 86"/>
                    <a:gd name="T70" fmla="*/ 0 w 111"/>
                    <a:gd name="T71" fmla="*/ 84 h 86"/>
                    <a:gd name="T72" fmla="*/ 0 w 111"/>
                    <a:gd name="T73" fmla="*/ 85 h 86"/>
                    <a:gd name="T74" fmla="*/ 0 w 111"/>
                    <a:gd name="T75" fmla="*/ 85 h 86"/>
                    <a:gd name="T76" fmla="*/ 0 w 111"/>
                    <a:gd name="T77" fmla="*/ 85 h 86"/>
                    <a:gd name="T78" fmla="*/ 0 w 111"/>
                    <a:gd name="T79" fmla="*/ 86 h 86"/>
                    <a:gd name="T80" fmla="*/ 0 w 111"/>
                    <a:gd name="T81" fmla="*/ 86 h 86"/>
                    <a:gd name="T82" fmla="*/ 0 w 111"/>
                    <a:gd name="T83" fmla="*/ 86 h 86"/>
                    <a:gd name="T84" fmla="*/ 1 w 111"/>
                    <a:gd name="T85" fmla="*/ 86 h 86"/>
                    <a:gd name="T86" fmla="*/ 1 w 111"/>
                    <a:gd name="T87" fmla="*/ 86 h 86"/>
                    <a:gd name="T88" fmla="*/ 1 w 111"/>
                    <a:gd name="T89" fmla="*/ 86 h 86"/>
                    <a:gd name="T90" fmla="*/ 1 w 111"/>
                    <a:gd name="T91" fmla="*/ 86 h 86"/>
                    <a:gd name="T92" fmla="*/ 2 w 111"/>
                    <a:gd name="T93" fmla="*/ 85 h 8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11"/>
                    <a:gd name="T142" fmla="*/ 0 h 86"/>
                    <a:gd name="T143" fmla="*/ 111 w 111"/>
                    <a:gd name="T144" fmla="*/ 86 h 8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11" h="86">
                      <a:moveTo>
                        <a:pt x="2" y="86"/>
                      </a:moveTo>
                      <a:lnTo>
                        <a:pt x="2" y="85"/>
                      </a:lnTo>
                      <a:lnTo>
                        <a:pt x="3" y="82"/>
                      </a:lnTo>
                      <a:lnTo>
                        <a:pt x="5" y="80"/>
                      </a:lnTo>
                      <a:lnTo>
                        <a:pt x="8" y="77"/>
                      </a:lnTo>
                      <a:lnTo>
                        <a:pt x="10" y="76"/>
                      </a:lnTo>
                      <a:lnTo>
                        <a:pt x="12" y="73"/>
                      </a:lnTo>
                      <a:lnTo>
                        <a:pt x="14" y="71"/>
                      </a:lnTo>
                      <a:lnTo>
                        <a:pt x="18" y="70"/>
                      </a:lnTo>
                      <a:lnTo>
                        <a:pt x="21" y="68"/>
                      </a:lnTo>
                      <a:lnTo>
                        <a:pt x="23" y="67"/>
                      </a:lnTo>
                      <a:lnTo>
                        <a:pt x="27" y="65"/>
                      </a:lnTo>
                      <a:lnTo>
                        <a:pt x="30" y="64"/>
                      </a:lnTo>
                      <a:lnTo>
                        <a:pt x="34" y="63"/>
                      </a:lnTo>
                      <a:lnTo>
                        <a:pt x="37" y="62"/>
                      </a:lnTo>
                      <a:lnTo>
                        <a:pt x="40" y="61"/>
                      </a:lnTo>
                      <a:lnTo>
                        <a:pt x="45" y="59"/>
                      </a:lnTo>
                      <a:lnTo>
                        <a:pt x="48" y="58"/>
                      </a:lnTo>
                      <a:lnTo>
                        <a:pt x="53" y="56"/>
                      </a:lnTo>
                      <a:lnTo>
                        <a:pt x="56" y="54"/>
                      </a:lnTo>
                      <a:lnTo>
                        <a:pt x="60" y="53"/>
                      </a:lnTo>
                      <a:lnTo>
                        <a:pt x="64" y="51"/>
                      </a:lnTo>
                      <a:lnTo>
                        <a:pt x="68" y="48"/>
                      </a:lnTo>
                      <a:lnTo>
                        <a:pt x="72" y="46"/>
                      </a:lnTo>
                      <a:lnTo>
                        <a:pt x="77" y="43"/>
                      </a:lnTo>
                      <a:lnTo>
                        <a:pt x="80" y="39"/>
                      </a:lnTo>
                      <a:lnTo>
                        <a:pt x="85" y="36"/>
                      </a:lnTo>
                      <a:lnTo>
                        <a:pt x="88" y="33"/>
                      </a:lnTo>
                      <a:lnTo>
                        <a:pt x="93" y="28"/>
                      </a:lnTo>
                      <a:lnTo>
                        <a:pt x="96" y="24"/>
                      </a:lnTo>
                      <a:lnTo>
                        <a:pt x="101" y="19"/>
                      </a:lnTo>
                      <a:lnTo>
                        <a:pt x="104" y="13"/>
                      </a:lnTo>
                      <a:lnTo>
                        <a:pt x="107" y="8"/>
                      </a:lnTo>
                      <a:lnTo>
                        <a:pt x="111" y="1"/>
                      </a:lnTo>
                      <a:lnTo>
                        <a:pt x="110" y="0"/>
                      </a:lnTo>
                      <a:lnTo>
                        <a:pt x="106" y="5"/>
                      </a:lnTo>
                      <a:lnTo>
                        <a:pt x="102" y="11"/>
                      </a:lnTo>
                      <a:lnTo>
                        <a:pt x="98" y="17"/>
                      </a:lnTo>
                      <a:lnTo>
                        <a:pt x="95" y="21"/>
                      </a:lnTo>
                      <a:lnTo>
                        <a:pt x="90" y="26"/>
                      </a:lnTo>
                      <a:lnTo>
                        <a:pt x="87" y="30"/>
                      </a:lnTo>
                      <a:lnTo>
                        <a:pt x="82" y="34"/>
                      </a:lnTo>
                      <a:lnTo>
                        <a:pt x="79" y="37"/>
                      </a:lnTo>
                      <a:lnTo>
                        <a:pt x="74" y="41"/>
                      </a:lnTo>
                      <a:lnTo>
                        <a:pt x="71" y="43"/>
                      </a:lnTo>
                      <a:lnTo>
                        <a:pt x="68" y="45"/>
                      </a:lnTo>
                      <a:lnTo>
                        <a:pt x="63" y="47"/>
                      </a:lnTo>
                      <a:lnTo>
                        <a:pt x="60" y="50"/>
                      </a:lnTo>
                      <a:lnTo>
                        <a:pt x="55" y="52"/>
                      </a:lnTo>
                      <a:lnTo>
                        <a:pt x="52" y="53"/>
                      </a:lnTo>
                      <a:lnTo>
                        <a:pt x="48" y="54"/>
                      </a:lnTo>
                      <a:lnTo>
                        <a:pt x="44" y="56"/>
                      </a:lnTo>
                      <a:lnTo>
                        <a:pt x="40" y="58"/>
                      </a:lnTo>
                      <a:lnTo>
                        <a:pt x="37" y="59"/>
                      </a:lnTo>
                      <a:lnTo>
                        <a:pt x="32" y="60"/>
                      </a:lnTo>
                      <a:lnTo>
                        <a:pt x="29" y="61"/>
                      </a:lnTo>
                      <a:lnTo>
                        <a:pt x="26" y="62"/>
                      </a:lnTo>
                      <a:lnTo>
                        <a:pt x="23" y="64"/>
                      </a:lnTo>
                      <a:lnTo>
                        <a:pt x="20" y="65"/>
                      </a:lnTo>
                      <a:lnTo>
                        <a:pt x="17" y="67"/>
                      </a:lnTo>
                      <a:lnTo>
                        <a:pt x="14" y="69"/>
                      </a:lnTo>
                      <a:lnTo>
                        <a:pt x="11" y="71"/>
                      </a:lnTo>
                      <a:lnTo>
                        <a:pt x="9" y="72"/>
                      </a:lnTo>
                      <a:lnTo>
                        <a:pt x="6" y="75"/>
                      </a:lnTo>
                      <a:lnTo>
                        <a:pt x="3" y="78"/>
                      </a:lnTo>
                      <a:lnTo>
                        <a:pt x="2" y="80"/>
                      </a:lnTo>
                      <a:lnTo>
                        <a:pt x="0" y="84"/>
                      </a:lnTo>
                      <a:lnTo>
                        <a:pt x="0" y="85"/>
                      </a:lnTo>
                      <a:lnTo>
                        <a:pt x="0" y="86"/>
                      </a:lnTo>
                      <a:lnTo>
                        <a:pt x="1" y="86"/>
                      </a:lnTo>
                      <a:lnTo>
                        <a:pt x="2" y="86"/>
                      </a:lnTo>
                      <a:lnTo>
                        <a:pt x="2" y="85"/>
                      </a:lnTo>
                      <a:lnTo>
                        <a:pt x="2" y="8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29" name="Freeform 40"/>
                <p:cNvSpPr>
                  <a:spLocks/>
                </p:cNvSpPr>
                <p:nvPr/>
              </p:nvSpPr>
              <p:spPr bwMode="auto">
                <a:xfrm>
                  <a:off x="4376" y="1824"/>
                  <a:ext cx="40" cy="11"/>
                </a:xfrm>
                <a:custGeom>
                  <a:avLst/>
                  <a:gdLst>
                    <a:gd name="T0" fmla="*/ 123 w 125"/>
                    <a:gd name="T1" fmla="*/ 2 h 36"/>
                    <a:gd name="T2" fmla="*/ 123 w 125"/>
                    <a:gd name="T3" fmla="*/ 7 h 36"/>
                    <a:gd name="T4" fmla="*/ 121 w 125"/>
                    <a:gd name="T5" fmla="*/ 10 h 36"/>
                    <a:gd name="T6" fmla="*/ 115 w 125"/>
                    <a:gd name="T7" fmla="*/ 15 h 36"/>
                    <a:gd name="T8" fmla="*/ 108 w 125"/>
                    <a:gd name="T9" fmla="*/ 18 h 36"/>
                    <a:gd name="T10" fmla="*/ 98 w 125"/>
                    <a:gd name="T11" fmla="*/ 21 h 36"/>
                    <a:gd name="T12" fmla="*/ 87 w 125"/>
                    <a:gd name="T13" fmla="*/ 25 h 36"/>
                    <a:gd name="T14" fmla="*/ 75 w 125"/>
                    <a:gd name="T15" fmla="*/ 28 h 36"/>
                    <a:gd name="T16" fmla="*/ 63 w 125"/>
                    <a:gd name="T17" fmla="*/ 29 h 36"/>
                    <a:gd name="T18" fmla="*/ 50 w 125"/>
                    <a:gd name="T19" fmla="*/ 32 h 36"/>
                    <a:gd name="T20" fmla="*/ 38 w 125"/>
                    <a:gd name="T21" fmla="*/ 33 h 36"/>
                    <a:gd name="T22" fmla="*/ 27 w 125"/>
                    <a:gd name="T23" fmla="*/ 33 h 36"/>
                    <a:gd name="T24" fmla="*/ 17 w 125"/>
                    <a:gd name="T25" fmla="*/ 33 h 36"/>
                    <a:gd name="T26" fmla="*/ 10 w 125"/>
                    <a:gd name="T27" fmla="*/ 32 h 36"/>
                    <a:gd name="T28" fmla="*/ 4 w 125"/>
                    <a:gd name="T29" fmla="*/ 29 h 36"/>
                    <a:gd name="T30" fmla="*/ 3 w 125"/>
                    <a:gd name="T31" fmla="*/ 27 h 36"/>
                    <a:gd name="T32" fmla="*/ 3 w 125"/>
                    <a:gd name="T33" fmla="*/ 26 h 36"/>
                    <a:gd name="T34" fmla="*/ 0 w 125"/>
                    <a:gd name="T35" fmla="*/ 26 h 36"/>
                    <a:gd name="T36" fmla="*/ 2 w 125"/>
                    <a:gd name="T37" fmla="*/ 30 h 36"/>
                    <a:gd name="T38" fmla="*/ 6 w 125"/>
                    <a:gd name="T39" fmla="*/ 34 h 36"/>
                    <a:gd name="T40" fmla="*/ 13 w 125"/>
                    <a:gd name="T41" fmla="*/ 35 h 36"/>
                    <a:gd name="T42" fmla="*/ 22 w 125"/>
                    <a:gd name="T43" fmla="*/ 36 h 36"/>
                    <a:gd name="T44" fmla="*/ 32 w 125"/>
                    <a:gd name="T45" fmla="*/ 36 h 36"/>
                    <a:gd name="T46" fmla="*/ 44 w 125"/>
                    <a:gd name="T47" fmla="*/ 35 h 36"/>
                    <a:gd name="T48" fmla="*/ 56 w 125"/>
                    <a:gd name="T49" fmla="*/ 34 h 36"/>
                    <a:gd name="T50" fmla="*/ 70 w 125"/>
                    <a:gd name="T51" fmla="*/ 32 h 36"/>
                    <a:gd name="T52" fmla="*/ 81 w 125"/>
                    <a:gd name="T53" fmla="*/ 29 h 36"/>
                    <a:gd name="T54" fmla="*/ 93 w 125"/>
                    <a:gd name="T55" fmla="*/ 27 h 36"/>
                    <a:gd name="T56" fmla="*/ 104 w 125"/>
                    <a:gd name="T57" fmla="*/ 22 h 36"/>
                    <a:gd name="T58" fmla="*/ 113 w 125"/>
                    <a:gd name="T59" fmla="*/ 19 h 36"/>
                    <a:gd name="T60" fmla="*/ 120 w 125"/>
                    <a:gd name="T61" fmla="*/ 15 h 36"/>
                    <a:gd name="T62" fmla="*/ 124 w 125"/>
                    <a:gd name="T63" fmla="*/ 10 h 36"/>
                    <a:gd name="T64" fmla="*/ 125 w 125"/>
                    <a:gd name="T65" fmla="*/ 4 h 36"/>
                    <a:gd name="T66" fmla="*/ 124 w 125"/>
                    <a:gd name="T67" fmla="*/ 3 h 36"/>
                    <a:gd name="T68" fmla="*/ 124 w 125"/>
                    <a:gd name="T69" fmla="*/ 1 h 36"/>
                    <a:gd name="T70" fmla="*/ 124 w 125"/>
                    <a:gd name="T71" fmla="*/ 0 h 36"/>
                    <a:gd name="T72" fmla="*/ 124 w 125"/>
                    <a:gd name="T73" fmla="*/ 0 h 36"/>
                    <a:gd name="T74" fmla="*/ 124 w 125"/>
                    <a:gd name="T75" fmla="*/ 0 h 36"/>
                    <a:gd name="T76" fmla="*/ 123 w 125"/>
                    <a:gd name="T77" fmla="*/ 0 h 36"/>
                    <a:gd name="T78" fmla="*/ 123 w 125"/>
                    <a:gd name="T79" fmla="*/ 0 h 36"/>
                    <a:gd name="T80" fmla="*/ 123 w 125"/>
                    <a:gd name="T81" fmla="*/ 0 h 36"/>
                    <a:gd name="T82" fmla="*/ 123 w 125"/>
                    <a:gd name="T83" fmla="*/ 1 h 36"/>
                    <a:gd name="T84" fmla="*/ 122 w 125"/>
                    <a:gd name="T85" fmla="*/ 1 h 36"/>
                    <a:gd name="T86" fmla="*/ 122 w 125"/>
                    <a:gd name="T87" fmla="*/ 1 h 36"/>
                    <a:gd name="T88" fmla="*/ 122 w 125"/>
                    <a:gd name="T89" fmla="*/ 2 h 36"/>
                    <a:gd name="T90" fmla="*/ 122 w 125"/>
                    <a:gd name="T91" fmla="*/ 2 h 36"/>
                    <a:gd name="T92" fmla="*/ 123 w 125"/>
                    <a:gd name="T93" fmla="*/ 0 h 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25"/>
                    <a:gd name="T142" fmla="*/ 0 h 36"/>
                    <a:gd name="T143" fmla="*/ 125 w 125"/>
                    <a:gd name="T144" fmla="*/ 36 h 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25" h="36">
                      <a:moveTo>
                        <a:pt x="123" y="0"/>
                      </a:moveTo>
                      <a:lnTo>
                        <a:pt x="123" y="2"/>
                      </a:lnTo>
                      <a:lnTo>
                        <a:pt x="123" y="4"/>
                      </a:lnTo>
                      <a:lnTo>
                        <a:pt x="123" y="7"/>
                      </a:lnTo>
                      <a:lnTo>
                        <a:pt x="122" y="8"/>
                      </a:lnTo>
                      <a:lnTo>
                        <a:pt x="121" y="10"/>
                      </a:lnTo>
                      <a:lnTo>
                        <a:pt x="118" y="12"/>
                      </a:lnTo>
                      <a:lnTo>
                        <a:pt x="115" y="15"/>
                      </a:lnTo>
                      <a:lnTo>
                        <a:pt x="112" y="17"/>
                      </a:lnTo>
                      <a:lnTo>
                        <a:pt x="108" y="18"/>
                      </a:lnTo>
                      <a:lnTo>
                        <a:pt x="104" y="20"/>
                      </a:lnTo>
                      <a:lnTo>
                        <a:pt x="98" y="21"/>
                      </a:lnTo>
                      <a:lnTo>
                        <a:pt x="92" y="24"/>
                      </a:lnTo>
                      <a:lnTo>
                        <a:pt x="87" y="25"/>
                      </a:lnTo>
                      <a:lnTo>
                        <a:pt x="81" y="27"/>
                      </a:lnTo>
                      <a:lnTo>
                        <a:pt x="75" y="28"/>
                      </a:lnTo>
                      <a:lnTo>
                        <a:pt x="68" y="29"/>
                      </a:lnTo>
                      <a:lnTo>
                        <a:pt x="63" y="29"/>
                      </a:lnTo>
                      <a:lnTo>
                        <a:pt x="56" y="30"/>
                      </a:lnTo>
                      <a:lnTo>
                        <a:pt x="50" y="32"/>
                      </a:lnTo>
                      <a:lnTo>
                        <a:pt x="44" y="33"/>
                      </a:lnTo>
                      <a:lnTo>
                        <a:pt x="38" y="33"/>
                      </a:lnTo>
                      <a:lnTo>
                        <a:pt x="32" y="33"/>
                      </a:lnTo>
                      <a:lnTo>
                        <a:pt x="27" y="33"/>
                      </a:lnTo>
                      <a:lnTo>
                        <a:pt x="22" y="33"/>
                      </a:lnTo>
                      <a:lnTo>
                        <a:pt x="17" y="33"/>
                      </a:lnTo>
                      <a:lnTo>
                        <a:pt x="13" y="32"/>
                      </a:lnTo>
                      <a:lnTo>
                        <a:pt x="10" y="32"/>
                      </a:lnTo>
                      <a:lnTo>
                        <a:pt x="7" y="30"/>
                      </a:lnTo>
                      <a:lnTo>
                        <a:pt x="4" y="29"/>
                      </a:lnTo>
                      <a:lnTo>
                        <a:pt x="3" y="28"/>
                      </a:lnTo>
                      <a:lnTo>
                        <a:pt x="3" y="27"/>
                      </a:lnTo>
                      <a:lnTo>
                        <a:pt x="3" y="26"/>
                      </a:lnTo>
                      <a:lnTo>
                        <a:pt x="2" y="24"/>
                      </a:lnTo>
                      <a:lnTo>
                        <a:pt x="0" y="26"/>
                      </a:lnTo>
                      <a:lnTo>
                        <a:pt x="0" y="28"/>
                      </a:lnTo>
                      <a:lnTo>
                        <a:pt x="2" y="30"/>
                      </a:lnTo>
                      <a:lnTo>
                        <a:pt x="4" y="33"/>
                      </a:lnTo>
                      <a:lnTo>
                        <a:pt x="6" y="34"/>
                      </a:lnTo>
                      <a:lnTo>
                        <a:pt x="10" y="34"/>
                      </a:lnTo>
                      <a:lnTo>
                        <a:pt x="13" y="35"/>
                      </a:lnTo>
                      <a:lnTo>
                        <a:pt x="17" y="35"/>
                      </a:lnTo>
                      <a:lnTo>
                        <a:pt x="22" y="36"/>
                      </a:lnTo>
                      <a:lnTo>
                        <a:pt x="27" y="36"/>
                      </a:lnTo>
                      <a:lnTo>
                        <a:pt x="32" y="36"/>
                      </a:lnTo>
                      <a:lnTo>
                        <a:pt x="38" y="35"/>
                      </a:lnTo>
                      <a:lnTo>
                        <a:pt x="44" y="35"/>
                      </a:lnTo>
                      <a:lnTo>
                        <a:pt x="50" y="35"/>
                      </a:lnTo>
                      <a:lnTo>
                        <a:pt x="56" y="34"/>
                      </a:lnTo>
                      <a:lnTo>
                        <a:pt x="63" y="33"/>
                      </a:lnTo>
                      <a:lnTo>
                        <a:pt x="70" y="32"/>
                      </a:lnTo>
                      <a:lnTo>
                        <a:pt x="75" y="30"/>
                      </a:lnTo>
                      <a:lnTo>
                        <a:pt x="81" y="29"/>
                      </a:lnTo>
                      <a:lnTo>
                        <a:pt x="88" y="28"/>
                      </a:lnTo>
                      <a:lnTo>
                        <a:pt x="93" y="27"/>
                      </a:lnTo>
                      <a:lnTo>
                        <a:pt x="99" y="25"/>
                      </a:lnTo>
                      <a:lnTo>
                        <a:pt x="104" y="22"/>
                      </a:lnTo>
                      <a:lnTo>
                        <a:pt x="108" y="21"/>
                      </a:lnTo>
                      <a:lnTo>
                        <a:pt x="113" y="19"/>
                      </a:lnTo>
                      <a:lnTo>
                        <a:pt x="116" y="17"/>
                      </a:lnTo>
                      <a:lnTo>
                        <a:pt x="120" y="15"/>
                      </a:lnTo>
                      <a:lnTo>
                        <a:pt x="122" y="12"/>
                      </a:lnTo>
                      <a:lnTo>
                        <a:pt x="124" y="10"/>
                      </a:lnTo>
                      <a:lnTo>
                        <a:pt x="125" y="7"/>
                      </a:lnTo>
                      <a:lnTo>
                        <a:pt x="125" y="4"/>
                      </a:lnTo>
                      <a:lnTo>
                        <a:pt x="124" y="1"/>
                      </a:lnTo>
                      <a:lnTo>
                        <a:pt x="124" y="3"/>
                      </a:lnTo>
                      <a:lnTo>
                        <a:pt x="124" y="1"/>
                      </a:lnTo>
                      <a:lnTo>
                        <a:pt x="124" y="0"/>
                      </a:lnTo>
                      <a:lnTo>
                        <a:pt x="123" y="0"/>
                      </a:lnTo>
                      <a:lnTo>
                        <a:pt x="123" y="1"/>
                      </a:lnTo>
                      <a:lnTo>
                        <a:pt x="122" y="1"/>
                      </a:lnTo>
                      <a:lnTo>
                        <a:pt x="122" y="2"/>
                      </a:lnTo>
                      <a:lnTo>
                        <a:pt x="123" y="2"/>
                      </a:lnTo>
                      <a:lnTo>
                        <a:pt x="123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30" name="Freeform 41"/>
                <p:cNvSpPr>
                  <a:spLocks/>
                </p:cNvSpPr>
                <p:nvPr/>
              </p:nvSpPr>
              <p:spPr bwMode="auto">
                <a:xfrm>
                  <a:off x="4416" y="1809"/>
                  <a:ext cx="10" cy="17"/>
                </a:xfrm>
                <a:custGeom>
                  <a:avLst/>
                  <a:gdLst>
                    <a:gd name="T0" fmla="*/ 27 w 29"/>
                    <a:gd name="T1" fmla="*/ 1 h 54"/>
                    <a:gd name="T2" fmla="*/ 27 w 29"/>
                    <a:gd name="T3" fmla="*/ 7 h 54"/>
                    <a:gd name="T4" fmla="*/ 26 w 29"/>
                    <a:gd name="T5" fmla="*/ 11 h 54"/>
                    <a:gd name="T6" fmla="*/ 26 w 29"/>
                    <a:gd name="T7" fmla="*/ 16 h 54"/>
                    <a:gd name="T8" fmla="*/ 25 w 29"/>
                    <a:gd name="T9" fmla="*/ 20 h 54"/>
                    <a:gd name="T10" fmla="*/ 24 w 29"/>
                    <a:gd name="T11" fmla="*/ 24 h 54"/>
                    <a:gd name="T12" fmla="*/ 24 w 29"/>
                    <a:gd name="T13" fmla="*/ 27 h 54"/>
                    <a:gd name="T14" fmla="*/ 23 w 29"/>
                    <a:gd name="T15" fmla="*/ 30 h 54"/>
                    <a:gd name="T16" fmla="*/ 21 w 29"/>
                    <a:gd name="T17" fmla="*/ 34 h 54"/>
                    <a:gd name="T18" fmla="*/ 19 w 29"/>
                    <a:gd name="T19" fmla="*/ 36 h 54"/>
                    <a:gd name="T20" fmla="*/ 18 w 29"/>
                    <a:gd name="T21" fmla="*/ 38 h 54"/>
                    <a:gd name="T22" fmla="*/ 16 w 29"/>
                    <a:gd name="T23" fmla="*/ 41 h 54"/>
                    <a:gd name="T24" fmla="*/ 14 w 29"/>
                    <a:gd name="T25" fmla="*/ 43 h 54"/>
                    <a:gd name="T26" fmla="*/ 11 w 29"/>
                    <a:gd name="T27" fmla="*/ 45 h 54"/>
                    <a:gd name="T28" fmla="*/ 8 w 29"/>
                    <a:gd name="T29" fmla="*/ 47 h 54"/>
                    <a:gd name="T30" fmla="*/ 3 w 29"/>
                    <a:gd name="T31" fmla="*/ 50 h 54"/>
                    <a:gd name="T32" fmla="*/ 0 w 29"/>
                    <a:gd name="T33" fmla="*/ 52 h 54"/>
                    <a:gd name="T34" fmla="*/ 2 w 29"/>
                    <a:gd name="T35" fmla="*/ 53 h 54"/>
                    <a:gd name="T36" fmla="*/ 7 w 29"/>
                    <a:gd name="T37" fmla="*/ 51 h 54"/>
                    <a:gd name="T38" fmla="*/ 10 w 29"/>
                    <a:gd name="T39" fmla="*/ 49 h 54"/>
                    <a:gd name="T40" fmla="*/ 14 w 29"/>
                    <a:gd name="T41" fmla="*/ 47 h 54"/>
                    <a:gd name="T42" fmla="*/ 16 w 29"/>
                    <a:gd name="T43" fmla="*/ 44 h 54"/>
                    <a:gd name="T44" fmla="*/ 19 w 29"/>
                    <a:gd name="T45" fmla="*/ 42 h 54"/>
                    <a:gd name="T46" fmla="*/ 20 w 29"/>
                    <a:gd name="T47" fmla="*/ 39 h 54"/>
                    <a:gd name="T48" fmla="*/ 23 w 29"/>
                    <a:gd name="T49" fmla="*/ 36 h 54"/>
                    <a:gd name="T50" fmla="*/ 24 w 29"/>
                    <a:gd name="T51" fmla="*/ 34 h 54"/>
                    <a:gd name="T52" fmla="*/ 25 w 29"/>
                    <a:gd name="T53" fmla="*/ 30 h 54"/>
                    <a:gd name="T54" fmla="*/ 26 w 29"/>
                    <a:gd name="T55" fmla="*/ 27 h 54"/>
                    <a:gd name="T56" fmla="*/ 27 w 29"/>
                    <a:gd name="T57" fmla="*/ 22 h 54"/>
                    <a:gd name="T58" fmla="*/ 28 w 29"/>
                    <a:gd name="T59" fmla="*/ 19 h 54"/>
                    <a:gd name="T60" fmla="*/ 28 w 29"/>
                    <a:gd name="T61" fmla="*/ 15 h 54"/>
                    <a:gd name="T62" fmla="*/ 29 w 29"/>
                    <a:gd name="T63" fmla="*/ 9 h 54"/>
                    <a:gd name="T64" fmla="*/ 29 w 29"/>
                    <a:gd name="T65" fmla="*/ 4 h 54"/>
                    <a:gd name="T66" fmla="*/ 29 w 29"/>
                    <a:gd name="T67" fmla="*/ 2 h 54"/>
                    <a:gd name="T68" fmla="*/ 29 w 29"/>
                    <a:gd name="T69" fmla="*/ 1 h 54"/>
                    <a:gd name="T70" fmla="*/ 29 w 29"/>
                    <a:gd name="T71" fmla="*/ 1 h 54"/>
                    <a:gd name="T72" fmla="*/ 29 w 29"/>
                    <a:gd name="T73" fmla="*/ 0 h 54"/>
                    <a:gd name="T74" fmla="*/ 29 w 29"/>
                    <a:gd name="T75" fmla="*/ 0 h 54"/>
                    <a:gd name="T76" fmla="*/ 29 w 29"/>
                    <a:gd name="T77" fmla="*/ 0 h 54"/>
                    <a:gd name="T78" fmla="*/ 29 w 29"/>
                    <a:gd name="T79" fmla="*/ 0 h 54"/>
                    <a:gd name="T80" fmla="*/ 28 w 29"/>
                    <a:gd name="T81" fmla="*/ 0 h 54"/>
                    <a:gd name="T82" fmla="*/ 28 w 29"/>
                    <a:gd name="T83" fmla="*/ 0 h 54"/>
                    <a:gd name="T84" fmla="*/ 28 w 29"/>
                    <a:gd name="T85" fmla="*/ 0 h 54"/>
                    <a:gd name="T86" fmla="*/ 28 w 29"/>
                    <a:gd name="T87" fmla="*/ 0 h 54"/>
                    <a:gd name="T88" fmla="*/ 27 w 29"/>
                    <a:gd name="T89" fmla="*/ 1 h 54"/>
                    <a:gd name="T90" fmla="*/ 27 w 29"/>
                    <a:gd name="T91" fmla="*/ 1 h 5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29"/>
                    <a:gd name="T139" fmla="*/ 0 h 54"/>
                    <a:gd name="T140" fmla="*/ 29 w 29"/>
                    <a:gd name="T141" fmla="*/ 54 h 5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29" h="54">
                      <a:moveTo>
                        <a:pt x="27" y="1"/>
                      </a:moveTo>
                      <a:lnTo>
                        <a:pt x="27" y="1"/>
                      </a:lnTo>
                      <a:lnTo>
                        <a:pt x="27" y="3"/>
                      </a:lnTo>
                      <a:lnTo>
                        <a:pt x="27" y="7"/>
                      </a:lnTo>
                      <a:lnTo>
                        <a:pt x="27" y="9"/>
                      </a:lnTo>
                      <a:lnTo>
                        <a:pt x="26" y="11"/>
                      </a:lnTo>
                      <a:lnTo>
                        <a:pt x="26" y="13"/>
                      </a:lnTo>
                      <a:lnTo>
                        <a:pt x="26" y="16"/>
                      </a:lnTo>
                      <a:lnTo>
                        <a:pt x="25" y="18"/>
                      </a:lnTo>
                      <a:lnTo>
                        <a:pt x="25" y="20"/>
                      </a:lnTo>
                      <a:lnTo>
                        <a:pt x="25" y="22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7"/>
                      </a:lnTo>
                      <a:lnTo>
                        <a:pt x="23" y="29"/>
                      </a:lnTo>
                      <a:lnTo>
                        <a:pt x="23" y="30"/>
                      </a:lnTo>
                      <a:lnTo>
                        <a:pt x="21" y="32"/>
                      </a:lnTo>
                      <a:lnTo>
                        <a:pt x="21" y="34"/>
                      </a:lnTo>
                      <a:lnTo>
                        <a:pt x="20" y="35"/>
                      </a:lnTo>
                      <a:lnTo>
                        <a:pt x="19" y="36"/>
                      </a:lnTo>
                      <a:lnTo>
                        <a:pt x="19" y="37"/>
                      </a:lnTo>
                      <a:lnTo>
                        <a:pt x="18" y="38"/>
                      </a:lnTo>
                      <a:lnTo>
                        <a:pt x="17" y="39"/>
                      </a:lnTo>
                      <a:lnTo>
                        <a:pt x="16" y="41"/>
                      </a:lnTo>
                      <a:lnTo>
                        <a:pt x="15" y="42"/>
                      </a:lnTo>
                      <a:lnTo>
                        <a:pt x="14" y="43"/>
                      </a:lnTo>
                      <a:lnTo>
                        <a:pt x="12" y="44"/>
                      </a:lnTo>
                      <a:lnTo>
                        <a:pt x="11" y="45"/>
                      </a:lnTo>
                      <a:lnTo>
                        <a:pt x="9" y="46"/>
                      </a:lnTo>
                      <a:lnTo>
                        <a:pt x="8" y="47"/>
                      </a:lnTo>
                      <a:lnTo>
                        <a:pt x="6" y="49"/>
                      </a:lnTo>
                      <a:lnTo>
                        <a:pt x="3" y="50"/>
                      </a:lnTo>
                      <a:lnTo>
                        <a:pt x="2" y="51"/>
                      </a:lnTo>
                      <a:lnTo>
                        <a:pt x="0" y="52"/>
                      </a:lnTo>
                      <a:lnTo>
                        <a:pt x="0" y="54"/>
                      </a:lnTo>
                      <a:lnTo>
                        <a:pt x="2" y="53"/>
                      </a:lnTo>
                      <a:lnTo>
                        <a:pt x="4" y="52"/>
                      </a:lnTo>
                      <a:lnTo>
                        <a:pt x="7" y="51"/>
                      </a:lnTo>
                      <a:lnTo>
                        <a:pt x="9" y="50"/>
                      </a:lnTo>
                      <a:lnTo>
                        <a:pt x="10" y="49"/>
                      </a:lnTo>
                      <a:lnTo>
                        <a:pt x="12" y="47"/>
                      </a:lnTo>
                      <a:lnTo>
                        <a:pt x="14" y="47"/>
                      </a:lnTo>
                      <a:lnTo>
                        <a:pt x="15" y="45"/>
                      </a:lnTo>
                      <a:lnTo>
                        <a:pt x="16" y="44"/>
                      </a:lnTo>
                      <a:lnTo>
                        <a:pt x="18" y="43"/>
                      </a:lnTo>
                      <a:lnTo>
                        <a:pt x="19" y="42"/>
                      </a:lnTo>
                      <a:lnTo>
                        <a:pt x="19" y="41"/>
                      </a:lnTo>
                      <a:lnTo>
                        <a:pt x="20" y="39"/>
                      </a:lnTo>
                      <a:lnTo>
                        <a:pt x="21" y="38"/>
                      </a:lnTo>
                      <a:lnTo>
                        <a:pt x="23" y="36"/>
                      </a:lnTo>
                      <a:lnTo>
                        <a:pt x="24" y="35"/>
                      </a:lnTo>
                      <a:lnTo>
                        <a:pt x="24" y="34"/>
                      </a:lnTo>
                      <a:lnTo>
                        <a:pt x="25" y="32"/>
                      </a:lnTo>
                      <a:lnTo>
                        <a:pt x="25" y="30"/>
                      </a:lnTo>
                      <a:lnTo>
                        <a:pt x="26" y="28"/>
                      </a:lnTo>
                      <a:lnTo>
                        <a:pt x="26" y="27"/>
                      </a:lnTo>
                      <a:lnTo>
                        <a:pt x="27" y="25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8" y="19"/>
                      </a:lnTo>
                      <a:lnTo>
                        <a:pt x="28" y="17"/>
                      </a:lnTo>
                      <a:lnTo>
                        <a:pt x="28" y="15"/>
                      </a:lnTo>
                      <a:lnTo>
                        <a:pt x="28" y="12"/>
                      </a:lnTo>
                      <a:lnTo>
                        <a:pt x="29" y="9"/>
                      </a:lnTo>
                      <a:lnTo>
                        <a:pt x="29" y="7"/>
                      </a:lnTo>
                      <a:lnTo>
                        <a:pt x="29" y="4"/>
                      </a:lnTo>
                      <a:lnTo>
                        <a:pt x="29" y="1"/>
                      </a:lnTo>
                      <a:lnTo>
                        <a:pt x="29" y="2"/>
                      </a:lnTo>
                      <a:lnTo>
                        <a:pt x="29" y="1"/>
                      </a:lnTo>
                      <a:lnTo>
                        <a:pt x="29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7" y="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31" name="Freeform 42"/>
                <p:cNvSpPr>
                  <a:spLocks/>
                </p:cNvSpPr>
                <p:nvPr/>
              </p:nvSpPr>
              <p:spPr bwMode="auto">
                <a:xfrm>
                  <a:off x="4426" y="1736"/>
                  <a:ext cx="39" cy="73"/>
                </a:xfrm>
                <a:custGeom>
                  <a:avLst/>
                  <a:gdLst>
                    <a:gd name="T0" fmla="*/ 118 w 120"/>
                    <a:gd name="T1" fmla="*/ 0 h 229"/>
                    <a:gd name="T2" fmla="*/ 110 w 120"/>
                    <a:gd name="T3" fmla="*/ 15 h 229"/>
                    <a:gd name="T4" fmla="*/ 102 w 120"/>
                    <a:gd name="T5" fmla="*/ 28 h 229"/>
                    <a:gd name="T6" fmla="*/ 93 w 120"/>
                    <a:gd name="T7" fmla="*/ 42 h 229"/>
                    <a:gd name="T8" fmla="*/ 85 w 120"/>
                    <a:gd name="T9" fmla="*/ 55 h 229"/>
                    <a:gd name="T10" fmla="*/ 76 w 120"/>
                    <a:gd name="T11" fmla="*/ 69 h 229"/>
                    <a:gd name="T12" fmla="*/ 68 w 120"/>
                    <a:gd name="T13" fmla="*/ 83 h 229"/>
                    <a:gd name="T14" fmla="*/ 59 w 120"/>
                    <a:gd name="T15" fmla="*/ 96 h 229"/>
                    <a:gd name="T16" fmla="*/ 51 w 120"/>
                    <a:gd name="T17" fmla="*/ 111 h 229"/>
                    <a:gd name="T18" fmla="*/ 43 w 120"/>
                    <a:gd name="T19" fmla="*/ 125 h 229"/>
                    <a:gd name="T20" fmla="*/ 37 w 120"/>
                    <a:gd name="T21" fmla="*/ 139 h 229"/>
                    <a:gd name="T22" fmla="*/ 29 w 120"/>
                    <a:gd name="T23" fmla="*/ 153 h 229"/>
                    <a:gd name="T24" fmla="*/ 22 w 120"/>
                    <a:gd name="T25" fmla="*/ 168 h 229"/>
                    <a:gd name="T26" fmla="*/ 16 w 120"/>
                    <a:gd name="T27" fmla="*/ 182 h 229"/>
                    <a:gd name="T28" fmla="*/ 9 w 120"/>
                    <a:gd name="T29" fmla="*/ 197 h 229"/>
                    <a:gd name="T30" fmla="*/ 5 w 120"/>
                    <a:gd name="T31" fmla="*/ 213 h 229"/>
                    <a:gd name="T32" fmla="*/ 0 w 120"/>
                    <a:gd name="T33" fmla="*/ 228 h 229"/>
                    <a:gd name="T34" fmla="*/ 5 w 120"/>
                    <a:gd name="T35" fmla="*/ 221 h 229"/>
                    <a:gd name="T36" fmla="*/ 9 w 120"/>
                    <a:gd name="T37" fmla="*/ 206 h 229"/>
                    <a:gd name="T38" fmla="*/ 15 w 120"/>
                    <a:gd name="T39" fmla="*/ 192 h 229"/>
                    <a:gd name="T40" fmla="*/ 21 w 120"/>
                    <a:gd name="T41" fmla="*/ 177 h 229"/>
                    <a:gd name="T42" fmla="*/ 27 w 120"/>
                    <a:gd name="T43" fmla="*/ 162 h 229"/>
                    <a:gd name="T44" fmla="*/ 34 w 120"/>
                    <a:gd name="T45" fmla="*/ 147 h 229"/>
                    <a:gd name="T46" fmla="*/ 42 w 120"/>
                    <a:gd name="T47" fmla="*/ 134 h 229"/>
                    <a:gd name="T48" fmla="*/ 50 w 120"/>
                    <a:gd name="T49" fmla="*/ 119 h 229"/>
                    <a:gd name="T50" fmla="*/ 58 w 120"/>
                    <a:gd name="T51" fmla="*/ 105 h 229"/>
                    <a:gd name="T52" fmla="*/ 66 w 120"/>
                    <a:gd name="T53" fmla="*/ 92 h 229"/>
                    <a:gd name="T54" fmla="*/ 74 w 120"/>
                    <a:gd name="T55" fmla="*/ 78 h 229"/>
                    <a:gd name="T56" fmla="*/ 83 w 120"/>
                    <a:gd name="T57" fmla="*/ 65 h 229"/>
                    <a:gd name="T58" fmla="*/ 91 w 120"/>
                    <a:gd name="T59" fmla="*/ 51 h 229"/>
                    <a:gd name="T60" fmla="*/ 100 w 120"/>
                    <a:gd name="T61" fmla="*/ 36 h 229"/>
                    <a:gd name="T62" fmla="*/ 108 w 120"/>
                    <a:gd name="T63" fmla="*/ 23 h 229"/>
                    <a:gd name="T64" fmla="*/ 116 w 120"/>
                    <a:gd name="T65" fmla="*/ 9 h 229"/>
                    <a:gd name="T66" fmla="*/ 120 w 120"/>
                    <a:gd name="T67" fmla="*/ 2 h 229"/>
                    <a:gd name="T68" fmla="*/ 120 w 120"/>
                    <a:gd name="T69" fmla="*/ 2 h 229"/>
                    <a:gd name="T70" fmla="*/ 120 w 120"/>
                    <a:gd name="T71" fmla="*/ 1 h 229"/>
                    <a:gd name="T72" fmla="*/ 120 w 120"/>
                    <a:gd name="T73" fmla="*/ 1 h 229"/>
                    <a:gd name="T74" fmla="*/ 120 w 120"/>
                    <a:gd name="T75" fmla="*/ 1 h 229"/>
                    <a:gd name="T76" fmla="*/ 120 w 120"/>
                    <a:gd name="T77" fmla="*/ 0 h 229"/>
                    <a:gd name="T78" fmla="*/ 120 w 120"/>
                    <a:gd name="T79" fmla="*/ 0 h 229"/>
                    <a:gd name="T80" fmla="*/ 119 w 120"/>
                    <a:gd name="T81" fmla="*/ 0 h 229"/>
                    <a:gd name="T82" fmla="*/ 119 w 120"/>
                    <a:gd name="T83" fmla="*/ 0 h 229"/>
                    <a:gd name="T84" fmla="*/ 119 w 120"/>
                    <a:gd name="T85" fmla="*/ 0 h 229"/>
                    <a:gd name="T86" fmla="*/ 118 w 120"/>
                    <a:gd name="T87" fmla="*/ 0 h 229"/>
                    <a:gd name="T88" fmla="*/ 118 w 120"/>
                    <a:gd name="T89" fmla="*/ 0 h 22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20"/>
                    <a:gd name="T136" fmla="*/ 0 h 229"/>
                    <a:gd name="T137" fmla="*/ 120 w 120"/>
                    <a:gd name="T138" fmla="*/ 229 h 22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20" h="229">
                      <a:moveTo>
                        <a:pt x="118" y="0"/>
                      </a:moveTo>
                      <a:lnTo>
                        <a:pt x="118" y="0"/>
                      </a:lnTo>
                      <a:lnTo>
                        <a:pt x="115" y="8"/>
                      </a:lnTo>
                      <a:lnTo>
                        <a:pt x="110" y="15"/>
                      </a:lnTo>
                      <a:lnTo>
                        <a:pt x="106" y="21"/>
                      </a:lnTo>
                      <a:lnTo>
                        <a:pt x="102" y="28"/>
                      </a:lnTo>
                      <a:lnTo>
                        <a:pt x="98" y="35"/>
                      </a:lnTo>
                      <a:lnTo>
                        <a:pt x="93" y="42"/>
                      </a:lnTo>
                      <a:lnTo>
                        <a:pt x="89" y="49"/>
                      </a:lnTo>
                      <a:lnTo>
                        <a:pt x="85" y="55"/>
                      </a:lnTo>
                      <a:lnTo>
                        <a:pt x="81" y="62"/>
                      </a:lnTo>
                      <a:lnTo>
                        <a:pt x="76" y="69"/>
                      </a:lnTo>
                      <a:lnTo>
                        <a:pt x="73" y="76"/>
                      </a:lnTo>
                      <a:lnTo>
                        <a:pt x="68" y="83"/>
                      </a:lnTo>
                      <a:lnTo>
                        <a:pt x="64" y="89"/>
                      </a:lnTo>
                      <a:lnTo>
                        <a:pt x="59" y="96"/>
                      </a:lnTo>
                      <a:lnTo>
                        <a:pt x="56" y="104"/>
                      </a:lnTo>
                      <a:lnTo>
                        <a:pt x="51" y="111"/>
                      </a:lnTo>
                      <a:lnTo>
                        <a:pt x="48" y="118"/>
                      </a:lnTo>
                      <a:lnTo>
                        <a:pt x="43" y="125"/>
                      </a:lnTo>
                      <a:lnTo>
                        <a:pt x="40" y="131"/>
                      </a:lnTo>
                      <a:lnTo>
                        <a:pt x="37" y="139"/>
                      </a:lnTo>
                      <a:lnTo>
                        <a:pt x="32" y="146"/>
                      </a:lnTo>
                      <a:lnTo>
                        <a:pt x="29" y="153"/>
                      </a:lnTo>
                      <a:lnTo>
                        <a:pt x="25" y="161"/>
                      </a:lnTo>
                      <a:lnTo>
                        <a:pt x="22" y="168"/>
                      </a:lnTo>
                      <a:lnTo>
                        <a:pt x="18" y="174"/>
                      </a:lnTo>
                      <a:lnTo>
                        <a:pt x="16" y="182"/>
                      </a:lnTo>
                      <a:lnTo>
                        <a:pt x="13" y="190"/>
                      </a:lnTo>
                      <a:lnTo>
                        <a:pt x="9" y="197"/>
                      </a:lnTo>
                      <a:lnTo>
                        <a:pt x="7" y="205"/>
                      </a:lnTo>
                      <a:lnTo>
                        <a:pt x="5" y="213"/>
                      </a:lnTo>
                      <a:lnTo>
                        <a:pt x="3" y="221"/>
                      </a:lnTo>
                      <a:lnTo>
                        <a:pt x="0" y="228"/>
                      </a:lnTo>
                      <a:lnTo>
                        <a:pt x="3" y="229"/>
                      </a:lnTo>
                      <a:lnTo>
                        <a:pt x="5" y="221"/>
                      </a:lnTo>
                      <a:lnTo>
                        <a:pt x="7" y="214"/>
                      </a:lnTo>
                      <a:lnTo>
                        <a:pt x="9" y="206"/>
                      </a:lnTo>
                      <a:lnTo>
                        <a:pt x="12" y="198"/>
                      </a:lnTo>
                      <a:lnTo>
                        <a:pt x="15" y="192"/>
                      </a:lnTo>
                      <a:lnTo>
                        <a:pt x="18" y="184"/>
                      </a:lnTo>
                      <a:lnTo>
                        <a:pt x="21" y="177"/>
                      </a:lnTo>
                      <a:lnTo>
                        <a:pt x="24" y="169"/>
                      </a:lnTo>
                      <a:lnTo>
                        <a:pt x="27" y="162"/>
                      </a:lnTo>
                      <a:lnTo>
                        <a:pt x="31" y="155"/>
                      </a:lnTo>
                      <a:lnTo>
                        <a:pt x="34" y="147"/>
                      </a:lnTo>
                      <a:lnTo>
                        <a:pt x="38" y="140"/>
                      </a:lnTo>
                      <a:lnTo>
                        <a:pt x="42" y="134"/>
                      </a:lnTo>
                      <a:lnTo>
                        <a:pt x="46" y="127"/>
                      </a:lnTo>
                      <a:lnTo>
                        <a:pt x="50" y="119"/>
                      </a:lnTo>
                      <a:lnTo>
                        <a:pt x="54" y="112"/>
                      </a:lnTo>
                      <a:lnTo>
                        <a:pt x="58" y="105"/>
                      </a:lnTo>
                      <a:lnTo>
                        <a:pt x="61" y="99"/>
                      </a:lnTo>
                      <a:lnTo>
                        <a:pt x="66" y="92"/>
                      </a:lnTo>
                      <a:lnTo>
                        <a:pt x="71" y="85"/>
                      </a:lnTo>
                      <a:lnTo>
                        <a:pt x="74" y="78"/>
                      </a:lnTo>
                      <a:lnTo>
                        <a:pt x="78" y="71"/>
                      </a:lnTo>
                      <a:lnTo>
                        <a:pt x="83" y="65"/>
                      </a:lnTo>
                      <a:lnTo>
                        <a:pt x="88" y="58"/>
                      </a:lnTo>
                      <a:lnTo>
                        <a:pt x="91" y="51"/>
                      </a:lnTo>
                      <a:lnTo>
                        <a:pt x="95" y="43"/>
                      </a:lnTo>
                      <a:lnTo>
                        <a:pt x="100" y="36"/>
                      </a:lnTo>
                      <a:lnTo>
                        <a:pt x="103" y="29"/>
                      </a:lnTo>
                      <a:lnTo>
                        <a:pt x="108" y="23"/>
                      </a:lnTo>
                      <a:lnTo>
                        <a:pt x="112" y="16"/>
                      </a:lnTo>
                      <a:lnTo>
                        <a:pt x="116" y="9"/>
                      </a:lnTo>
                      <a:lnTo>
                        <a:pt x="120" y="2"/>
                      </a:lnTo>
                      <a:lnTo>
                        <a:pt x="120" y="1"/>
                      </a:lnTo>
                      <a:lnTo>
                        <a:pt x="120" y="0"/>
                      </a:lnTo>
                      <a:lnTo>
                        <a:pt x="119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32" name="Freeform 43"/>
                <p:cNvSpPr>
                  <a:spLocks/>
                </p:cNvSpPr>
                <p:nvPr/>
              </p:nvSpPr>
              <p:spPr bwMode="auto">
                <a:xfrm>
                  <a:off x="4462" y="1722"/>
                  <a:ext cx="4" cy="16"/>
                </a:xfrm>
                <a:custGeom>
                  <a:avLst/>
                  <a:gdLst>
                    <a:gd name="T0" fmla="*/ 0 w 9"/>
                    <a:gd name="T1" fmla="*/ 3 h 50"/>
                    <a:gd name="T2" fmla="*/ 1 w 9"/>
                    <a:gd name="T3" fmla="*/ 5 h 50"/>
                    <a:gd name="T4" fmla="*/ 2 w 9"/>
                    <a:gd name="T5" fmla="*/ 8 h 50"/>
                    <a:gd name="T6" fmla="*/ 3 w 9"/>
                    <a:gd name="T7" fmla="*/ 10 h 50"/>
                    <a:gd name="T8" fmla="*/ 5 w 9"/>
                    <a:gd name="T9" fmla="*/ 13 h 50"/>
                    <a:gd name="T10" fmla="*/ 5 w 9"/>
                    <a:gd name="T11" fmla="*/ 15 h 50"/>
                    <a:gd name="T12" fmla="*/ 6 w 9"/>
                    <a:gd name="T13" fmla="*/ 17 h 50"/>
                    <a:gd name="T14" fmla="*/ 6 w 9"/>
                    <a:gd name="T15" fmla="*/ 21 h 50"/>
                    <a:gd name="T16" fmla="*/ 6 w 9"/>
                    <a:gd name="T17" fmla="*/ 23 h 50"/>
                    <a:gd name="T18" fmla="*/ 6 w 9"/>
                    <a:gd name="T19" fmla="*/ 25 h 50"/>
                    <a:gd name="T20" fmla="*/ 6 w 9"/>
                    <a:gd name="T21" fmla="*/ 29 h 50"/>
                    <a:gd name="T22" fmla="*/ 6 w 9"/>
                    <a:gd name="T23" fmla="*/ 32 h 50"/>
                    <a:gd name="T24" fmla="*/ 6 w 9"/>
                    <a:gd name="T25" fmla="*/ 34 h 50"/>
                    <a:gd name="T26" fmla="*/ 5 w 9"/>
                    <a:gd name="T27" fmla="*/ 38 h 50"/>
                    <a:gd name="T28" fmla="*/ 3 w 9"/>
                    <a:gd name="T29" fmla="*/ 41 h 50"/>
                    <a:gd name="T30" fmla="*/ 2 w 9"/>
                    <a:gd name="T31" fmla="*/ 46 h 50"/>
                    <a:gd name="T32" fmla="*/ 1 w 9"/>
                    <a:gd name="T33" fmla="*/ 49 h 50"/>
                    <a:gd name="T34" fmla="*/ 3 w 9"/>
                    <a:gd name="T35" fmla="*/ 48 h 50"/>
                    <a:gd name="T36" fmla="*/ 6 w 9"/>
                    <a:gd name="T37" fmla="*/ 44 h 50"/>
                    <a:gd name="T38" fmla="*/ 7 w 9"/>
                    <a:gd name="T39" fmla="*/ 41 h 50"/>
                    <a:gd name="T40" fmla="*/ 8 w 9"/>
                    <a:gd name="T41" fmla="*/ 38 h 50"/>
                    <a:gd name="T42" fmla="*/ 8 w 9"/>
                    <a:gd name="T43" fmla="*/ 34 h 50"/>
                    <a:gd name="T44" fmla="*/ 9 w 9"/>
                    <a:gd name="T45" fmla="*/ 31 h 50"/>
                    <a:gd name="T46" fmla="*/ 9 w 9"/>
                    <a:gd name="T47" fmla="*/ 27 h 50"/>
                    <a:gd name="T48" fmla="*/ 9 w 9"/>
                    <a:gd name="T49" fmla="*/ 24 h 50"/>
                    <a:gd name="T50" fmla="*/ 8 w 9"/>
                    <a:gd name="T51" fmla="*/ 22 h 50"/>
                    <a:gd name="T52" fmla="*/ 8 w 9"/>
                    <a:gd name="T53" fmla="*/ 18 h 50"/>
                    <a:gd name="T54" fmla="*/ 8 w 9"/>
                    <a:gd name="T55" fmla="*/ 16 h 50"/>
                    <a:gd name="T56" fmla="*/ 7 w 9"/>
                    <a:gd name="T57" fmla="*/ 13 h 50"/>
                    <a:gd name="T58" fmla="*/ 6 w 9"/>
                    <a:gd name="T59" fmla="*/ 10 h 50"/>
                    <a:gd name="T60" fmla="*/ 5 w 9"/>
                    <a:gd name="T61" fmla="*/ 8 h 50"/>
                    <a:gd name="T62" fmla="*/ 5 w 9"/>
                    <a:gd name="T63" fmla="*/ 5 h 50"/>
                    <a:gd name="T64" fmla="*/ 3 w 9"/>
                    <a:gd name="T65" fmla="*/ 3 h 50"/>
                    <a:gd name="T66" fmla="*/ 2 w 9"/>
                    <a:gd name="T67" fmla="*/ 1 h 50"/>
                    <a:gd name="T68" fmla="*/ 2 w 9"/>
                    <a:gd name="T69" fmla="*/ 1 h 50"/>
                    <a:gd name="T70" fmla="*/ 2 w 9"/>
                    <a:gd name="T71" fmla="*/ 0 h 50"/>
                    <a:gd name="T72" fmla="*/ 2 w 9"/>
                    <a:gd name="T73" fmla="*/ 0 h 50"/>
                    <a:gd name="T74" fmla="*/ 2 w 9"/>
                    <a:gd name="T75" fmla="*/ 0 h 50"/>
                    <a:gd name="T76" fmla="*/ 1 w 9"/>
                    <a:gd name="T77" fmla="*/ 0 h 50"/>
                    <a:gd name="T78" fmla="*/ 1 w 9"/>
                    <a:gd name="T79" fmla="*/ 0 h 50"/>
                    <a:gd name="T80" fmla="*/ 1 w 9"/>
                    <a:gd name="T81" fmla="*/ 0 h 50"/>
                    <a:gd name="T82" fmla="*/ 1 w 9"/>
                    <a:gd name="T83" fmla="*/ 1 h 50"/>
                    <a:gd name="T84" fmla="*/ 0 w 9"/>
                    <a:gd name="T85" fmla="*/ 1 h 50"/>
                    <a:gd name="T86" fmla="*/ 0 w 9"/>
                    <a:gd name="T87" fmla="*/ 1 h 50"/>
                    <a:gd name="T88" fmla="*/ 0 w 9"/>
                    <a:gd name="T89" fmla="*/ 3 h 50"/>
                    <a:gd name="T90" fmla="*/ 0 w 9"/>
                    <a:gd name="T91" fmla="*/ 3 h 5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9"/>
                    <a:gd name="T139" fmla="*/ 0 h 50"/>
                    <a:gd name="T140" fmla="*/ 9 w 9"/>
                    <a:gd name="T141" fmla="*/ 50 h 50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9" h="5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2" y="9"/>
                      </a:lnTo>
                      <a:lnTo>
                        <a:pt x="3" y="10"/>
                      </a:lnTo>
                      <a:lnTo>
                        <a:pt x="3" y="12"/>
                      </a:lnTo>
                      <a:lnTo>
                        <a:pt x="5" y="13"/>
                      </a:lnTo>
                      <a:lnTo>
                        <a:pt x="5" y="14"/>
                      </a:lnTo>
                      <a:lnTo>
                        <a:pt x="5" y="15"/>
                      </a:lnTo>
                      <a:lnTo>
                        <a:pt x="5" y="16"/>
                      </a:lnTo>
                      <a:lnTo>
                        <a:pt x="6" y="17"/>
                      </a:lnTo>
                      <a:lnTo>
                        <a:pt x="6" y="20"/>
                      </a:lnTo>
                      <a:lnTo>
                        <a:pt x="6" y="21"/>
                      </a:lnTo>
                      <a:lnTo>
                        <a:pt x="6" y="22"/>
                      </a:lnTo>
                      <a:lnTo>
                        <a:pt x="6" y="23"/>
                      </a:lnTo>
                      <a:lnTo>
                        <a:pt x="6" y="24"/>
                      </a:lnTo>
                      <a:lnTo>
                        <a:pt x="6" y="25"/>
                      </a:lnTo>
                      <a:lnTo>
                        <a:pt x="6" y="27"/>
                      </a:lnTo>
                      <a:lnTo>
                        <a:pt x="6" y="29"/>
                      </a:lnTo>
                      <a:lnTo>
                        <a:pt x="6" y="30"/>
                      </a:lnTo>
                      <a:lnTo>
                        <a:pt x="6" y="32"/>
                      </a:lnTo>
                      <a:lnTo>
                        <a:pt x="6" y="33"/>
                      </a:lnTo>
                      <a:lnTo>
                        <a:pt x="6" y="34"/>
                      </a:lnTo>
                      <a:lnTo>
                        <a:pt x="5" y="37"/>
                      </a:lnTo>
                      <a:lnTo>
                        <a:pt x="5" y="38"/>
                      </a:lnTo>
                      <a:lnTo>
                        <a:pt x="5" y="40"/>
                      </a:lnTo>
                      <a:lnTo>
                        <a:pt x="3" y="41"/>
                      </a:lnTo>
                      <a:lnTo>
                        <a:pt x="3" y="43"/>
                      </a:lnTo>
                      <a:lnTo>
                        <a:pt x="2" y="46"/>
                      </a:lnTo>
                      <a:lnTo>
                        <a:pt x="2" y="47"/>
                      </a:lnTo>
                      <a:lnTo>
                        <a:pt x="1" y="49"/>
                      </a:lnTo>
                      <a:lnTo>
                        <a:pt x="3" y="50"/>
                      </a:lnTo>
                      <a:lnTo>
                        <a:pt x="3" y="48"/>
                      </a:lnTo>
                      <a:lnTo>
                        <a:pt x="5" y="47"/>
                      </a:lnTo>
                      <a:lnTo>
                        <a:pt x="6" y="44"/>
                      </a:lnTo>
                      <a:lnTo>
                        <a:pt x="6" y="42"/>
                      </a:lnTo>
                      <a:lnTo>
                        <a:pt x="7" y="41"/>
                      </a:lnTo>
                      <a:lnTo>
                        <a:pt x="7" y="39"/>
                      </a:lnTo>
                      <a:lnTo>
                        <a:pt x="8" y="38"/>
                      </a:lnTo>
                      <a:lnTo>
                        <a:pt x="8" y="35"/>
                      </a:lnTo>
                      <a:lnTo>
                        <a:pt x="8" y="34"/>
                      </a:lnTo>
                      <a:lnTo>
                        <a:pt x="8" y="32"/>
                      </a:lnTo>
                      <a:lnTo>
                        <a:pt x="9" y="31"/>
                      </a:lnTo>
                      <a:lnTo>
                        <a:pt x="9" y="29"/>
                      </a:lnTo>
                      <a:lnTo>
                        <a:pt x="9" y="27"/>
                      </a:lnTo>
                      <a:lnTo>
                        <a:pt x="9" y="25"/>
                      </a:lnTo>
                      <a:lnTo>
                        <a:pt x="9" y="24"/>
                      </a:lnTo>
                      <a:lnTo>
                        <a:pt x="9" y="23"/>
                      </a:lnTo>
                      <a:lnTo>
                        <a:pt x="8" y="22"/>
                      </a:lnTo>
                      <a:lnTo>
                        <a:pt x="8" y="20"/>
                      </a:lnTo>
                      <a:lnTo>
                        <a:pt x="8" y="18"/>
                      </a:lnTo>
                      <a:lnTo>
                        <a:pt x="8" y="17"/>
                      </a:lnTo>
                      <a:lnTo>
                        <a:pt x="8" y="16"/>
                      </a:lnTo>
                      <a:lnTo>
                        <a:pt x="7" y="14"/>
                      </a:lnTo>
                      <a:lnTo>
                        <a:pt x="7" y="13"/>
                      </a:lnTo>
                      <a:lnTo>
                        <a:pt x="7" y="12"/>
                      </a:lnTo>
                      <a:lnTo>
                        <a:pt x="6" y="10"/>
                      </a:lnTo>
                      <a:lnTo>
                        <a:pt x="6" y="9"/>
                      </a:lnTo>
                      <a:lnTo>
                        <a:pt x="5" y="8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33" name="Freeform 44"/>
                <p:cNvSpPr>
                  <a:spLocks/>
                </p:cNvSpPr>
                <p:nvPr/>
              </p:nvSpPr>
              <p:spPr bwMode="auto">
                <a:xfrm>
                  <a:off x="4462" y="1692"/>
                  <a:ext cx="4" cy="30"/>
                </a:xfrm>
                <a:custGeom>
                  <a:avLst/>
                  <a:gdLst>
                    <a:gd name="T0" fmla="*/ 0 w 12"/>
                    <a:gd name="T1" fmla="*/ 2 h 93"/>
                    <a:gd name="T2" fmla="*/ 0 w 12"/>
                    <a:gd name="T3" fmla="*/ 11 h 93"/>
                    <a:gd name="T4" fmla="*/ 1 w 12"/>
                    <a:gd name="T5" fmla="*/ 17 h 93"/>
                    <a:gd name="T6" fmla="*/ 1 w 12"/>
                    <a:gd name="T7" fmla="*/ 24 h 93"/>
                    <a:gd name="T8" fmla="*/ 2 w 12"/>
                    <a:gd name="T9" fmla="*/ 29 h 93"/>
                    <a:gd name="T10" fmla="*/ 2 w 12"/>
                    <a:gd name="T11" fmla="*/ 33 h 93"/>
                    <a:gd name="T12" fmla="*/ 2 w 12"/>
                    <a:gd name="T13" fmla="*/ 37 h 93"/>
                    <a:gd name="T14" fmla="*/ 4 w 12"/>
                    <a:gd name="T15" fmla="*/ 40 h 93"/>
                    <a:gd name="T16" fmla="*/ 4 w 12"/>
                    <a:gd name="T17" fmla="*/ 42 h 93"/>
                    <a:gd name="T18" fmla="*/ 4 w 12"/>
                    <a:gd name="T19" fmla="*/ 46 h 93"/>
                    <a:gd name="T20" fmla="*/ 5 w 12"/>
                    <a:gd name="T21" fmla="*/ 49 h 93"/>
                    <a:gd name="T22" fmla="*/ 5 w 12"/>
                    <a:gd name="T23" fmla="*/ 54 h 93"/>
                    <a:gd name="T24" fmla="*/ 6 w 12"/>
                    <a:gd name="T25" fmla="*/ 58 h 93"/>
                    <a:gd name="T26" fmla="*/ 7 w 12"/>
                    <a:gd name="T27" fmla="*/ 65 h 93"/>
                    <a:gd name="T28" fmla="*/ 7 w 12"/>
                    <a:gd name="T29" fmla="*/ 73 h 93"/>
                    <a:gd name="T30" fmla="*/ 8 w 12"/>
                    <a:gd name="T31" fmla="*/ 82 h 93"/>
                    <a:gd name="T32" fmla="*/ 9 w 12"/>
                    <a:gd name="T33" fmla="*/ 93 h 93"/>
                    <a:gd name="T34" fmla="*/ 12 w 12"/>
                    <a:gd name="T35" fmla="*/ 88 h 93"/>
                    <a:gd name="T36" fmla="*/ 10 w 12"/>
                    <a:gd name="T37" fmla="*/ 78 h 93"/>
                    <a:gd name="T38" fmla="*/ 9 w 12"/>
                    <a:gd name="T39" fmla="*/ 68 h 93"/>
                    <a:gd name="T40" fmla="*/ 8 w 12"/>
                    <a:gd name="T41" fmla="*/ 62 h 93"/>
                    <a:gd name="T42" fmla="*/ 8 w 12"/>
                    <a:gd name="T43" fmla="*/ 56 h 93"/>
                    <a:gd name="T44" fmla="*/ 7 w 12"/>
                    <a:gd name="T45" fmla="*/ 50 h 93"/>
                    <a:gd name="T46" fmla="*/ 7 w 12"/>
                    <a:gd name="T47" fmla="*/ 47 h 93"/>
                    <a:gd name="T48" fmla="*/ 6 w 12"/>
                    <a:gd name="T49" fmla="*/ 44 h 93"/>
                    <a:gd name="T50" fmla="*/ 6 w 12"/>
                    <a:gd name="T51" fmla="*/ 40 h 93"/>
                    <a:gd name="T52" fmla="*/ 6 w 12"/>
                    <a:gd name="T53" fmla="*/ 38 h 93"/>
                    <a:gd name="T54" fmla="*/ 5 w 12"/>
                    <a:gd name="T55" fmla="*/ 34 h 93"/>
                    <a:gd name="T56" fmla="*/ 5 w 12"/>
                    <a:gd name="T57" fmla="*/ 31 h 93"/>
                    <a:gd name="T58" fmla="*/ 5 w 12"/>
                    <a:gd name="T59" fmla="*/ 27 h 93"/>
                    <a:gd name="T60" fmla="*/ 4 w 12"/>
                    <a:gd name="T61" fmla="*/ 21 h 93"/>
                    <a:gd name="T62" fmla="*/ 4 w 12"/>
                    <a:gd name="T63" fmla="*/ 14 h 93"/>
                    <a:gd name="T64" fmla="*/ 2 w 12"/>
                    <a:gd name="T65" fmla="*/ 6 h 93"/>
                    <a:gd name="T66" fmla="*/ 0 w 12"/>
                    <a:gd name="T67" fmla="*/ 3 h 93"/>
                    <a:gd name="T68" fmla="*/ 2 w 12"/>
                    <a:gd name="T69" fmla="*/ 2 h 93"/>
                    <a:gd name="T70" fmla="*/ 2 w 12"/>
                    <a:gd name="T71" fmla="*/ 2 h 93"/>
                    <a:gd name="T72" fmla="*/ 2 w 12"/>
                    <a:gd name="T73" fmla="*/ 0 h 93"/>
                    <a:gd name="T74" fmla="*/ 2 w 12"/>
                    <a:gd name="T75" fmla="*/ 0 h 93"/>
                    <a:gd name="T76" fmla="*/ 1 w 12"/>
                    <a:gd name="T77" fmla="*/ 0 h 93"/>
                    <a:gd name="T78" fmla="*/ 1 w 12"/>
                    <a:gd name="T79" fmla="*/ 0 h 93"/>
                    <a:gd name="T80" fmla="*/ 1 w 12"/>
                    <a:gd name="T81" fmla="*/ 0 h 93"/>
                    <a:gd name="T82" fmla="*/ 0 w 12"/>
                    <a:gd name="T83" fmla="*/ 0 h 93"/>
                    <a:gd name="T84" fmla="*/ 0 w 12"/>
                    <a:gd name="T85" fmla="*/ 2 h 93"/>
                    <a:gd name="T86" fmla="*/ 0 w 12"/>
                    <a:gd name="T87" fmla="*/ 2 h 93"/>
                    <a:gd name="T88" fmla="*/ 0 w 12"/>
                    <a:gd name="T89" fmla="*/ 2 h 93"/>
                    <a:gd name="T90" fmla="*/ 2 w 12"/>
                    <a:gd name="T91" fmla="*/ 2 h 93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2"/>
                    <a:gd name="T139" fmla="*/ 0 h 93"/>
                    <a:gd name="T140" fmla="*/ 12 w 12"/>
                    <a:gd name="T141" fmla="*/ 93 h 93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2" h="93"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1" y="17"/>
                      </a:lnTo>
                      <a:lnTo>
                        <a:pt x="1" y="21"/>
                      </a:lnTo>
                      <a:lnTo>
                        <a:pt x="1" y="24"/>
                      </a:lnTo>
                      <a:lnTo>
                        <a:pt x="1" y="27"/>
                      </a:lnTo>
                      <a:lnTo>
                        <a:pt x="2" y="29"/>
                      </a:lnTo>
                      <a:lnTo>
                        <a:pt x="2" y="31"/>
                      </a:lnTo>
                      <a:lnTo>
                        <a:pt x="2" y="33"/>
                      </a:lnTo>
                      <a:lnTo>
                        <a:pt x="2" y="34"/>
                      </a:lnTo>
                      <a:lnTo>
                        <a:pt x="2" y="37"/>
                      </a:lnTo>
                      <a:lnTo>
                        <a:pt x="2" y="38"/>
                      </a:lnTo>
                      <a:lnTo>
                        <a:pt x="4" y="40"/>
                      </a:lnTo>
                      <a:lnTo>
                        <a:pt x="4" y="41"/>
                      </a:lnTo>
                      <a:lnTo>
                        <a:pt x="4" y="42"/>
                      </a:lnTo>
                      <a:lnTo>
                        <a:pt x="4" y="44"/>
                      </a:lnTo>
                      <a:lnTo>
                        <a:pt x="4" y="46"/>
                      </a:lnTo>
                      <a:lnTo>
                        <a:pt x="5" y="47"/>
                      </a:lnTo>
                      <a:lnTo>
                        <a:pt x="5" y="49"/>
                      </a:lnTo>
                      <a:lnTo>
                        <a:pt x="5" y="51"/>
                      </a:lnTo>
                      <a:lnTo>
                        <a:pt x="5" y="54"/>
                      </a:lnTo>
                      <a:lnTo>
                        <a:pt x="6" y="56"/>
                      </a:lnTo>
                      <a:lnTo>
                        <a:pt x="6" y="58"/>
                      </a:lnTo>
                      <a:lnTo>
                        <a:pt x="6" y="62"/>
                      </a:lnTo>
                      <a:lnTo>
                        <a:pt x="7" y="65"/>
                      </a:lnTo>
                      <a:lnTo>
                        <a:pt x="7" y="68"/>
                      </a:lnTo>
                      <a:lnTo>
                        <a:pt x="7" y="73"/>
                      </a:lnTo>
                      <a:lnTo>
                        <a:pt x="8" y="78"/>
                      </a:lnTo>
                      <a:lnTo>
                        <a:pt x="8" y="82"/>
                      </a:lnTo>
                      <a:lnTo>
                        <a:pt x="8" y="88"/>
                      </a:lnTo>
                      <a:lnTo>
                        <a:pt x="9" y="93"/>
                      </a:lnTo>
                      <a:lnTo>
                        <a:pt x="12" y="93"/>
                      </a:lnTo>
                      <a:lnTo>
                        <a:pt x="12" y="88"/>
                      </a:lnTo>
                      <a:lnTo>
                        <a:pt x="10" y="82"/>
                      </a:lnTo>
                      <a:lnTo>
                        <a:pt x="10" y="78"/>
                      </a:lnTo>
                      <a:lnTo>
                        <a:pt x="9" y="73"/>
                      </a:lnTo>
                      <a:lnTo>
                        <a:pt x="9" y="68"/>
                      </a:lnTo>
                      <a:lnTo>
                        <a:pt x="9" y="65"/>
                      </a:lnTo>
                      <a:lnTo>
                        <a:pt x="8" y="62"/>
                      </a:lnTo>
                      <a:lnTo>
                        <a:pt x="8" y="58"/>
                      </a:lnTo>
                      <a:lnTo>
                        <a:pt x="8" y="56"/>
                      </a:lnTo>
                      <a:lnTo>
                        <a:pt x="7" y="53"/>
                      </a:lnTo>
                      <a:lnTo>
                        <a:pt x="7" y="50"/>
                      </a:lnTo>
                      <a:lnTo>
                        <a:pt x="7" y="49"/>
                      </a:lnTo>
                      <a:lnTo>
                        <a:pt x="7" y="47"/>
                      </a:lnTo>
                      <a:lnTo>
                        <a:pt x="7" y="45"/>
                      </a:lnTo>
                      <a:lnTo>
                        <a:pt x="6" y="44"/>
                      </a:lnTo>
                      <a:lnTo>
                        <a:pt x="6" y="42"/>
                      </a:lnTo>
                      <a:lnTo>
                        <a:pt x="6" y="40"/>
                      </a:lnTo>
                      <a:lnTo>
                        <a:pt x="6" y="39"/>
                      </a:lnTo>
                      <a:lnTo>
                        <a:pt x="6" y="38"/>
                      </a:lnTo>
                      <a:lnTo>
                        <a:pt x="5" y="36"/>
                      </a:lnTo>
                      <a:lnTo>
                        <a:pt x="5" y="34"/>
                      </a:lnTo>
                      <a:lnTo>
                        <a:pt x="5" y="32"/>
                      </a:lnTo>
                      <a:lnTo>
                        <a:pt x="5" y="31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4" y="23"/>
                      </a:lnTo>
                      <a:lnTo>
                        <a:pt x="4" y="21"/>
                      </a:lnTo>
                      <a:lnTo>
                        <a:pt x="4" y="17"/>
                      </a:lnTo>
                      <a:lnTo>
                        <a:pt x="4" y="14"/>
                      </a:lnTo>
                      <a:lnTo>
                        <a:pt x="4" y="11"/>
                      </a:lnTo>
                      <a:lnTo>
                        <a:pt x="2" y="6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34" name="Freeform 45"/>
                <p:cNvSpPr>
                  <a:spLocks/>
                </p:cNvSpPr>
                <p:nvPr/>
              </p:nvSpPr>
              <p:spPr bwMode="auto">
                <a:xfrm>
                  <a:off x="4460" y="1693"/>
                  <a:ext cx="11" cy="29"/>
                </a:xfrm>
                <a:custGeom>
                  <a:avLst/>
                  <a:gdLst>
                    <a:gd name="T0" fmla="*/ 31 w 32"/>
                    <a:gd name="T1" fmla="*/ 88 h 90"/>
                    <a:gd name="T2" fmla="*/ 27 w 32"/>
                    <a:gd name="T3" fmla="*/ 82 h 90"/>
                    <a:gd name="T4" fmla="*/ 24 w 32"/>
                    <a:gd name="T5" fmla="*/ 78 h 90"/>
                    <a:gd name="T6" fmla="*/ 22 w 32"/>
                    <a:gd name="T7" fmla="*/ 72 h 90"/>
                    <a:gd name="T8" fmla="*/ 19 w 32"/>
                    <a:gd name="T9" fmla="*/ 66 h 90"/>
                    <a:gd name="T10" fmla="*/ 17 w 32"/>
                    <a:gd name="T11" fmla="*/ 61 h 90"/>
                    <a:gd name="T12" fmla="*/ 15 w 32"/>
                    <a:gd name="T13" fmla="*/ 55 h 90"/>
                    <a:gd name="T14" fmla="*/ 14 w 32"/>
                    <a:gd name="T15" fmla="*/ 49 h 90"/>
                    <a:gd name="T16" fmla="*/ 13 w 32"/>
                    <a:gd name="T17" fmla="*/ 44 h 90"/>
                    <a:gd name="T18" fmla="*/ 11 w 32"/>
                    <a:gd name="T19" fmla="*/ 38 h 90"/>
                    <a:gd name="T20" fmla="*/ 10 w 32"/>
                    <a:gd name="T21" fmla="*/ 32 h 90"/>
                    <a:gd name="T22" fmla="*/ 9 w 32"/>
                    <a:gd name="T23" fmla="*/ 27 h 90"/>
                    <a:gd name="T24" fmla="*/ 8 w 32"/>
                    <a:gd name="T25" fmla="*/ 21 h 90"/>
                    <a:gd name="T26" fmla="*/ 7 w 32"/>
                    <a:gd name="T27" fmla="*/ 15 h 90"/>
                    <a:gd name="T28" fmla="*/ 6 w 32"/>
                    <a:gd name="T29" fmla="*/ 10 h 90"/>
                    <a:gd name="T30" fmla="*/ 5 w 32"/>
                    <a:gd name="T31" fmla="*/ 5 h 90"/>
                    <a:gd name="T32" fmla="*/ 2 w 32"/>
                    <a:gd name="T33" fmla="*/ 0 h 90"/>
                    <a:gd name="T34" fmla="*/ 1 w 32"/>
                    <a:gd name="T35" fmla="*/ 3 h 90"/>
                    <a:gd name="T36" fmla="*/ 2 w 32"/>
                    <a:gd name="T37" fmla="*/ 9 h 90"/>
                    <a:gd name="T38" fmla="*/ 3 w 32"/>
                    <a:gd name="T39" fmla="*/ 13 h 90"/>
                    <a:gd name="T40" fmla="*/ 6 w 32"/>
                    <a:gd name="T41" fmla="*/ 19 h 90"/>
                    <a:gd name="T42" fmla="*/ 6 w 32"/>
                    <a:gd name="T43" fmla="*/ 25 h 90"/>
                    <a:gd name="T44" fmla="*/ 7 w 32"/>
                    <a:gd name="T45" fmla="*/ 30 h 90"/>
                    <a:gd name="T46" fmla="*/ 8 w 32"/>
                    <a:gd name="T47" fmla="*/ 36 h 90"/>
                    <a:gd name="T48" fmla="*/ 9 w 32"/>
                    <a:gd name="T49" fmla="*/ 42 h 90"/>
                    <a:gd name="T50" fmla="*/ 10 w 32"/>
                    <a:gd name="T51" fmla="*/ 47 h 90"/>
                    <a:gd name="T52" fmla="*/ 13 w 32"/>
                    <a:gd name="T53" fmla="*/ 53 h 90"/>
                    <a:gd name="T54" fmla="*/ 14 w 32"/>
                    <a:gd name="T55" fmla="*/ 59 h 90"/>
                    <a:gd name="T56" fmla="*/ 16 w 32"/>
                    <a:gd name="T57" fmla="*/ 65 h 90"/>
                    <a:gd name="T58" fmla="*/ 18 w 32"/>
                    <a:gd name="T59" fmla="*/ 71 h 90"/>
                    <a:gd name="T60" fmla="*/ 21 w 32"/>
                    <a:gd name="T61" fmla="*/ 77 h 90"/>
                    <a:gd name="T62" fmla="*/ 24 w 32"/>
                    <a:gd name="T63" fmla="*/ 82 h 90"/>
                    <a:gd name="T64" fmla="*/ 27 w 32"/>
                    <a:gd name="T65" fmla="*/ 87 h 90"/>
                    <a:gd name="T66" fmla="*/ 28 w 32"/>
                    <a:gd name="T67" fmla="*/ 89 h 90"/>
                    <a:gd name="T68" fmla="*/ 30 w 32"/>
                    <a:gd name="T69" fmla="*/ 90 h 90"/>
                    <a:gd name="T70" fmla="*/ 30 w 32"/>
                    <a:gd name="T71" fmla="*/ 90 h 90"/>
                    <a:gd name="T72" fmla="*/ 30 w 32"/>
                    <a:gd name="T73" fmla="*/ 90 h 90"/>
                    <a:gd name="T74" fmla="*/ 31 w 32"/>
                    <a:gd name="T75" fmla="*/ 90 h 90"/>
                    <a:gd name="T76" fmla="*/ 31 w 32"/>
                    <a:gd name="T77" fmla="*/ 90 h 90"/>
                    <a:gd name="T78" fmla="*/ 31 w 32"/>
                    <a:gd name="T79" fmla="*/ 90 h 90"/>
                    <a:gd name="T80" fmla="*/ 31 w 32"/>
                    <a:gd name="T81" fmla="*/ 90 h 90"/>
                    <a:gd name="T82" fmla="*/ 32 w 32"/>
                    <a:gd name="T83" fmla="*/ 89 h 90"/>
                    <a:gd name="T84" fmla="*/ 32 w 32"/>
                    <a:gd name="T85" fmla="*/ 89 h 90"/>
                    <a:gd name="T86" fmla="*/ 32 w 32"/>
                    <a:gd name="T87" fmla="*/ 89 h 90"/>
                    <a:gd name="T88" fmla="*/ 32 w 32"/>
                    <a:gd name="T89" fmla="*/ 88 h 90"/>
                    <a:gd name="T90" fmla="*/ 31 w 32"/>
                    <a:gd name="T91" fmla="*/ 88 h 9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2"/>
                    <a:gd name="T139" fmla="*/ 0 h 90"/>
                    <a:gd name="T140" fmla="*/ 32 w 32"/>
                    <a:gd name="T141" fmla="*/ 90 h 90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2" h="90">
                      <a:moveTo>
                        <a:pt x="32" y="89"/>
                      </a:moveTo>
                      <a:lnTo>
                        <a:pt x="31" y="88"/>
                      </a:lnTo>
                      <a:lnTo>
                        <a:pt x="30" y="86"/>
                      </a:lnTo>
                      <a:lnTo>
                        <a:pt x="27" y="82"/>
                      </a:lnTo>
                      <a:lnTo>
                        <a:pt x="26" y="80"/>
                      </a:lnTo>
                      <a:lnTo>
                        <a:pt x="24" y="78"/>
                      </a:lnTo>
                      <a:lnTo>
                        <a:pt x="23" y="74"/>
                      </a:lnTo>
                      <a:lnTo>
                        <a:pt x="22" y="72"/>
                      </a:lnTo>
                      <a:lnTo>
                        <a:pt x="21" y="69"/>
                      </a:lnTo>
                      <a:lnTo>
                        <a:pt x="19" y="66"/>
                      </a:lnTo>
                      <a:lnTo>
                        <a:pt x="18" y="64"/>
                      </a:lnTo>
                      <a:lnTo>
                        <a:pt x="17" y="61"/>
                      </a:lnTo>
                      <a:lnTo>
                        <a:pt x="16" y="57"/>
                      </a:lnTo>
                      <a:lnTo>
                        <a:pt x="15" y="55"/>
                      </a:lnTo>
                      <a:lnTo>
                        <a:pt x="15" y="53"/>
                      </a:lnTo>
                      <a:lnTo>
                        <a:pt x="14" y="49"/>
                      </a:lnTo>
                      <a:lnTo>
                        <a:pt x="14" y="47"/>
                      </a:lnTo>
                      <a:lnTo>
                        <a:pt x="13" y="44"/>
                      </a:lnTo>
                      <a:lnTo>
                        <a:pt x="11" y="42"/>
                      </a:lnTo>
                      <a:lnTo>
                        <a:pt x="11" y="38"/>
                      </a:lnTo>
                      <a:lnTo>
                        <a:pt x="10" y="36"/>
                      </a:lnTo>
                      <a:lnTo>
                        <a:pt x="10" y="32"/>
                      </a:lnTo>
                      <a:lnTo>
                        <a:pt x="10" y="30"/>
                      </a:lnTo>
                      <a:lnTo>
                        <a:pt x="9" y="27"/>
                      </a:lnTo>
                      <a:lnTo>
                        <a:pt x="9" y="25"/>
                      </a:lnTo>
                      <a:lnTo>
                        <a:pt x="8" y="21"/>
                      </a:lnTo>
                      <a:lnTo>
                        <a:pt x="8" y="19"/>
                      </a:lnTo>
                      <a:lnTo>
                        <a:pt x="7" y="15"/>
                      </a:lnTo>
                      <a:lnTo>
                        <a:pt x="7" y="13"/>
                      </a:lnTo>
                      <a:lnTo>
                        <a:pt x="6" y="10"/>
                      </a:lnTo>
                      <a:lnTo>
                        <a:pt x="6" y="8"/>
                      </a:lnTo>
                      <a:lnTo>
                        <a:pt x="5" y="5"/>
                      </a:ln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3"/>
                      </a:lnTo>
                      <a:lnTo>
                        <a:pt x="2" y="5"/>
                      </a:lnTo>
                      <a:lnTo>
                        <a:pt x="2" y="9"/>
                      </a:lnTo>
                      <a:lnTo>
                        <a:pt x="3" y="11"/>
                      </a:lnTo>
                      <a:lnTo>
                        <a:pt x="3" y="13"/>
                      </a:lnTo>
                      <a:lnTo>
                        <a:pt x="5" y="17"/>
                      </a:lnTo>
                      <a:lnTo>
                        <a:pt x="6" y="19"/>
                      </a:lnTo>
                      <a:lnTo>
                        <a:pt x="6" y="22"/>
                      </a:lnTo>
                      <a:lnTo>
                        <a:pt x="6" y="25"/>
                      </a:lnTo>
                      <a:lnTo>
                        <a:pt x="7" y="28"/>
                      </a:lnTo>
                      <a:lnTo>
                        <a:pt x="7" y="30"/>
                      </a:lnTo>
                      <a:lnTo>
                        <a:pt x="8" y="34"/>
                      </a:lnTo>
                      <a:lnTo>
                        <a:pt x="8" y="36"/>
                      </a:lnTo>
                      <a:lnTo>
                        <a:pt x="9" y="39"/>
                      </a:lnTo>
                      <a:lnTo>
                        <a:pt x="9" y="42"/>
                      </a:lnTo>
                      <a:lnTo>
                        <a:pt x="10" y="45"/>
                      </a:lnTo>
                      <a:lnTo>
                        <a:pt x="10" y="47"/>
                      </a:lnTo>
                      <a:lnTo>
                        <a:pt x="11" y="51"/>
                      </a:lnTo>
                      <a:lnTo>
                        <a:pt x="13" y="53"/>
                      </a:lnTo>
                      <a:lnTo>
                        <a:pt x="13" y="56"/>
                      </a:lnTo>
                      <a:lnTo>
                        <a:pt x="14" y="59"/>
                      </a:lnTo>
                      <a:lnTo>
                        <a:pt x="15" y="62"/>
                      </a:lnTo>
                      <a:lnTo>
                        <a:pt x="16" y="65"/>
                      </a:lnTo>
                      <a:lnTo>
                        <a:pt x="17" y="68"/>
                      </a:lnTo>
                      <a:lnTo>
                        <a:pt x="18" y="71"/>
                      </a:lnTo>
                      <a:lnTo>
                        <a:pt x="19" y="73"/>
                      </a:lnTo>
                      <a:lnTo>
                        <a:pt x="21" y="77"/>
                      </a:lnTo>
                      <a:lnTo>
                        <a:pt x="22" y="79"/>
                      </a:lnTo>
                      <a:lnTo>
                        <a:pt x="24" y="82"/>
                      </a:lnTo>
                      <a:lnTo>
                        <a:pt x="25" y="85"/>
                      </a:lnTo>
                      <a:lnTo>
                        <a:pt x="27" y="87"/>
                      </a:lnTo>
                      <a:lnTo>
                        <a:pt x="30" y="90"/>
                      </a:lnTo>
                      <a:lnTo>
                        <a:pt x="28" y="89"/>
                      </a:lnTo>
                      <a:lnTo>
                        <a:pt x="30" y="90"/>
                      </a:lnTo>
                      <a:lnTo>
                        <a:pt x="31" y="90"/>
                      </a:lnTo>
                      <a:lnTo>
                        <a:pt x="31" y="89"/>
                      </a:lnTo>
                      <a:lnTo>
                        <a:pt x="32" y="89"/>
                      </a:lnTo>
                      <a:lnTo>
                        <a:pt x="32" y="88"/>
                      </a:lnTo>
                      <a:lnTo>
                        <a:pt x="31" y="88"/>
                      </a:lnTo>
                      <a:lnTo>
                        <a:pt x="32" y="8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35" name="Freeform 46"/>
                <p:cNvSpPr>
                  <a:spLocks/>
                </p:cNvSpPr>
                <p:nvPr/>
              </p:nvSpPr>
              <p:spPr bwMode="auto">
                <a:xfrm>
                  <a:off x="4470" y="1719"/>
                  <a:ext cx="4" cy="24"/>
                </a:xfrm>
                <a:custGeom>
                  <a:avLst/>
                  <a:gdLst>
                    <a:gd name="T0" fmla="*/ 16 w 16"/>
                    <a:gd name="T1" fmla="*/ 73 h 75"/>
                    <a:gd name="T2" fmla="*/ 14 w 16"/>
                    <a:gd name="T3" fmla="*/ 67 h 75"/>
                    <a:gd name="T4" fmla="*/ 12 w 16"/>
                    <a:gd name="T5" fmla="*/ 62 h 75"/>
                    <a:gd name="T6" fmla="*/ 9 w 16"/>
                    <a:gd name="T7" fmla="*/ 58 h 75"/>
                    <a:gd name="T8" fmla="*/ 8 w 16"/>
                    <a:gd name="T9" fmla="*/ 55 h 75"/>
                    <a:gd name="T10" fmla="*/ 7 w 16"/>
                    <a:gd name="T11" fmla="*/ 50 h 75"/>
                    <a:gd name="T12" fmla="*/ 6 w 16"/>
                    <a:gd name="T13" fmla="*/ 45 h 75"/>
                    <a:gd name="T14" fmla="*/ 5 w 16"/>
                    <a:gd name="T15" fmla="*/ 42 h 75"/>
                    <a:gd name="T16" fmla="*/ 4 w 16"/>
                    <a:gd name="T17" fmla="*/ 38 h 75"/>
                    <a:gd name="T18" fmla="*/ 4 w 16"/>
                    <a:gd name="T19" fmla="*/ 33 h 75"/>
                    <a:gd name="T20" fmla="*/ 4 w 16"/>
                    <a:gd name="T21" fmla="*/ 30 h 75"/>
                    <a:gd name="T22" fmla="*/ 2 w 16"/>
                    <a:gd name="T23" fmla="*/ 25 h 75"/>
                    <a:gd name="T24" fmla="*/ 4 w 16"/>
                    <a:gd name="T25" fmla="*/ 21 h 75"/>
                    <a:gd name="T26" fmla="*/ 4 w 16"/>
                    <a:gd name="T27" fmla="*/ 16 h 75"/>
                    <a:gd name="T28" fmla="*/ 4 w 16"/>
                    <a:gd name="T29" fmla="*/ 11 h 75"/>
                    <a:gd name="T30" fmla="*/ 5 w 16"/>
                    <a:gd name="T31" fmla="*/ 7 h 75"/>
                    <a:gd name="T32" fmla="*/ 5 w 16"/>
                    <a:gd name="T33" fmla="*/ 1 h 75"/>
                    <a:gd name="T34" fmla="*/ 2 w 16"/>
                    <a:gd name="T35" fmla="*/ 4 h 75"/>
                    <a:gd name="T36" fmla="*/ 1 w 16"/>
                    <a:gd name="T37" fmla="*/ 8 h 75"/>
                    <a:gd name="T38" fmla="*/ 1 w 16"/>
                    <a:gd name="T39" fmla="*/ 14 h 75"/>
                    <a:gd name="T40" fmla="*/ 0 w 16"/>
                    <a:gd name="T41" fmla="*/ 18 h 75"/>
                    <a:gd name="T42" fmla="*/ 0 w 16"/>
                    <a:gd name="T43" fmla="*/ 23 h 75"/>
                    <a:gd name="T44" fmla="*/ 0 w 16"/>
                    <a:gd name="T45" fmla="*/ 27 h 75"/>
                    <a:gd name="T46" fmla="*/ 0 w 16"/>
                    <a:gd name="T47" fmla="*/ 32 h 75"/>
                    <a:gd name="T48" fmla="*/ 1 w 16"/>
                    <a:gd name="T49" fmla="*/ 36 h 75"/>
                    <a:gd name="T50" fmla="*/ 2 w 16"/>
                    <a:gd name="T51" fmla="*/ 40 h 75"/>
                    <a:gd name="T52" fmla="*/ 2 w 16"/>
                    <a:gd name="T53" fmla="*/ 44 h 75"/>
                    <a:gd name="T54" fmla="*/ 4 w 16"/>
                    <a:gd name="T55" fmla="*/ 49 h 75"/>
                    <a:gd name="T56" fmla="*/ 5 w 16"/>
                    <a:gd name="T57" fmla="*/ 53 h 75"/>
                    <a:gd name="T58" fmla="*/ 7 w 16"/>
                    <a:gd name="T59" fmla="*/ 58 h 75"/>
                    <a:gd name="T60" fmla="*/ 8 w 16"/>
                    <a:gd name="T61" fmla="*/ 61 h 75"/>
                    <a:gd name="T62" fmla="*/ 10 w 16"/>
                    <a:gd name="T63" fmla="*/ 67 h 75"/>
                    <a:gd name="T64" fmla="*/ 13 w 16"/>
                    <a:gd name="T65" fmla="*/ 72 h 75"/>
                    <a:gd name="T66" fmla="*/ 14 w 16"/>
                    <a:gd name="T67" fmla="*/ 73 h 75"/>
                    <a:gd name="T68" fmla="*/ 14 w 16"/>
                    <a:gd name="T69" fmla="*/ 74 h 75"/>
                    <a:gd name="T70" fmla="*/ 14 w 16"/>
                    <a:gd name="T71" fmla="*/ 74 h 75"/>
                    <a:gd name="T72" fmla="*/ 14 w 16"/>
                    <a:gd name="T73" fmla="*/ 75 h 75"/>
                    <a:gd name="T74" fmla="*/ 15 w 16"/>
                    <a:gd name="T75" fmla="*/ 75 h 75"/>
                    <a:gd name="T76" fmla="*/ 15 w 16"/>
                    <a:gd name="T77" fmla="*/ 75 h 75"/>
                    <a:gd name="T78" fmla="*/ 15 w 16"/>
                    <a:gd name="T79" fmla="*/ 75 h 75"/>
                    <a:gd name="T80" fmla="*/ 16 w 16"/>
                    <a:gd name="T81" fmla="*/ 74 h 75"/>
                    <a:gd name="T82" fmla="*/ 16 w 16"/>
                    <a:gd name="T83" fmla="*/ 74 h 75"/>
                    <a:gd name="T84" fmla="*/ 16 w 16"/>
                    <a:gd name="T85" fmla="*/ 74 h 75"/>
                    <a:gd name="T86" fmla="*/ 16 w 16"/>
                    <a:gd name="T87" fmla="*/ 73 h 75"/>
                    <a:gd name="T88" fmla="*/ 16 w 16"/>
                    <a:gd name="T89" fmla="*/ 73 h 75"/>
                    <a:gd name="T90" fmla="*/ 16 w 16"/>
                    <a:gd name="T91" fmla="*/ 74 h 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6"/>
                    <a:gd name="T139" fmla="*/ 0 h 75"/>
                    <a:gd name="T140" fmla="*/ 16 w 16"/>
                    <a:gd name="T141" fmla="*/ 75 h 7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6" h="75">
                      <a:moveTo>
                        <a:pt x="16" y="74"/>
                      </a:moveTo>
                      <a:lnTo>
                        <a:pt x="16" y="73"/>
                      </a:lnTo>
                      <a:lnTo>
                        <a:pt x="15" y="70"/>
                      </a:lnTo>
                      <a:lnTo>
                        <a:pt x="14" y="67"/>
                      </a:lnTo>
                      <a:lnTo>
                        <a:pt x="13" y="65"/>
                      </a:lnTo>
                      <a:lnTo>
                        <a:pt x="12" y="62"/>
                      </a:lnTo>
                      <a:lnTo>
                        <a:pt x="10" y="60"/>
                      </a:lnTo>
                      <a:lnTo>
                        <a:pt x="9" y="58"/>
                      </a:lnTo>
                      <a:lnTo>
                        <a:pt x="9" y="56"/>
                      </a:lnTo>
                      <a:lnTo>
                        <a:pt x="8" y="55"/>
                      </a:lnTo>
                      <a:lnTo>
                        <a:pt x="8" y="52"/>
                      </a:lnTo>
                      <a:lnTo>
                        <a:pt x="7" y="50"/>
                      </a:lnTo>
                      <a:lnTo>
                        <a:pt x="6" y="48"/>
                      </a:lnTo>
                      <a:lnTo>
                        <a:pt x="6" y="45"/>
                      </a:lnTo>
                      <a:lnTo>
                        <a:pt x="5" y="43"/>
                      </a:lnTo>
                      <a:lnTo>
                        <a:pt x="5" y="42"/>
                      </a:lnTo>
                      <a:lnTo>
                        <a:pt x="5" y="40"/>
                      </a:lnTo>
                      <a:lnTo>
                        <a:pt x="4" y="38"/>
                      </a:lnTo>
                      <a:lnTo>
                        <a:pt x="4" y="35"/>
                      </a:lnTo>
                      <a:lnTo>
                        <a:pt x="4" y="33"/>
                      </a:lnTo>
                      <a:lnTo>
                        <a:pt x="4" y="32"/>
                      </a:lnTo>
                      <a:lnTo>
                        <a:pt x="4" y="30"/>
                      </a:lnTo>
                      <a:lnTo>
                        <a:pt x="4" y="27"/>
                      </a:lnTo>
                      <a:lnTo>
                        <a:pt x="2" y="25"/>
                      </a:lnTo>
                      <a:lnTo>
                        <a:pt x="2" y="23"/>
                      </a:lnTo>
                      <a:lnTo>
                        <a:pt x="4" y="21"/>
                      </a:lnTo>
                      <a:lnTo>
                        <a:pt x="4" y="18"/>
                      </a:lnTo>
                      <a:lnTo>
                        <a:pt x="4" y="16"/>
                      </a:lnTo>
                      <a:lnTo>
                        <a:pt x="4" y="14"/>
                      </a:lnTo>
                      <a:lnTo>
                        <a:pt x="4" y="11"/>
                      </a:lnTo>
                      <a:lnTo>
                        <a:pt x="4" y="9"/>
                      </a:lnTo>
                      <a:lnTo>
                        <a:pt x="5" y="7"/>
                      </a:lnTo>
                      <a:lnTo>
                        <a:pt x="5" y="4"/>
                      </a:lnTo>
                      <a:lnTo>
                        <a:pt x="5" y="1"/>
                      </a:lnTo>
                      <a:lnTo>
                        <a:pt x="2" y="0"/>
                      </a:lnTo>
                      <a:lnTo>
                        <a:pt x="2" y="4"/>
                      </a:lnTo>
                      <a:lnTo>
                        <a:pt x="2" y="6"/>
                      </a:lnTo>
                      <a:lnTo>
                        <a:pt x="1" y="8"/>
                      </a:lnTo>
                      <a:lnTo>
                        <a:pt x="1" y="11"/>
                      </a:lnTo>
                      <a:lnTo>
                        <a:pt x="1" y="14"/>
                      </a:lnTo>
                      <a:lnTo>
                        <a:pt x="0" y="16"/>
                      </a:lnTo>
                      <a:lnTo>
                        <a:pt x="0" y="18"/>
                      </a:lnTo>
                      <a:lnTo>
                        <a:pt x="0" y="21"/>
                      </a:lnTo>
                      <a:lnTo>
                        <a:pt x="0" y="23"/>
                      </a:lnTo>
                      <a:lnTo>
                        <a:pt x="0" y="25"/>
                      </a:lnTo>
                      <a:lnTo>
                        <a:pt x="0" y="27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1" y="34"/>
                      </a:lnTo>
                      <a:lnTo>
                        <a:pt x="1" y="36"/>
                      </a:lnTo>
                      <a:lnTo>
                        <a:pt x="1" y="39"/>
                      </a:lnTo>
                      <a:lnTo>
                        <a:pt x="2" y="40"/>
                      </a:lnTo>
                      <a:lnTo>
                        <a:pt x="2" y="42"/>
                      </a:lnTo>
                      <a:lnTo>
                        <a:pt x="2" y="44"/>
                      </a:lnTo>
                      <a:lnTo>
                        <a:pt x="4" y="47"/>
                      </a:lnTo>
                      <a:lnTo>
                        <a:pt x="4" y="49"/>
                      </a:lnTo>
                      <a:lnTo>
                        <a:pt x="5" y="51"/>
                      </a:lnTo>
                      <a:lnTo>
                        <a:pt x="5" y="53"/>
                      </a:lnTo>
                      <a:lnTo>
                        <a:pt x="6" y="56"/>
                      </a:lnTo>
                      <a:lnTo>
                        <a:pt x="7" y="58"/>
                      </a:lnTo>
                      <a:lnTo>
                        <a:pt x="8" y="60"/>
                      </a:lnTo>
                      <a:lnTo>
                        <a:pt x="8" y="61"/>
                      </a:lnTo>
                      <a:lnTo>
                        <a:pt x="9" y="65"/>
                      </a:lnTo>
                      <a:lnTo>
                        <a:pt x="10" y="67"/>
                      </a:lnTo>
                      <a:lnTo>
                        <a:pt x="12" y="69"/>
                      </a:lnTo>
                      <a:lnTo>
                        <a:pt x="13" y="72"/>
                      </a:lnTo>
                      <a:lnTo>
                        <a:pt x="14" y="74"/>
                      </a:lnTo>
                      <a:lnTo>
                        <a:pt x="14" y="73"/>
                      </a:lnTo>
                      <a:lnTo>
                        <a:pt x="14" y="74"/>
                      </a:lnTo>
                      <a:lnTo>
                        <a:pt x="14" y="75"/>
                      </a:lnTo>
                      <a:lnTo>
                        <a:pt x="15" y="75"/>
                      </a:lnTo>
                      <a:lnTo>
                        <a:pt x="16" y="74"/>
                      </a:lnTo>
                      <a:lnTo>
                        <a:pt x="16" y="73"/>
                      </a:lnTo>
                      <a:lnTo>
                        <a:pt x="16" y="74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36" name="Freeform 47"/>
                <p:cNvSpPr>
                  <a:spLocks/>
                </p:cNvSpPr>
                <p:nvPr/>
              </p:nvSpPr>
              <p:spPr bwMode="auto">
                <a:xfrm>
                  <a:off x="4458" y="1744"/>
                  <a:ext cx="16" cy="61"/>
                </a:xfrm>
                <a:custGeom>
                  <a:avLst/>
                  <a:gdLst>
                    <a:gd name="T0" fmla="*/ 5 w 50"/>
                    <a:gd name="T1" fmla="*/ 189 h 197"/>
                    <a:gd name="T2" fmla="*/ 9 w 50"/>
                    <a:gd name="T3" fmla="*/ 176 h 197"/>
                    <a:gd name="T4" fmla="*/ 12 w 50"/>
                    <a:gd name="T5" fmla="*/ 165 h 197"/>
                    <a:gd name="T6" fmla="*/ 16 w 50"/>
                    <a:gd name="T7" fmla="*/ 153 h 197"/>
                    <a:gd name="T8" fmla="*/ 19 w 50"/>
                    <a:gd name="T9" fmla="*/ 140 h 197"/>
                    <a:gd name="T10" fmla="*/ 23 w 50"/>
                    <a:gd name="T11" fmla="*/ 128 h 197"/>
                    <a:gd name="T12" fmla="*/ 26 w 50"/>
                    <a:gd name="T13" fmla="*/ 116 h 197"/>
                    <a:gd name="T14" fmla="*/ 28 w 50"/>
                    <a:gd name="T15" fmla="*/ 104 h 197"/>
                    <a:gd name="T16" fmla="*/ 31 w 50"/>
                    <a:gd name="T17" fmla="*/ 91 h 197"/>
                    <a:gd name="T18" fmla="*/ 33 w 50"/>
                    <a:gd name="T19" fmla="*/ 79 h 197"/>
                    <a:gd name="T20" fmla="*/ 36 w 50"/>
                    <a:gd name="T21" fmla="*/ 68 h 197"/>
                    <a:gd name="T22" fmla="*/ 39 w 50"/>
                    <a:gd name="T23" fmla="*/ 55 h 197"/>
                    <a:gd name="T24" fmla="*/ 41 w 50"/>
                    <a:gd name="T25" fmla="*/ 43 h 197"/>
                    <a:gd name="T26" fmla="*/ 43 w 50"/>
                    <a:gd name="T27" fmla="*/ 31 h 197"/>
                    <a:gd name="T28" fmla="*/ 47 w 50"/>
                    <a:gd name="T29" fmla="*/ 19 h 197"/>
                    <a:gd name="T30" fmla="*/ 49 w 50"/>
                    <a:gd name="T31" fmla="*/ 6 h 197"/>
                    <a:gd name="T32" fmla="*/ 48 w 50"/>
                    <a:gd name="T33" fmla="*/ 0 h 197"/>
                    <a:gd name="T34" fmla="*/ 45 w 50"/>
                    <a:gd name="T35" fmla="*/ 12 h 197"/>
                    <a:gd name="T36" fmla="*/ 42 w 50"/>
                    <a:gd name="T37" fmla="*/ 25 h 197"/>
                    <a:gd name="T38" fmla="*/ 40 w 50"/>
                    <a:gd name="T39" fmla="*/ 36 h 197"/>
                    <a:gd name="T40" fmla="*/ 37 w 50"/>
                    <a:gd name="T41" fmla="*/ 48 h 197"/>
                    <a:gd name="T42" fmla="*/ 35 w 50"/>
                    <a:gd name="T43" fmla="*/ 61 h 197"/>
                    <a:gd name="T44" fmla="*/ 32 w 50"/>
                    <a:gd name="T45" fmla="*/ 72 h 197"/>
                    <a:gd name="T46" fmla="*/ 30 w 50"/>
                    <a:gd name="T47" fmla="*/ 85 h 197"/>
                    <a:gd name="T48" fmla="*/ 27 w 50"/>
                    <a:gd name="T49" fmla="*/ 97 h 197"/>
                    <a:gd name="T50" fmla="*/ 25 w 50"/>
                    <a:gd name="T51" fmla="*/ 110 h 197"/>
                    <a:gd name="T52" fmla="*/ 22 w 50"/>
                    <a:gd name="T53" fmla="*/ 121 h 197"/>
                    <a:gd name="T54" fmla="*/ 19 w 50"/>
                    <a:gd name="T55" fmla="*/ 133 h 197"/>
                    <a:gd name="T56" fmla="*/ 16 w 50"/>
                    <a:gd name="T57" fmla="*/ 146 h 197"/>
                    <a:gd name="T58" fmla="*/ 12 w 50"/>
                    <a:gd name="T59" fmla="*/ 157 h 197"/>
                    <a:gd name="T60" fmla="*/ 8 w 50"/>
                    <a:gd name="T61" fmla="*/ 170 h 197"/>
                    <a:gd name="T62" fmla="*/ 5 w 50"/>
                    <a:gd name="T63" fmla="*/ 182 h 197"/>
                    <a:gd name="T64" fmla="*/ 0 w 50"/>
                    <a:gd name="T65" fmla="*/ 195 h 197"/>
                    <a:gd name="T66" fmla="*/ 0 w 50"/>
                    <a:gd name="T67" fmla="*/ 195 h 197"/>
                    <a:gd name="T68" fmla="*/ 0 w 50"/>
                    <a:gd name="T69" fmla="*/ 196 h 197"/>
                    <a:gd name="T70" fmla="*/ 0 w 50"/>
                    <a:gd name="T71" fmla="*/ 196 h 197"/>
                    <a:gd name="T72" fmla="*/ 0 w 50"/>
                    <a:gd name="T73" fmla="*/ 196 h 197"/>
                    <a:gd name="T74" fmla="*/ 0 w 50"/>
                    <a:gd name="T75" fmla="*/ 197 h 197"/>
                    <a:gd name="T76" fmla="*/ 1 w 50"/>
                    <a:gd name="T77" fmla="*/ 197 h 197"/>
                    <a:gd name="T78" fmla="*/ 1 w 50"/>
                    <a:gd name="T79" fmla="*/ 197 h 197"/>
                    <a:gd name="T80" fmla="*/ 1 w 50"/>
                    <a:gd name="T81" fmla="*/ 197 h 197"/>
                    <a:gd name="T82" fmla="*/ 1 w 50"/>
                    <a:gd name="T83" fmla="*/ 196 h 197"/>
                    <a:gd name="T84" fmla="*/ 2 w 50"/>
                    <a:gd name="T85" fmla="*/ 196 h 197"/>
                    <a:gd name="T86" fmla="*/ 2 w 50"/>
                    <a:gd name="T87" fmla="*/ 196 h 19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50"/>
                    <a:gd name="T133" fmla="*/ 0 h 197"/>
                    <a:gd name="T134" fmla="*/ 50 w 50"/>
                    <a:gd name="T135" fmla="*/ 197 h 19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50" h="197">
                      <a:moveTo>
                        <a:pt x="2" y="196"/>
                      </a:moveTo>
                      <a:lnTo>
                        <a:pt x="5" y="189"/>
                      </a:lnTo>
                      <a:lnTo>
                        <a:pt x="7" y="183"/>
                      </a:lnTo>
                      <a:lnTo>
                        <a:pt x="9" y="176"/>
                      </a:lnTo>
                      <a:lnTo>
                        <a:pt x="11" y="171"/>
                      </a:lnTo>
                      <a:lnTo>
                        <a:pt x="12" y="165"/>
                      </a:lnTo>
                      <a:lnTo>
                        <a:pt x="15" y="158"/>
                      </a:lnTo>
                      <a:lnTo>
                        <a:pt x="16" y="153"/>
                      </a:lnTo>
                      <a:lnTo>
                        <a:pt x="18" y="146"/>
                      </a:lnTo>
                      <a:lnTo>
                        <a:pt x="19" y="140"/>
                      </a:lnTo>
                      <a:lnTo>
                        <a:pt x="22" y="134"/>
                      </a:lnTo>
                      <a:lnTo>
                        <a:pt x="23" y="128"/>
                      </a:lnTo>
                      <a:lnTo>
                        <a:pt x="24" y="122"/>
                      </a:lnTo>
                      <a:lnTo>
                        <a:pt x="26" y="116"/>
                      </a:lnTo>
                      <a:lnTo>
                        <a:pt x="27" y="110"/>
                      </a:lnTo>
                      <a:lnTo>
                        <a:pt x="28" y="104"/>
                      </a:lnTo>
                      <a:lnTo>
                        <a:pt x="30" y="98"/>
                      </a:lnTo>
                      <a:lnTo>
                        <a:pt x="31" y="91"/>
                      </a:lnTo>
                      <a:lnTo>
                        <a:pt x="32" y="86"/>
                      </a:lnTo>
                      <a:lnTo>
                        <a:pt x="33" y="79"/>
                      </a:lnTo>
                      <a:lnTo>
                        <a:pt x="35" y="73"/>
                      </a:lnTo>
                      <a:lnTo>
                        <a:pt x="36" y="68"/>
                      </a:lnTo>
                      <a:lnTo>
                        <a:pt x="37" y="61"/>
                      </a:lnTo>
                      <a:lnTo>
                        <a:pt x="39" y="55"/>
                      </a:lnTo>
                      <a:lnTo>
                        <a:pt x="40" y="49"/>
                      </a:lnTo>
                      <a:lnTo>
                        <a:pt x="41" y="43"/>
                      </a:lnTo>
                      <a:lnTo>
                        <a:pt x="42" y="37"/>
                      </a:lnTo>
                      <a:lnTo>
                        <a:pt x="43" y="31"/>
                      </a:lnTo>
                      <a:lnTo>
                        <a:pt x="44" y="25"/>
                      </a:lnTo>
                      <a:lnTo>
                        <a:pt x="47" y="19"/>
                      </a:lnTo>
                      <a:lnTo>
                        <a:pt x="48" y="13"/>
                      </a:lnTo>
                      <a:lnTo>
                        <a:pt x="49" y="6"/>
                      </a:lnTo>
                      <a:lnTo>
                        <a:pt x="50" y="1"/>
                      </a:lnTo>
                      <a:lnTo>
                        <a:pt x="48" y="0"/>
                      </a:lnTo>
                      <a:lnTo>
                        <a:pt x="47" y="6"/>
                      </a:lnTo>
                      <a:lnTo>
                        <a:pt x="45" y="12"/>
                      </a:lnTo>
                      <a:lnTo>
                        <a:pt x="44" y="19"/>
                      </a:lnTo>
                      <a:lnTo>
                        <a:pt x="42" y="25"/>
                      </a:lnTo>
                      <a:lnTo>
                        <a:pt x="41" y="30"/>
                      </a:lnTo>
                      <a:lnTo>
                        <a:pt x="40" y="36"/>
                      </a:lnTo>
                      <a:lnTo>
                        <a:pt x="39" y="43"/>
                      </a:lnTo>
                      <a:lnTo>
                        <a:pt x="37" y="48"/>
                      </a:lnTo>
                      <a:lnTo>
                        <a:pt x="36" y="54"/>
                      </a:lnTo>
                      <a:lnTo>
                        <a:pt x="35" y="61"/>
                      </a:lnTo>
                      <a:lnTo>
                        <a:pt x="33" y="66"/>
                      </a:lnTo>
                      <a:lnTo>
                        <a:pt x="32" y="72"/>
                      </a:lnTo>
                      <a:lnTo>
                        <a:pt x="31" y="79"/>
                      </a:lnTo>
                      <a:lnTo>
                        <a:pt x="30" y="85"/>
                      </a:lnTo>
                      <a:lnTo>
                        <a:pt x="28" y="90"/>
                      </a:lnTo>
                      <a:lnTo>
                        <a:pt x="27" y="97"/>
                      </a:lnTo>
                      <a:lnTo>
                        <a:pt x="26" y="103"/>
                      </a:lnTo>
                      <a:lnTo>
                        <a:pt x="25" y="110"/>
                      </a:lnTo>
                      <a:lnTo>
                        <a:pt x="23" y="115"/>
                      </a:lnTo>
                      <a:lnTo>
                        <a:pt x="22" y="121"/>
                      </a:lnTo>
                      <a:lnTo>
                        <a:pt x="20" y="128"/>
                      </a:lnTo>
                      <a:lnTo>
                        <a:pt x="19" y="133"/>
                      </a:lnTo>
                      <a:lnTo>
                        <a:pt x="17" y="139"/>
                      </a:lnTo>
                      <a:lnTo>
                        <a:pt x="16" y="146"/>
                      </a:lnTo>
                      <a:lnTo>
                        <a:pt x="14" y="151"/>
                      </a:lnTo>
                      <a:lnTo>
                        <a:pt x="12" y="157"/>
                      </a:lnTo>
                      <a:lnTo>
                        <a:pt x="10" y="164"/>
                      </a:lnTo>
                      <a:lnTo>
                        <a:pt x="8" y="170"/>
                      </a:lnTo>
                      <a:lnTo>
                        <a:pt x="7" y="175"/>
                      </a:lnTo>
                      <a:lnTo>
                        <a:pt x="5" y="182"/>
                      </a:lnTo>
                      <a:lnTo>
                        <a:pt x="2" y="188"/>
                      </a:lnTo>
                      <a:lnTo>
                        <a:pt x="0" y="195"/>
                      </a:lnTo>
                      <a:lnTo>
                        <a:pt x="0" y="196"/>
                      </a:lnTo>
                      <a:lnTo>
                        <a:pt x="0" y="197"/>
                      </a:lnTo>
                      <a:lnTo>
                        <a:pt x="1" y="197"/>
                      </a:lnTo>
                      <a:lnTo>
                        <a:pt x="1" y="196"/>
                      </a:lnTo>
                      <a:lnTo>
                        <a:pt x="2" y="19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37" name="Freeform 48"/>
                <p:cNvSpPr>
                  <a:spLocks/>
                </p:cNvSpPr>
                <p:nvPr/>
              </p:nvSpPr>
              <p:spPr bwMode="auto">
                <a:xfrm>
                  <a:off x="4428" y="1805"/>
                  <a:ext cx="29" cy="30"/>
                </a:xfrm>
                <a:custGeom>
                  <a:avLst/>
                  <a:gdLst>
                    <a:gd name="T0" fmla="*/ 3 w 90"/>
                    <a:gd name="T1" fmla="*/ 89 h 94"/>
                    <a:gd name="T2" fmla="*/ 5 w 90"/>
                    <a:gd name="T3" fmla="*/ 83 h 94"/>
                    <a:gd name="T4" fmla="*/ 10 w 90"/>
                    <a:gd name="T5" fmla="*/ 79 h 94"/>
                    <a:gd name="T6" fmla="*/ 14 w 90"/>
                    <a:gd name="T7" fmla="*/ 76 h 94"/>
                    <a:gd name="T8" fmla="*/ 19 w 90"/>
                    <a:gd name="T9" fmla="*/ 72 h 94"/>
                    <a:gd name="T10" fmla="*/ 25 w 90"/>
                    <a:gd name="T11" fmla="*/ 70 h 94"/>
                    <a:gd name="T12" fmla="*/ 31 w 90"/>
                    <a:gd name="T13" fmla="*/ 66 h 94"/>
                    <a:gd name="T14" fmla="*/ 38 w 90"/>
                    <a:gd name="T15" fmla="*/ 63 h 94"/>
                    <a:gd name="T16" fmla="*/ 45 w 90"/>
                    <a:gd name="T17" fmla="*/ 60 h 94"/>
                    <a:gd name="T18" fmla="*/ 52 w 90"/>
                    <a:gd name="T19" fmla="*/ 56 h 94"/>
                    <a:gd name="T20" fmla="*/ 59 w 90"/>
                    <a:gd name="T21" fmla="*/ 52 h 94"/>
                    <a:gd name="T22" fmla="*/ 65 w 90"/>
                    <a:gd name="T23" fmla="*/ 46 h 94"/>
                    <a:gd name="T24" fmla="*/ 72 w 90"/>
                    <a:gd name="T25" fmla="*/ 38 h 94"/>
                    <a:gd name="T26" fmla="*/ 78 w 90"/>
                    <a:gd name="T27" fmla="*/ 30 h 94"/>
                    <a:gd name="T28" fmla="*/ 83 w 90"/>
                    <a:gd name="T29" fmla="*/ 20 h 94"/>
                    <a:gd name="T30" fmla="*/ 89 w 90"/>
                    <a:gd name="T31" fmla="*/ 8 h 94"/>
                    <a:gd name="T32" fmla="*/ 88 w 90"/>
                    <a:gd name="T33" fmla="*/ 0 h 94"/>
                    <a:gd name="T34" fmla="*/ 85 w 90"/>
                    <a:gd name="T35" fmla="*/ 12 h 94"/>
                    <a:gd name="T36" fmla="*/ 79 w 90"/>
                    <a:gd name="T37" fmla="*/ 23 h 94"/>
                    <a:gd name="T38" fmla="*/ 73 w 90"/>
                    <a:gd name="T39" fmla="*/ 32 h 94"/>
                    <a:gd name="T40" fmla="*/ 68 w 90"/>
                    <a:gd name="T41" fmla="*/ 40 h 94"/>
                    <a:gd name="T42" fmla="*/ 61 w 90"/>
                    <a:gd name="T43" fmla="*/ 46 h 94"/>
                    <a:gd name="T44" fmla="*/ 54 w 90"/>
                    <a:gd name="T45" fmla="*/ 52 h 94"/>
                    <a:gd name="T46" fmla="*/ 47 w 90"/>
                    <a:gd name="T47" fmla="*/ 55 h 94"/>
                    <a:gd name="T48" fmla="*/ 40 w 90"/>
                    <a:gd name="T49" fmla="*/ 59 h 94"/>
                    <a:gd name="T50" fmla="*/ 34 w 90"/>
                    <a:gd name="T51" fmla="*/ 62 h 94"/>
                    <a:gd name="T52" fmla="*/ 28 w 90"/>
                    <a:gd name="T53" fmla="*/ 65 h 94"/>
                    <a:gd name="T54" fmla="*/ 21 w 90"/>
                    <a:gd name="T55" fmla="*/ 68 h 94"/>
                    <a:gd name="T56" fmla="*/ 15 w 90"/>
                    <a:gd name="T57" fmla="*/ 71 h 94"/>
                    <a:gd name="T58" fmla="*/ 10 w 90"/>
                    <a:gd name="T59" fmla="*/ 74 h 94"/>
                    <a:gd name="T60" fmla="*/ 5 w 90"/>
                    <a:gd name="T61" fmla="*/ 79 h 94"/>
                    <a:gd name="T62" fmla="*/ 2 w 90"/>
                    <a:gd name="T63" fmla="*/ 85 h 94"/>
                    <a:gd name="T64" fmla="*/ 0 w 90"/>
                    <a:gd name="T65" fmla="*/ 91 h 94"/>
                    <a:gd name="T66" fmla="*/ 0 w 90"/>
                    <a:gd name="T67" fmla="*/ 91 h 94"/>
                    <a:gd name="T68" fmla="*/ 0 w 90"/>
                    <a:gd name="T69" fmla="*/ 91 h 94"/>
                    <a:gd name="T70" fmla="*/ 0 w 90"/>
                    <a:gd name="T71" fmla="*/ 93 h 94"/>
                    <a:gd name="T72" fmla="*/ 0 w 90"/>
                    <a:gd name="T73" fmla="*/ 93 h 94"/>
                    <a:gd name="T74" fmla="*/ 0 w 90"/>
                    <a:gd name="T75" fmla="*/ 93 h 94"/>
                    <a:gd name="T76" fmla="*/ 1 w 90"/>
                    <a:gd name="T77" fmla="*/ 93 h 94"/>
                    <a:gd name="T78" fmla="*/ 1 w 90"/>
                    <a:gd name="T79" fmla="*/ 94 h 94"/>
                    <a:gd name="T80" fmla="*/ 1 w 90"/>
                    <a:gd name="T81" fmla="*/ 93 h 94"/>
                    <a:gd name="T82" fmla="*/ 1 w 90"/>
                    <a:gd name="T83" fmla="*/ 93 h 94"/>
                    <a:gd name="T84" fmla="*/ 2 w 90"/>
                    <a:gd name="T85" fmla="*/ 93 h 94"/>
                    <a:gd name="T86" fmla="*/ 2 w 90"/>
                    <a:gd name="T87" fmla="*/ 93 h 94"/>
                    <a:gd name="T88" fmla="*/ 2 w 90"/>
                    <a:gd name="T89" fmla="*/ 93 h 9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90"/>
                    <a:gd name="T136" fmla="*/ 0 h 94"/>
                    <a:gd name="T137" fmla="*/ 90 w 90"/>
                    <a:gd name="T138" fmla="*/ 94 h 9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90" h="94">
                      <a:moveTo>
                        <a:pt x="2" y="93"/>
                      </a:moveTo>
                      <a:lnTo>
                        <a:pt x="3" y="89"/>
                      </a:lnTo>
                      <a:lnTo>
                        <a:pt x="4" y="86"/>
                      </a:lnTo>
                      <a:lnTo>
                        <a:pt x="5" y="83"/>
                      </a:lnTo>
                      <a:lnTo>
                        <a:pt x="8" y="81"/>
                      </a:lnTo>
                      <a:lnTo>
                        <a:pt x="10" y="79"/>
                      </a:lnTo>
                      <a:lnTo>
                        <a:pt x="12" y="78"/>
                      </a:lnTo>
                      <a:lnTo>
                        <a:pt x="14" y="76"/>
                      </a:lnTo>
                      <a:lnTo>
                        <a:pt x="17" y="73"/>
                      </a:lnTo>
                      <a:lnTo>
                        <a:pt x="19" y="72"/>
                      </a:lnTo>
                      <a:lnTo>
                        <a:pt x="22" y="71"/>
                      </a:lnTo>
                      <a:lnTo>
                        <a:pt x="25" y="70"/>
                      </a:lnTo>
                      <a:lnTo>
                        <a:pt x="28" y="68"/>
                      </a:lnTo>
                      <a:lnTo>
                        <a:pt x="31" y="66"/>
                      </a:lnTo>
                      <a:lnTo>
                        <a:pt x="35" y="65"/>
                      </a:lnTo>
                      <a:lnTo>
                        <a:pt x="38" y="63"/>
                      </a:lnTo>
                      <a:lnTo>
                        <a:pt x="42" y="62"/>
                      </a:lnTo>
                      <a:lnTo>
                        <a:pt x="45" y="60"/>
                      </a:lnTo>
                      <a:lnTo>
                        <a:pt x="48" y="59"/>
                      </a:lnTo>
                      <a:lnTo>
                        <a:pt x="52" y="56"/>
                      </a:lnTo>
                      <a:lnTo>
                        <a:pt x="55" y="54"/>
                      </a:lnTo>
                      <a:lnTo>
                        <a:pt x="59" y="52"/>
                      </a:lnTo>
                      <a:lnTo>
                        <a:pt x="62" y="48"/>
                      </a:lnTo>
                      <a:lnTo>
                        <a:pt x="65" y="46"/>
                      </a:lnTo>
                      <a:lnTo>
                        <a:pt x="69" y="43"/>
                      </a:lnTo>
                      <a:lnTo>
                        <a:pt x="72" y="38"/>
                      </a:lnTo>
                      <a:lnTo>
                        <a:pt x="76" y="35"/>
                      </a:lnTo>
                      <a:lnTo>
                        <a:pt x="78" y="30"/>
                      </a:lnTo>
                      <a:lnTo>
                        <a:pt x="81" y="25"/>
                      </a:lnTo>
                      <a:lnTo>
                        <a:pt x="83" y="20"/>
                      </a:lnTo>
                      <a:lnTo>
                        <a:pt x="86" y="13"/>
                      </a:lnTo>
                      <a:lnTo>
                        <a:pt x="89" y="8"/>
                      </a:lnTo>
                      <a:lnTo>
                        <a:pt x="90" y="1"/>
                      </a:lnTo>
                      <a:lnTo>
                        <a:pt x="88" y="0"/>
                      </a:lnTo>
                      <a:lnTo>
                        <a:pt x="86" y="6"/>
                      </a:lnTo>
                      <a:lnTo>
                        <a:pt x="85" y="12"/>
                      </a:lnTo>
                      <a:lnTo>
                        <a:pt x="81" y="18"/>
                      </a:lnTo>
                      <a:lnTo>
                        <a:pt x="79" y="23"/>
                      </a:lnTo>
                      <a:lnTo>
                        <a:pt x="77" y="28"/>
                      </a:lnTo>
                      <a:lnTo>
                        <a:pt x="73" y="32"/>
                      </a:lnTo>
                      <a:lnTo>
                        <a:pt x="71" y="36"/>
                      </a:lnTo>
                      <a:lnTo>
                        <a:pt x="68" y="40"/>
                      </a:lnTo>
                      <a:lnTo>
                        <a:pt x="64" y="43"/>
                      </a:lnTo>
                      <a:lnTo>
                        <a:pt x="61" y="46"/>
                      </a:lnTo>
                      <a:lnTo>
                        <a:pt x="57" y="48"/>
                      </a:lnTo>
                      <a:lnTo>
                        <a:pt x="54" y="52"/>
                      </a:lnTo>
                      <a:lnTo>
                        <a:pt x="51" y="53"/>
                      </a:lnTo>
                      <a:lnTo>
                        <a:pt x="47" y="55"/>
                      </a:lnTo>
                      <a:lnTo>
                        <a:pt x="44" y="57"/>
                      </a:lnTo>
                      <a:lnTo>
                        <a:pt x="40" y="59"/>
                      </a:lnTo>
                      <a:lnTo>
                        <a:pt x="37" y="61"/>
                      </a:lnTo>
                      <a:lnTo>
                        <a:pt x="34" y="62"/>
                      </a:lnTo>
                      <a:lnTo>
                        <a:pt x="30" y="63"/>
                      </a:lnTo>
                      <a:lnTo>
                        <a:pt x="28" y="65"/>
                      </a:lnTo>
                      <a:lnTo>
                        <a:pt x="25" y="66"/>
                      </a:lnTo>
                      <a:lnTo>
                        <a:pt x="21" y="68"/>
                      </a:lnTo>
                      <a:lnTo>
                        <a:pt x="19" y="70"/>
                      </a:lnTo>
                      <a:lnTo>
                        <a:pt x="15" y="71"/>
                      </a:lnTo>
                      <a:lnTo>
                        <a:pt x="12" y="73"/>
                      </a:lnTo>
                      <a:lnTo>
                        <a:pt x="10" y="74"/>
                      </a:lnTo>
                      <a:lnTo>
                        <a:pt x="8" y="77"/>
                      </a:lnTo>
                      <a:lnTo>
                        <a:pt x="5" y="79"/>
                      </a:lnTo>
                      <a:lnTo>
                        <a:pt x="4" y="81"/>
                      </a:lnTo>
                      <a:lnTo>
                        <a:pt x="2" y="85"/>
                      </a:lnTo>
                      <a:lnTo>
                        <a:pt x="1" y="87"/>
                      </a:lnTo>
                      <a:lnTo>
                        <a:pt x="0" y="91"/>
                      </a:lnTo>
                      <a:lnTo>
                        <a:pt x="0" y="93"/>
                      </a:lnTo>
                      <a:lnTo>
                        <a:pt x="1" y="93"/>
                      </a:lnTo>
                      <a:lnTo>
                        <a:pt x="1" y="94"/>
                      </a:lnTo>
                      <a:lnTo>
                        <a:pt x="1" y="93"/>
                      </a:lnTo>
                      <a:lnTo>
                        <a:pt x="2" y="93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38" name="Freeform 49"/>
                <p:cNvSpPr>
                  <a:spLocks/>
                </p:cNvSpPr>
                <p:nvPr/>
              </p:nvSpPr>
              <p:spPr bwMode="auto">
                <a:xfrm>
                  <a:off x="4429" y="1825"/>
                  <a:ext cx="39" cy="13"/>
                </a:xfrm>
                <a:custGeom>
                  <a:avLst/>
                  <a:gdLst>
                    <a:gd name="T0" fmla="*/ 116 w 121"/>
                    <a:gd name="T1" fmla="*/ 3 h 39"/>
                    <a:gd name="T2" fmla="*/ 118 w 121"/>
                    <a:gd name="T3" fmla="*/ 7 h 39"/>
                    <a:gd name="T4" fmla="*/ 117 w 121"/>
                    <a:gd name="T5" fmla="*/ 12 h 39"/>
                    <a:gd name="T6" fmla="*/ 113 w 121"/>
                    <a:gd name="T7" fmla="*/ 16 h 39"/>
                    <a:gd name="T8" fmla="*/ 106 w 121"/>
                    <a:gd name="T9" fmla="*/ 20 h 39"/>
                    <a:gd name="T10" fmla="*/ 98 w 121"/>
                    <a:gd name="T11" fmla="*/ 24 h 39"/>
                    <a:gd name="T12" fmla="*/ 87 w 121"/>
                    <a:gd name="T13" fmla="*/ 28 h 39"/>
                    <a:gd name="T14" fmla="*/ 75 w 121"/>
                    <a:gd name="T15" fmla="*/ 31 h 39"/>
                    <a:gd name="T16" fmla="*/ 64 w 121"/>
                    <a:gd name="T17" fmla="*/ 33 h 39"/>
                    <a:gd name="T18" fmla="*/ 51 w 121"/>
                    <a:gd name="T19" fmla="*/ 34 h 39"/>
                    <a:gd name="T20" fmla="*/ 40 w 121"/>
                    <a:gd name="T21" fmla="*/ 35 h 39"/>
                    <a:gd name="T22" fmla="*/ 29 w 121"/>
                    <a:gd name="T23" fmla="*/ 35 h 39"/>
                    <a:gd name="T24" fmla="*/ 20 w 121"/>
                    <a:gd name="T25" fmla="*/ 35 h 39"/>
                    <a:gd name="T26" fmla="*/ 12 w 121"/>
                    <a:gd name="T27" fmla="*/ 34 h 39"/>
                    <a:gd name="T28" fmla="*/ 6 w 121"/>
                    <a:gd name="T29" fmla="*/ 32 h 39"/>
                    <a:gd name="T30" fmla="*/ 3 w 121"/>
                    <a:gd name="T31" fmla="*/ 30 h 39"/>
                    <a:gd name="T32" fmla="*/ 3 w 121"/>
                    <a:gd name="T33" fmla="*/ 28 h 39"/>
                    <a:gd name="T34" fmla="*/ 0 w 121"/>
                    <a:gd name="T35" fmla="*/ 29 h 39"/>
                    <a:gd name="T36" fmla="*/ 3 w 121"/>
                    <a:gd name="T37" fmla="*/ 34 h 39"/>
                    <a:gd name="T38" fmla="*/ 7 w 121"/>
                    <a:gd name="T39" fmla="*/ 37 h 39"/>
                    <a:gd name="T40" fmla="*/ 15 w 121"/>
                    <a:gd name="T41" fmla="*/ 38 h 39"/>
                    <a:gd name="T42" fmla="*/ 24 w 121"/>
                    <a:gd name="T43" fmla="*/ 39 h 39"/>
                    <a:gd name="T44" fmla="*/ 34 w 121"/>
                    <a:gd name="T45" fmla="*/ 39 h 39"/>
                    <a:gd name="T46" fmla="*/ 46 w 121"/>
                    <a:gd name="T47" fmla="*/ 38 h 39"/>
                    <a:gd name="T48" fmla="*/ 58 w 121"/>
                    <a:gd name="T49" fmla="*/ 37 h 39"/>
                    <a:gd name="T50" fmla="*/ 71 w 121"/>
                    <a:gd name="T51" fmla="*/ 34 h 39"/>
                    <a:gd name="T52" fmla="*/ 82 w 121"/>
                    <a:gd name="T53" fmla="*/ 32 h 39"/>
                    <a:gd name="T54" fmla="*/ 93 w 121"/>
                    <a:gd name="T55" fmla="*/ 29 h 39"/>
                    <a:gd name="T56" fmla="*/ 102 w 121"/>
                    <a:gd name="T57" fmla="*/ 25 h 39"/>
                    <a:gd name="T58" fmla="*/ 110 w 121"/>
                    <a:gd name="T59" fmla="*/ 21 h 39"/>
                    <a:gd name="T60" fmla="*/ 117 w 121"/>
                    <a:gd name="T61" fmla="*/ 16 h 39"/>
                    <a:gd name="T62" fmla="*/ 121 w 121"/>
                    <a:gd name="T63" fmla="*/ 11 h 39"/>
                    <a:gd name="T64" fmla="*/ 120 w 121"/>
                    <a:gd name="T65" fmla="*/ 4 h 39"/>
                    <a:gd name="T66" fmla="*/ 118 w 121"/>
                    <a:gd name="T67" fmla="*/ 4 h 39"/>
                    <a:gd name="T68" fmla="*/ 118 w 121"/>
                    <a:gd name="T69" fmla="*/ 0 h 39"/>
                    <a:gd name="T70" fmla="*/ 118 w 121"/>
                    <a:gd name="T71" fmla="*/ 0 h 39"/>
                    <a:gd name="T72" fmla="*/ 117 w 121"/>
                    <a:gd name="T73" fmla="*/ 0 h 39"/>
                    <a:gd name="T74" fmla="*/ 117 w 121"/>
                    <a:gd name="T75" fmla="*/ 0 h 39"/>
                    <a:gd name="T76" fmla="*/ 117 w 121"/>
                    <a:gd name="T77" fmla="*/ 0 h 39"/>
                    <a:gd name="T78" fmla="*/ 117 w 121"/>
                    <a:gd name="T79" fmla="*/ 0 h 39"/>
                    <a:gd name="T80" fmla="*/ 117 w 121"/>
                    <a:gd name="T81" fmla="*/ 1 h 39"/>
                    <a:gd name="T82" fmla="*/ 116 w 121"/>
                    <a:gd name="T83" fmla="*/ 1 h 39"/>
                    <a:gd name="T84" fmla="*/ 116 w 121"/>
                    <a:gd name="T85" fmla="*/ 1 h 39"/>
                    <a:gd name="T86" fmla="*/ 116 w 121"/>
                    <a:gd name="T87" fmla="*/ 1 h 39"/>
                    <a:gd name="T88" fmla="*/ 116 w 121"/>
                    <a:gd name="T89" fmla="*/ 3 h 39"/>
                    <a:gd name="T90" fmla="*/ 116 w 121"/>
                    <a:gd name="T91" fmla="*/ 3 h 39"/>
                    <a:gd name="T92" fmla="*/ 116 w 121"/>
                    <a:gd name="T93" fmla="*/ 3 h 3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21"/>
                    <a:gd name="T142" fmla="*/ 0 h 39"/>
                    <a:gd name="T143" fmla="*/ 121 w 121"/>
                    <a:gd name="T144" fmla="*/ 39 h 3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21" h="39">
                      <a:moveTo>
                        <a:pt x="117" y="0"/>
                      </a:moveTo>
                      <a:lnTo>
                        <a:pt x="116" y="3"/>
                      </a:lnTo>
                      <a:lnTo>
                        <a:pt x="118" y="5"/>
                      </a:lnTo>
                      <a:lnTo>
                        <a:pt x="118" y="7"/>
                      </a:lnTo>
                      <a:lnTo>
                        <a:pt x="118" y="9"/>
                      </a:lnTo>
                      <a:lnTo>
                        <a:pt x="117" y="12"/>
                      </a:lnTo>
                      <a:lnTo>
                        <a:pt x="115" y="14"/>
                      </a:lnTo>
                      <a:lnTo>
                        <a:pt x="113" y="16"/>
                      </a:lnTo>
                      <a:lnTo>
                        <a:pt x="110" y="18"/>
                      </a:lnTo>
                      <a:lnTo>
                        <a:pt x="106" y="20"/>
                      </a:lnTo>
                      <a:lnTo>
                        <a:pt x="102" y="22"/>
                      </a:lnTo>
                      <a:lnTo>
                        <a:pt x="98" y="24"/>
                      </a:lnTo>
                      <a:lnTo>
                        <a:pt x="92" y="25"/>
                      </a:lnTo>
                      <a:lnTo>
                        <a:pt x="87" y="28"/>
                      </a:lnTo>
                      <a:lnTo>
                        <a:pt x="81" y="29"/>
                      </a:lnTo>
                      <a:lnTo>
                        <a:pt x="75" y="31"/>
                      </a:lnTo>
                      <a:lnTo>
                        <a:pt x="70" y="32"/>
                      </a:lnTo>
                      <a:lnTo>
                        <a:pt x="64" y="33"/>
                      </a:lnTo>
                      <a:lnTo>
                        <a:pt x="57" y="34"/>
                      </a:lnTo>
                      <a:lnTo>
                        <a:pt x="51" y="34"/>
                      </a:lnTo>
                      <a:lnTo>
                        <a:pt x="46" y="35"/>
                      </a:lnTo>
                      <a:lnTo>
                        <a:pt x="40" y="35"/>
                      </a:lnTo>
                      <a:lnTo>
                        <a:pt x="34" y="35"/>
                      </a:lnTo>
                      <a:lnTo>
                        <a:pt x="29" y="35"/>
                      </a:lnTo>
                      <a:lnTo>
                        <a:pt x="24" y="35"/>
                      </a:lnTo>
                      <a:lnTo>
                        <a:pt x="20" y="35"/>
                      </a:lnTo>
                      <a:lnTo>
                        <a:pt x="15" y="35"/>
                      </a:lnTo>
                      <a:lnTo>
                        <a:pt x="12" y="34"/>
                      </a:lnTo>
                      <a:lnTo>
                        <a:pt x="8" y="33"/>
                      </a:lnTo>
                      <a:lnTo>
                        <a:pt x="6" y="32"/>
                      </a:lnTo>
                      <a:lnTo>
                        <a:pt x="4" y="31"/>
                      </a:lnTo>
                      <a:lnTo>
                        <a:pt x="3" y="30"/>
                      </a:lnTo>
                      <a:lnTo>
                        <a:pt x="3" y="29"/>
                      </a:lnTo>
                      <a:lnTo>
                        <a:pt x="3" y="28"/>
                      </a:lnTo>
                      <a:lnTo>
                        <a:pt x="0" y="26"/>
                      </a:lnTo>
                      <a:lnTo>
                        <a:pt x="0" y="29"/>
                      </a:lnTo>
                      <a:lnTo>
                        <a:pt x="2" y="31"/>
                      </a:lnTo>
                      <a:lnTo>
                        <a:pt x="3" y="34"/>
                      </a:lnTo>
                      <a:lnTo>
                        <a:pt x="5" y="35"/>
                      </a:lnTo>
                      <a:lnTo>
                        <a:pt x="7" y="37"/>
                      </a:lnTo>
                      <a:lnTo>
                        <a:pt x="11" y="38"/>
                      </a:lnTo>
                      <a:lnTo>
                        <a:pt x="15" y="38"/>
                      </a:lnTo>
                      <a:lnTo>
                        <a:pt x="19" y="39"/>
                      </a:lnTo>
                      <a:lnTo>
                        <a:pt x="24" y="39"/>
                      </a:lnTo>
                      <a:lnTo>
                        <a:pt x="29" y="39"/>
                      </a:lnTo>
                      <a:lnTo>
                        <a:pt x="34" y="39"/>
                      </a:lnTo>
                      <a:lnTo>
                        <a:pt x="40" y="39"/>
                      </a:lnTo>
                      <a:lnTo>
                        <a:pt x="46" y="38"/>
                      </a:lnTo>
                      <a:lnTo>
                        <a:pt x="51" y="38"/>
                      </a:lnTo>
                      <a:lnTo>
                        <a:pt x="58" y="37"/>
                      </a:lnTo>
                      <a:lnTo>
                        <a:pt x="64" y="35"/>
                      </a:lnTo>
                      <a:lnTo>
                        <a:pt x="71" y="34"/>
                      </a:lnTo>
                      <a:lnTo>
                        <a:pt x="76" y="33"/>
                      </a:lnTo>
                      <a:lnTo>
                        <a:pt x="82" y="32"/>
                      </a:lnTo>
                      <a:lnTo>
                        <a:pt x="88" y="31"/>
                      </a:lnTo>
                      <a:lnTo>
                        <a:pt x="93" y="29"/>
                      </a:lnTo>
                      <a:lnTo>
                        <a:pt x="98" y="28"/>
                      </a:lnTo>
                      <a:lnTo>
                        <a:pt x="102" y="25"/>
                      </a:lnTo>
                      <a:lnTo>
                        <a:pt x="107" y="23"/>
                      </a:lnTo>
                      <a:lnTo>
                        <a:pt x="110" y="21"/>
                      </a:lnTo>
                      <a:lnTo>
                        <a:pt x="114" y="18"/>
                      </a:lnTo>
                      <a:lnTo>
                        <a:pt x="117" y="16"/>
                      </a:lnTo>
                      <a:lnTo>
                        <a:pt x="120" y="14"/>
                      </a:lnTo>
                      <a:lnTo>
                        <a:pt x="121" y="11"/>
                      </a:lnTo>
                      <a:lnTo>
                        <a:pt x="121" y="7"/>
                      </a:lnTo>
                      <a:lnTo>
                        <a:pt x="120" y="4"/>
                      </a:lnTo>
                      <a:lnTo>
                        <a:pt x="118" y="1"/>
                      </a:lnTo>
                      <a:lnTo>
                        <a:pt x="118" y="4"/>
                      </a:lnTo>
                      <a:lnTo>
                        <a:pt x="118" y="1"/>
                      </a:lnTo>
                      <a:lnTo>
                        <a:pt x="118" y="0"/>
                      </a:lnTo>
                      <a:lnTo>
                        <a:pt x="117" y="0"/>
                      </a:lnTo>
                      <a:lnTo>
                        <a:pt x="117" y="1"/>
                      </a:lnTo>
                      <a:lnTo>
                        <a:pt x="116" y="1"/>
                      </a:lnTo>
                      <a:lnTo>
                        <a:pt x="116" y="3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39" name="Freeform 50"/>
                <p:cNvSpPr>
                  <a:spLocks/>
                </p:cNvSpPr>
                <p:nvPr/>
              </p:nvSpPr>
              <p:spPr bwMode="auto">
                <a:xfrm>
                  <a:off x="4466" y="1808"/>
                  <a:ext cx="6" cy="19"/>
                </a:xfrm>
                <a:custGeom>
                  <a:avLst/>
                  <a:gdLst>
                    <a:gd name="T0" fmla="*/ 16 w 21"/>
                    <a:gd name="T1" fmla="*/ 1 h 59"/>
                    <a:gd name="T2" fmla="*/ 16 w 21"/>
                    <a:gd name="T3" fmla="*/ 7 h 59"/>
                    <a:gd name="T4" fmla="*/ 17 w 21"/>
                    <a:gd name="T5" fmla="*/ 12 h 59"/>
                    <a:gd name="T6" fmla="*/ 17 w 21"/>
                    <a:gd name="T7" fmla="*/ 18 h 59"/>
                    <a:gd name="T8" fmla="*/ 18 w 21"/>
                    <a:gd name="T9" fmla="*/ 22 h 59"/>
                    <a:gd name="T10" fmla="*/ 18 w 21"/>
                    <a:gd name="T11" fmla="*/ 27 h 59"/>
                    <a:gd name="T12" fmla="*/ 18 w 21"/>
                    <a:gd name="T13" fmla="*/ 30 h 59"/>
                    <a:gd name="T14" fmla="*/ 17 w 21"/>
                    <a:gd name="T15" fmla="*/ 34 h 59"/>
                    <a:gd name="T16" fmla="*/ 17 w 21"/>
                    <a:gd name="T17" fmla="*/ 37 h 59"/>
                    <a:gd name="T18" fmla="*/ 16 w 21"/>
                    <a:gd name="T19" fmla="*/ 39 h 59"/>
                    <a:gd name="T20" fmla="*/ 15 w 21"/>
                    <a:gd name="T21" fmla="*/ 42 h 59"/>
                    <a:gd name="T22" fmla="*/ 14 w 21"/>
                    <a:gd name="T23" fmla="*/ 45 h 59"/>
                    <a:gd name="T24" fmla="*/ 12 w 21"/>
                    <a:gd name="T25" fmla="*/ 47 h 59"/>
                    <a:gd name="T26" fmla="*/ 10 w 21"/>
                    <a:gd name="T27" fmla="*/ 50 h 59"/>
                    <a:gd name="T28" fmla="*/ 7 w 21"/>
                    <a:gd name="T29" fmla="*/ 52 h 59"/>
                    <a:gd name="T30" fmla="*/ 4 w 21"/>
                    <a:gd name="T31" fmla="*/ 54 h 59"/>
                    <a:gd name="T32" fmla="*/ 0 w 21"/>
                    <a:gd name="T33" fmla="*/ 56 h 59"/>
                    <a:gd name="T34" fmla="*/ 4 w 21"/>
                    <a:gd name="T35" fmla="*/ 58 h 59"/>
                    <a:gd name="T36" fmla="*/ 7 w 21"/>
                    <a:gd name="T37" fmla="*/ 55 h 59"/>
                    <a:gd name="T38" fmla="*/ 10 w 21"/>
                    <a:gd name="T39" fmla="*/ 53 h 59"/>
                    <a:gd name="T40" fmla="*/ 13 w 21"/>
                    <a:gd name="T41" fmla="*/ 51 h 59"/>
                    <a:gd name="T42" fmla="*/ 15 w 21"/>
                    <a:gd name="T43" fmla="*/ 49 h 59"/>
                    <a:gd name="T44" fmla="*/ 17 w 21"/>
                    <a:gd name="T45" fmla="*/ 45 h 59"/>
                    <a:gd name="T46" fmla="*/ 18 w 21"/>
                    <a:gd name="T47" fmla="*/ 42 h 59"/>
                    <a:gd name="T48" fmla="*/ 20 w 21"/>
                    <a:gd name="T49" fmla="*/ 39 h 59"/>
                    <a:gd name="T50" fmla="*/ 21 w 21"/>
                    <a:gd name="T51" fmla="*/ 36 h 59"/>
                    <a:gd name="T52" fmla="*/ 21 w 21"/>
                    <a:gd name="T53" fmla="*/ 33 h 59"/>
                    <a:gd name="T54" fmla="*/ 21 w 21"/>
                    <a:gd name="T55" fmla="*/ 28 h 59"/>
                    <a:gd name="T56" fmla="*/ 21 w 21"/>
                    <a:gd name="T57" fmla="*/ 25 h 59"/>
                    <a:gd name="T58" fmla="*/ 21 w 21"/>
                    <a:gd name="T59" fmla="*/ 20 h 59"/>
                    <a:gd name="T60" fmla="*/ 20 w 21"/>
                    <a:gd name="T61" fmla="*/ 15 h 59"/>
                    <a:gd name="T62" fmla="*/ 20 w 21"/>
                    <a:gd name="T63" fmla="*/ 10 h 59"/>
                    <a:gd name="T64" fmla="*/ 18 w 21"/>
                    <a:gd name="T65" fmla="*/ 3 h 59"/>
                    <a:gd name="T66" fmla="*/ 18 w 21"/>
                    <a:gd name="T67" fmla="*/ 1 h 59"/>
                    <a:gd name="T68" fmla="*/ 18 w 21"/>
                    <a:gd name="T69" fmla="*/ 1 h 59"/>
                    <a:gd name="T70" fmla="*/ 18 w 21"/>
                    <a:gd name="T71" fmla="*/ 0 h 59"/>
                    <a:gd name="T72" fmla="*/ 18 w 21"/>
                    <a:gd name="T73" fmla="*/ 0 h 59"/>
                    <a:gd name="T74" fmla="*/ 17 w 21"/>
                    <a:gd name="T75" fmla="*/ 0 h 59"/>
                    <a:gd name="T76" fmla="*/ 17 w 21"/>
                    <a:gd name="T77" fmla="*/ 0 h 59"/>
                    <a:gd name="T78" fmla="*/ 17 w 21"/>
                    <a:gd name="T79" fmla="*/ 0 h 59"/>
                    <a:gd name="T80" fmla="*/ 16 w 21"/>
                    <a:gd name="T81" fmla="*/ 0 h 59"/>
                    <a:gd name="T82" fmla="*/ 16 w 21"/>
                    <a:gd name="T83" fmla="*/ 0 h 59"/>
                    <a:gd name="T84" fmla="*/ 16 w 21"/>
                    <a:gd name="T85" fmla="*/ 0 h 59"/>
                    <a:gd name="T86" fmla="*/ 16 w 21"/>
                    <a:gd name="T87" fmla="*/ 0 h 59"/>
                    <a:gd name="T88" fmla="*/ 16 w 21"/>
                    <a:gd name="T89" fmla="*/ 1 h 59"/>
                    <a:gd name="T90" fmla="*/ 16 w 21"/>
                    <a:gd name="T91" fmla="*/ 1 h 59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21"/>
                    <a:gd name="T139" fmla="*/ 0 h 59"/>
                    <a:gd name="T140" fmla="*/ 21 w 21"/>
                    <a:gd name="T141" fmla="*/ 59 h 59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21" h="59">
                      <a:moveTo>
                        <a:pt x="16" y="1"/>
                      </a:moveTo>
                      <a:lnTo>
                        <a:pt x="16" y="1"/>
                      </a:lnTo>
                      <a:lnTo>
                        <a:pt x="16" y="4"/>
                      </a:lnTo>
                      <a:lnTo>
                        <a:pt x="16" y="7"/>
                      </a:lnTo>
                      <a:lnTo>
                        <a:pt x="16" y="10"/>
                      </a:lnTo>
                      <a:lnTo>
                        <a:pt x="17" y="12"/>
                      </a:lnTo>
                      <a:lnTo>
                        <a:pt x="17" y="16"/>
                      </a:lnTo>
                      <a:lnTo>
                        <a:pt x="17" y="18"/>
                      </a:lnTo>
                      <a:lnTo>
                        <a:pt x="17" y="20"/>
                      </a:lnTo>
                      <a:lnTo>
                        <a:pt x="18" y="22"/>
                      </a:lnTo>
                      <a:lnTo>
                        <a:pt x="18" y="25"/>
                      </a:lnTo>
                      <a:lnTo>
                        <a:pt x="18" y="27"/>
                      </a:lnTo>
                      <a:lnTo>
                        <a:pt x="18" y="28"/>
                      </a:lnTo>
                      <a:lnTo>
                        <a:pt x="18" y="30"/>
                      </a:lnTo>
                      <a:lnTo>
                        <a:pt x="18" y="33"/>
                      </a:lnTo>
                      <a:lnTo>
                        <a:pt x="17" y="34"/>
                      </a:lnTo>
                      <a:lnTo>
                        <a:pt x="17" y="35"/>
                      </a:lnTo>
                      <a:lnTo>
                        <a:pt x="17" y="37"/>
                      </a:lnTo>
                      <a:lnTo>
                        <a:pt x="17" y="38"/>
                      </a:lnTo>
                      <a:lnTo>
                        <a:pt x="16" y="39"/>
                      </a:lnTo>
                      <a:lnTo>
                        <a:pt x="16" y="41"/>
                      </a:lnTo>
                      <a:lnTo>
                        <a:pt x="15" y="42"/>
                      </a:lnTo>
                      <a:lnTo>
                        <a:pt x="15" y="44"/>
                      </a:lnTo>
                      <a:lnTo>
                        <a:pt x="14" y="45"/>
                      </a:lnTo>
                      <a:lnTo>
                        <a:pt x="13" y="46"/>
                      </a:lnTo>
                      <a:lnTo>
                        <a:pt x="12" y="47"/>
                      </a:lnTo>
                      <a:lnTo>
                        <a:pt x="12" y="49"/>
                      </a:lnTo>
                      <a:lnTo>
                        <a:pt x="10" y="50"/>
                      </a:lnTo>
                      <a:lnTo>
                        <a:pt x="8" y="51"/>
                      </a:lnTo>
                      <a:lnTo>
                        <a:pt x="7" y="52"/>
                      </a:lnTo>
                      <a:lnTo>
                        <a:pt x="6" y="53"/>
                      </a:lnTo>
                      <a:lnTo>
                        <a:pt x="4" y="54"/>
                      </a:lnTo>
                      <a:lnTo>
                        <a:pt x="3" y="55"/>
                      </a:lnTo>
                      <a:lnTo>
                        <a:pt x="0" y="56"/>
                      </a:lnTo>
                      <a:lnTo>
                        <a:pt x="1" y="59"/>
                      </a:lnTo>
                      <a:lnTo>
                        <a:pt x="4" y="58"/>
                      </a:lnTo>
                      <a:lnTo>
                        <a:pt x="5" y="56"/>
                      </a:lnTo>
                      <a:lnTo>
                        <a:pt x="7" y="55"/>
                      </a:lnTo>
                      <a:lnTo>
                        <a:pt x="8" y="54"/>
                      </a:lnTo>
                      <a:lnTo>
                        <a:pt x="10" y="53"/>
                      </a:lnTo>
                      <a:lnTo>
                        <a:pt x="12" y="52"/>
                      </a:lnTo>
                      <a:lnTo>
                        <a:pt x="13" y="51"/>
                      </a:lnTo>
                      <a:lnTo>
                        <a:pt x="14" y="50"/>
                      </a:lnTo>
                      <a:lnTo>
                        <a:pt x="15" y="49"/>
                      </a:lnTo>
                      <a:lnTo>
                        <a:pt x="16" y="46"/>
                      </a:lnTo>
                      <a:lnTo>
                        <a:pt x="17" y="45"/>
                      </a:lnTo>
                      <a:lnTo>
                        <a:pt x="17" y="44"/>
                      </a:lnTo>
                      <a:lnTo>
                        <a:pt x="18" y="42"/>
                      </a:lnTo>
                      <a:lnTo>
                        <a:pt x="18" y="41"/>
                      </a:lnTo>
                      <a:lnTo>
                        <a:pt x="20" y="39"/>
                      </a:lnTo>
                      <a:lnTo>
                        <a:pt x="20" y="37"/>
                      </a:lnTo>
                      <a:lnTo>
                        <a:pt x="21" y="36"/>
                      </a:lnTo>
                      <a:lnTo>
                        <a:pt x="21" y="34"/>
                      </a:lnTo>
                      <a:lnTo>
                        <a:pt x="21" y="33"/>
                      </a:lnTo>
                      <a:lnTo>
                        <a:pt x="21" y="30"/>
                      </a:lnTo>
                      <a:lnTo>
                        <a:pt x="21" y="28"/>
                      </a:lnTo>
                      <a:lnTo>
                        <a:pt x="21" y="26"/>
                      </a:lnTo>
                      <a:lnTo>
                        <a:pt x="21" y="25"/>
                      </a:lnTo>
                      <a:lnTo>
                        <a:pt x="21" y="22"/>
                      </a:lnTo>
                      <a:lnTo>
                        <a:pt x="21" y="20"/>
                      </a:lnTo>
                      <a:lnTo>
                        <a:pt x="21" y="18"/>
                      </a:lnTo>
                      <a:lnTo>
                        <a:pt x="20" y="15"/>
                      </a:lnTo>
                      <a:lnTo>
                        <a:pt x="20" y="12"/>
                      </a:lnTo>
                      <a:lnTo>
                        <a:pt x="20" y="10"/>
                      </a:lnTo>
                      <a:lnTo>
                        <a:pt x="18" y="7"/>
                      </a:lnTo>
                      <a:lnTo>
                        <a:pt x="18" y="3"/>
                      </a:lnTo>
                      <a:lnTo>
                        <a:pt x="18" y="1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0" name="Freeform 51"/>
                <p:cNvSpPr>
                  <a:spLocks/>
                </p:cNvSpPr>
                <p:nvPr/>
              </p:nvSpPr>
              <p:spPr bwMode="auto">
                <a:xfrm>
                  <a:off x="4471" y="1730"/>
                  <a:ext cx="21" cy="78"/>
                </a:xfrm>
                <a:custGeom>
                  <a:avLst/>
                  <a:gdLst>
                    <a:gd name="T0" fmla="*/ 62 w 66"/>
                    <a:gd name="T1" fmla="*/ 2 h 252"/>
                    <a:gd name="T2" fmla="*/ 58 w 66"/>
                    <a:gd name="T3" fmla="*/ 17 h 252"/>
                    <a:gd name="T4" fmla="*/ 53 w 66"/>
                    <a:gd name="T5" fmla="*/ 32 h 252"/>
                    <a:gd name="T6" fmla="*/ 48 w 66"/>
                    <a:gd name="T7" fmla="*/ 47 h 252"/>
                    <a:gd name="T8" fmla="*/ 43 w 66"/>
                    <a:gd name="T9" fmla="*/ 63 h 252"/>
                    <a:gd name="T10" fmla="*/ 37 w 66"/>
                    <a:gd name="T11" fmla="*/ 77 h 252"/>
                    <a:gd name="T12" fmla="*/ 33 w 66"/>
                    <a:gd name="T13" fmla="*/ 92 h 252"/>
                    <a:gd name="T14" fmla="*/ 28 w 66"/>
                    <a:gd name="T15" fmla="*/ 108 h 252"/>
                    <a:gd name="T16" fmla="*/ 23 w 66"/>
                    <a:gd name="T17" fmla="*/ 123 h 252"/>
                    <a:gd name="T18" fmla="*/ 18 w 66"/>
                    <a:gd name="T19" fmla="*/ 139 h 252"/>
                    <a:gd name="T20" fmla="*/ 15 w 66"/>
                    <a:gd name="T21" fmla="*/ 153 h 252"/>
                    <a:gd name="T22" fmla="*/ 11 w 66"/>
                    <a:gd name="T23" fmla="*/ 169 h 252"/>
                    <a:gd name="T24" fmla="*/ 8 w 66"/>
                    <a:gd name="T25" fmla="*/ 185 h 252"/>
                    <a:gd name="T26" fmla="*/ 5 w 66"/>
                    <a:gd name="T27" fmla="*/ 201 h 252"/>
                    <a:gd name="T28" fmla="*/ 2 w 66"/>
                    <a:gd name="T29" fmla="*/ 218 h 252"/>
                    <a:gd name="T30" fmla="*/ 1 w 66"/>
                    <a:gd name="T31" fmla="*/ 234 h 252"/>
                    <a:gd name="T32" fmla="*/ 0 w 66"/>
                    <a:gd name="T33" fmla="*/ 251 h 252"/>
                    <a:gd name="T34" fmla="*/ 3 w 66"/>
                    <a:gd name="T35" fmla="*/ 243 h 252"/>
                    <a:gd name="T36" fmla="*/ 5 w 66"/>
                    <a:gd name="T37" fmla="*/ 226 h 252"/>
                    <a:gd name="T38" fmla="*/ 6 w 66"/>
                    <a:gd name="T39" fmla="*/ 210 h 252"/>
                    <a:gd name="T40" fmla="*/ 9 w 66"/>
                    <a:gd name="T41" fmla="*/ 194 h 252"/>
                    <a:gd name="T42" fmla="*/ 11 w 66"/>
                    <a:gd name="T43" fmla="*/ 178 h 252"/>
                    <a:gd name="T44" fmla="*/ 15 w 66"/>
                    <a:gd name="T45" fmla="*/ 162 h 252"/>
                    <a:gd name="T46" fmla="*/ 19 w 66"/>
                    <a:gd name="T47" fmla="*/ 146 h 252"/>
                    <a:gd name="T48" fmla="*/ 23 w 66"/>
                    <a:gd name="T49" fmla="*/ 131 h 252"/>
                    <a:gd name="T50" fmla="*/ 28 w 66"/>
                    <a:gd name="T51" fmla="*/ 116 h 252"/>
                    <a:gd name="T52" fmla="*/ 33 w 66"/>
                    <a:gd name="T53" fmla="*/ 101 h 252"/>
                    <a:gd name="T54" fmla="*/ 37 w 66"/>
                    <a:gd name="T55" fmla="*/ 85 h 252"/>
                    <a:gd name="T56" fmla="*/ 43 w 66"/>
                    <a:gd name="T57" fmla="*/ 71 h 252"/>
                    <a:gd name="T58" fmla="*/ 48 w 66"/>
                    <a:gd name="T59" fmla="*/ 56 h 252"/>
                    <a:gd name="T60" fmla="*/ 53 w 66"/>
                    <a:gd name="T61" fmla="*/ 41 h 252"/>
                    <a:gd name="T62" fmla="*/ 58 w 66"/>
                    <a:gd name="T63" fmla="*/ 25 h 252"/>
                    <a:gd name="T64" fmla="*/ 62 w 66"/>
                    <a:gd name="T65" fmla="*/ 10 h 252"/>
                    <a:gd name="T66" fmla="*/ 65 w 66"/>
                    <a:gd name="T67" fmla="*/ 2 h 252"/>
                    <a:gd name="T68" fmla="*/ 65 w 66"/>
                    <a:gd name="T69" fmla="*/ 2 h 252"/>
                    <a:gd name="T70" fmla="*/ 66 w 66"/>
                    <a:gd name="T71" fmla="*/ 2 h 252"/>
                    <a:gd name="T72" fmla="*/ 65 w 66"/>
                    <a:gd name="T73" fmla="*/ 2 h 252"/>
                    <a:gd name="T74" fmla="*/ 65 w 66"/>
                    <a:gd name="T75" fmla="*/ 1 h 252"/>
                    <a:gd name="T76" fmla="*/ 65 w 66"/>
                    <a:gd name="T77" fmla="*/ 1 h 252"/>
                    <a:gd name="T78" fmla="*/ 65 w 66"/>
                    <a:gd name="T79" fmla="*/ 1 h 252"/>
                    <a:gd name="T80" fmla="*/ 65 w 66"/>
                    <a:gd name="T81" fmla="*/ 1 h 252"/>
                    <a:gd name="T82" fmla="*/ 65 w 66"/>
                    <a:gd name="T83" fmla="*/ 1 h 252"/>
                    <a:gd name="T84" fmla="*/ 63 w 66"/>
                    <a:gd name="T85" fmla="*/ 1 h 252"/>
                    <a:gd name="T86" fmla="*/ 63 w 66"/>
                    <a:gd name="T87" fmla="*/ 1 h 252"/>
                    <a:gd name="T88" fmla="*/ 63 w 66"/>
                    <a:gd name="T89" fmla="*/ 1 h 252"/>
                    <a:gd name="T90" fmla="*/ 63 w 66"/>
                    <a:gd name="T91" fmla="*/ 1 h 252"/>
                    <a:gd name="T92" fmla="*/ 62 w 66"/>
                    <a:gd name="T93" fmla="*/ 1 h 252"/>
                    <a:gd name="T94" fmla="*/ 62 w 66"/>
                    <a:gd name="T95" fmla="*/ 2 h 25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6"/>
                    <a:gd name="T145" fmla="*/ 0 h 252"/>
                    <a:gd name="T146" fmla="*/ 66 w 66"/>
                    <a:gd name="T147" fmla="*/ 252 h 25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6" h="252">
                      <a:moveTo>
                        <a:pt x="62" y="2"/>
                      </a:moveTo>
                      <a:lnTo>
                        <a:pt x="62" y="2"/>
                      </a:lnTo>
                      <a:lnTo>
                        <a:pt x="60" y="9"/>
                      </a:lnTo>
                      <a:lnTo>
                        <a:pt x="58" y="17"/>
                      </a:lnTo>
                      <a:lnTo>
                        <a:pt x="56" y="24"/>
                      </a:lnTo>
                      <a:lnTo>
                        <a:pt x="53" y="32"/>
                      </a:lnTo>
                      <a:lnTo>
                        <a:pt x="51" y="40"/>
                      </a:lnTo>
                      <a:lnTo>
                        <a:pt x="48" y="47"/>
                      </a:lnTo>
                      <a:lnTo>
                        <a:pt x="45" y="55"/>
                      </a:lnTo>
                      <a:lnTo>
                        <a:pt x="43" y="63"/>
                      </a:lnTo>
                      <a:lnTo>
                        <a:pt x="41" y="69"/>
                      </a:lnTo>
                      <a:lnTo>
                        <a:pt x="37" y="77"/>
                      </a:lnTo>
                      <a:lnTo>
                        <a:pt x="35" y="85"/>
                      </a:lnTo>
                      <a:lnTo>
                        <a:pt x="33" y="92"/>
                      </a:lnTo>
                      <a:lnTo>
                        <a:pt x="31" y="100"/>
                      </a:lnTo>
                      <a:lnTo>
                        <a:pt x="28" y="108"/>
                      </a:lnTo>
                      <a:lnTo>
                        <a:pt x="25" y="115"/>
                      </a:lnTo>
                      <a:lnTo>
                        <a:pt x="23" y="123"/>
                      </a:lnTo>
                      <a:lnTo>
                        <a:pt x="20" y="131"/>
                      </a:lnTo>
                      <a:lnTo>
                        <a:pt x="18" y="139"/>
                      </a:lnTo>
                      <a:lnTo>
                        <a:pt x="17" y="145"/>
                      </a:lnTo>
                      <a:lnTo>
                        <a:pt x="15" y="153"/>
                      </a:lnTo>
                      <a:lnTo>
                        <a:pt x="12" y="161"/>
                      </a:lnTo>
                      <a:lnTo>
                        <a:pt x="11" y="169"/>
                      </a:lnTo>
                      <a:lnTo>
                        <a:pt x="9" y="177"/>
                      </a:lnTo>
                      <a:lnTo>
                        <a:pt x="8" y="185"/>
                      </a:lnTo>
                      <a:lnTo>
                        <a:pt x="6" y="193"/>
                      </a:lnTo>
                      <a:lnTo>
                        <a:pt x="5" y="201"/>
                      </a:lnTo>
                      <a:lnTo>
                        <a:pt x="3" y="209"/>
                      </a:lnTo>
                      <a:lnTo>
                        <a:pt x="2" y="218"/>
                      </a:lnTo>
                      <a:lnTo>
                        <a:pt x="2" y="226"/>
                      </a:lnTo>
                      <a:lnTo>
                        <a:pt x="1" y="234"/>
                      </a:lnTo>
                      <a:lnTo>
                        <a:pt x="1" y="243"/>
                      </a:lnTo>
                      <a:lnTo>
                        <a:pt x="0" y="251"/>
                      </a:lnTo>
                      <a:lnTo>
                        <a:pt x="3" y="252"/>
                      </a:lnTo>
                      <a:lnTo>
                        <a:pt x="3" y="243"/>
                      </a:lnTo>
                      <a:lnTo>
                        <a:pt x="3" y="235"/>
                      </a:lnTo>
                      <a:lnTo>
                        <a:pt x="5" y="226"/>
                      </a:lnTo>
                      <a:lnTo>
                        <a:pt x="6" y="218"/>
                      </a:lnTo>
                      <a:lnTo>
                        <a:pt x="6" y="210"/>
                      </a:lnTo>
                      <a:lnTo>
                        <a:pt x="8" y="202"/>
                      </a:lnTo>
                      <a:lnTo>
                        <a:pt x="9" y="194"/>
                      </a:lnTo>
                      <a:lnTo>
                        <a:pt x="10" y="186"/>
                      </a:lnTo>
                      <a:lnTo>
                        <a:pt x="11" y="178"/>
                      </a:lnTo>
                      <a:lnTo>
                        <a:pt x="14" y="170"/>
                      </a:lnTo>
                      <a:lnTo>
                        <a:pt x="15" y="162"/>
                      </a:lnTo>
                      <a:lnTo>
                        <a:pt x="17" y="154"/>
                      </a:lnTo>
                      <a:lnTo>
                        <a:pt x="19" y="146"/>
                      </a:lnTo>
                      <a:lnTo>
                        <a:pt x="20" y="139"/>
                      </a:lnTo>
                      <a:lnTo>
                        <a:pt x="23" y="131"/>
                      </a:lnTo>
                      <a:lnTo>
                        <a:pt x="25" y="124"/>
                      </a:lnTo>
                      <a:lnTo>
                        <a:pt x="28" y="116"/>
                      </a:lnTo>
                      <a:lnTo>
                        <a:pt x="31" y="108"/>
                      </a:lnTo>
                      <a:lnTo>
                        <a:pt x="33" y="101"/>
                      </a:lnTo>
                      <a:lnTo>
                        <a:pt x="35" y="93"/>
                      </a:lnTo>
                      <a:lnTo>
                        <a:pt x="37" y="85"/>
                      </a:lnTo>
                      <a:lnTo>
                        <a:pt x="40" y="78"/>
                      </a:lnTo>
                      <a:lnTo>
                        <a:pt x="43" y="71"/>
                      </a:lnTo>
                      <a:lnTo>
                        <a:pt x="45" y="64"/>
                      </a:lnTo>
                      <a:lnTo>
                        <a:pt x="48" y="56"/>
                      </a:lnTo>
                      <a:lnTo>
                        <a:pt x="50" y="48"/>
                      </a:lnTo>
                      <a:lnTo>
                        <a:pt x="53" y="41"/>
                      </a:lnTo>
                      <a:lnTo>
                        <a:pt x="56" y="33"/>
                      </a:lnTo>
                      <a:lnTo>
                        <a:pt x="58" y="25"/>
                      </a:lnTo>
                      <a:lnTo>
                        <a:pt x="60" y="18"/>
                      </a:lnTo>
                      <a:lnTo>
                        <a:pt x="62" y="10"/>
                      </a:lnTo>
                      <a:lnTo>
                        <a:pt x="65" y="2"/>
                      </a:lnTo>
                      <a:lnTo>
                        <a:pt x="66" y="2"/>
                      </a:lnTo>
                      <a:lnTo>
                        <a:pt x="65" y="2"/>
                      </a:lnTo>
                      <a:lnTo>
                        <a:pt x="65" y="1"/>
                      </a:lnTo>
                      <a:lnTo>
                        <a:pt x="63" y="0"/>
                      </a:lnTo>
                      <a:lnTo>
                        <a:pt x="63" y="1"/>
                      </a:lnTo>
                      <a:lnTo>
                        <a:pt x="62" y="1"/>
                      </a:lnTo>
                      <a:lnTo>
                        <a:pt x="62" y="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1" name="Freeform 52"/>
                <p:cNvSpPr>
                  <a:spLocks/>
                </p:cNvSpPr>
                <p:nvPr/>
              </p:nvSpPr>
              <p:spPr bwMode="auto">
                <a:xfrm>
                  <a:off x="4488" y="1712"/>
                  <a:ext cx="5" cy="19"/>
                </a:xfrm>
                <a:custGeom>
                  <a:avLst/>
                  <a:gdLst>
                    <a:gd name="T0" fmla="*/ 0 w 16"/>
                    <a:gd name="T1" fmla="*/ 4 h 55"/>
                    <a:gd name="T2" fmla="*/ 2 w 16"/>
                    <a:gd name="T3" fmla="*/ 6 h 55"/>
                    <a:gd name="T4" fmla="*/ 3 w 16"/>
                    <a:gd name="T5" fmla="*/ 8 h 55"/>
                    <a:gd name="T6" fmla="*/ 6 w 16"/>
                    <a:gd name="T7" fmla="*/ 12 h 55"/>
                    <a:gd name="T8" fmla="*/ 7 w 16"/>
                    <a:gd name="T9" fmla="*/ 14 h 55"/>
                    <a:gd name="T10" fmla="*/ 8 w 16"/>
                    <a:gd name="T11" fmla="*/ 17 h 55"/>
                    <a:gd name="T12" fmla="*/ 9 w 16"/>
                    <a:gd name="T13" fmla="*/ 19 h 55"/>
                    <a:gd name="T14" fmla="*/ 10 w 16"/>
                    <a:gd name="T15" fmla="*/ 23 h 55"/>
                    <a:gd name="T16" fmla="*/ 11 w 16"/>
                    <a:gd name="T17" fmla="*/ 25 h 55"/>
                    <a:gd name="T18" fmla="*/ 11 w 16"/>
                    <a:gd name="T19" fmla="*/ 29 h 55"/>
                    <a:gd name="T20" fmla="*/ 12 w 16"/>
                    <a:gd name="T21" fmla="*/ 32 h 55"/>
                    <a:gd name="T22" fmla="*/ 12 w 16"/>
                    <a:gd name="T23" fmla="*/ 35 h 55"/>
                    <a:gd name="T24" fmla="*/ 14 w 16"/>
                    <a:gd name="T25" fmla="*/ 39 h 55"/>
                    <a:gd name="T26" fmla="*/ 14 w 16"/>
                    <a:gd name="T27" fmla="*/ 42 h 55"/>
                    <a:gd name="T28" fmla="*/ 14 w 16"/>
                    <a:gd name="T29" fmla="*/ 46 h 55"/>
                    <a:gd name="T30" fmla="*/ 12 w 16"/>
                    <a:gd name="T31" fmla="*/ 50 h 55"/>
                    <a:gd name="T32" fmla="*/ 12 w 16"/>
                    <a:gd name="T33" fmla="*/ 53 h 55"/>
                    <a:gd name="T34" fmla="*/ 15 w 16"/>
                    <a:gd name="T35" fmla="*/ 52 h 55"/>
                    <a:gd name="T36" fmla="*/ 16 w 16"/>
                    <a:gd name="T37" fmla="*/ 48 h 55"/>
                    <a:gd name="T38" fmla="*/ 16 w 16"/>
                    <a:gd name="T39" fmla="*/ 43 h 55"/>
                    <a:gd name="T40" fmla="*/ 16 w 16"/>
                    <a:gd name="T41" fmla="*/ 40 h 55"/>
                    <a:gd name="T42" fmla="*/ 16 w 16"/>
                    <a:gd name="T43" fmla="*/ 36 h 55"/>
                    <a:gd name="T44" fmla="*/ 15 w 16"/>
                    <a:gd name="T45" fmla="*/ 33 h 55"/>
                    <a:gd name="T46" fmla="*/ 15 w 16"/>
                    <a:gd name="T47" fmla="*/ 30 h 55"/>
                    <a:gd name="T48" fmla="*/ 14 w 16"/>
                    <a:gd name="T49" fmla="*/ 26 h 55"/>
                    <a:gd name="T50" fmla="*/ 12 w 16"/>
                    <a:gd name="T51" fmla="*/ 23 h 55"/>
                    <a:gd name="T52" fmla="*/ 12 w 16"/>
                    <a:gd name="T53" fmla="*/ 19 h 55"/>
                    <a:gd name="T54" fmla="*/ 10 w 16"/>
                    <a:gd name="T55" fmla="*/ 17 h 55"/>
                    <a:gd name="T56" fmla="*/ 9 w 16"/>
                    <a:gd name="T57" fmla="*/ 14 h 55"/>
                    <a:gd name="T58" fmla="*/ 8 w 16"/>
                    <a:gd name="T59" fmla="*/ 12 h 55"/>
                    <a:gd name="T60" fmla="*/ 7 w 16"/>
                    <a:gd name="T61" fmla="*/ 8 h 55"/>
                    <a:gd name="T62" fmla="*/ 5 w 16"/>
                    <a:gd name="T63" fmla="*/ 6 h 55"/>
                    <a:gd name="T64" fmla="*/ 3 w 16"/>
                    <a:gd name="T65" fmla="*/ 2 h 55"/>
                    <a:gd name="T66" fmla="*/ 2 w 16"/>
                    <a:gd name="T67" fmla="*/ 1 h 55"/>
                    <a:gd name="T68" fmla="*/ 2 w 16"/>
                    <a:gd name="T69" fmla="*/ 1 h 55"/>
                    <a:gd name="T70" fmla="*/ 2 w 16"/>
                    <a:gd name="T71" fmla="*/ 1 h 55"/>
                    <a:gd name="T72" fmla="*/ 1 w 16"/>
                    <a:gd name="T73" fmla="*/ 0 h 55"/>
                    <a:gd name="T74" fmla="*/ 1 w 16"/>
                    <a:gd name="T75" fmla="*/ 1 h 55"/>
                    <a:gd name="T76" fmla="*/ 1 w 16"/>
                    <a:gd name="T77" fmla="*/ 1 h 55"/>
                    <a:gd name="T78" fmla="*/ 0 w 16"/>
                    <a:gd name="T79" fmla="*/ 1 h 55"/>
                    <a:gd name="T80" fmla="*/ 0 w 16"/>
                    <a:gd name="T81" fmla="*/ 1 h 55"/>
                    <a:gd name="T82" fmla="*/ 0 w 16"/>
                    <a:gd name="T83" fmla="*/ 1 h 55"/>
                    <a:gd name="T84" fmla="*/ 0 w 16"/>
                    <a:gd name="T85" fmla="*/ 2 h 55"/>
                    <a:gd name="T86" fmla="*/ 0 w 16"/>
                    <a:gd name="T87" fmla="*/ 2 h 55"/>
                    <a:gd name="T88" fmla="*/ 0 w 16"/>
                    <a:gd name="T89" fmla="*/ 4 h 55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6"/>
                    <a:gd name="T136" fmla="*/ 0 h 55"/>
                    <a:gd name="T137" fmla="*/ 16 w 16"/>
                    <a:gd name="T138" fmla="*/ 55 h 55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6" h="55">
                      <a:moveTo>
                        <a:pt x="0" y="2"/>
                      </a:moveTo>
                      <a:lnTo>
                        <a:pt x="0" y="4"/>
                      </a:lnTo>
                      <a:lnTo>
                        <a:pt x="1" y="5"/>
                      </a:lnTo>
                      <a:lnTo>
                        <a:pt x="2" y="6"/>
                      </a:lnTo>
                      <a:lnTo>
                        <a:pt x="3" y="7"/>
                      </a:lnTo>
                      <a:lnTo>
                        <a:pt x="3" y="8"/>
                      </a:lnTo>
                      <a:lnTo>
                        <a:pt x="5" y="10"/>
                      </a:lnTo>
                      <a:lnTo>
                        <a:pt x="6" y="12"/>
                      </a:lnTo>
                      <a:lnTo>
                        <a:pt x="6" y="13"/>
                      </a:lnTo>
                      <a:lnTo>
                        <a:pt x="7" y="14"/>
                      </a:lnTo>
                      <a:lnTo>
                        <a:pt x="7" y="15"/>
                      </a:lnTo>
                      <a:lnTo>
                        <a:pt x="8" y="17"/>
                      </a:lnTo>
                      <a:lnTo>
                        <a:pt x="8" y="18"/>
                      </a:lnTo>
                      <a:lnTo>
                        <a:pt x="9" y="19"/>
                      </a:lnTo>
                      <a:lnTo>
                        <a:pt x="9" y="21"/>
                      </a:lnTo>
                      <a:lnTo>
                        <a:pt x="10" y="23"/>
                      </a:lnTo>
                      <a:lnTo>
                        <a:pt x="10" y="24"/>
                      </a:lnTo>
                      <a:lnTo>
                        <a:pt x="11" y="25"/>
                      </a:lnTo>
                      <a:lnTo>
                        <a:pt x="11" y="27"/>
                      </a:lnTo>
                      <a:lnTo>
                        <a:pt x="11" y="29"/>
                      </a:lnTo>
                      <a:lnTo>
                        <a:pt x="12" y="30"/>
                      </a:lnTo>
                      <a:lnTo>
                        <a:pt x="12" y="32"/>
                      </a:lnTo>
                      <a:lnTo>
                        <a:pt x="12" y="33"/>
                      </a:lnTo>
                      <a:lnTo>
                        <a:pt x="12" y="35"/>
                      </a:lnTo>
                      <a:lnTo>
                        <a:pt x="14" y="36"/>
                      </a:lnTo>
                      <a:lnTo>
                        <a:pt x="14" y="39"/>
                      </a:lnTo>
                      <a:lnTo>
                        <a:pt x="14" y="40"/>
                      </a:lnTo>
                      <a:lnTo>
                        <a:pt x="14" y="42"/>
                      </a:lnTo>
                      <a:lnTo>
                        <a:pt x="14" y="43"/>
                      </a:lnTo>
                      <a:lnTo>
                        <a:pt x="14" y="46"/>
                      </a:lnTo>
                      <a:lnTo>
                        <a:pt x="12" y="48"/>
                      </a:lnTo>
                      <a:lnTo>
                        <a:pt x="12" y="50"/>
                      </a:lnTo>
                      <a:lnTo>
                        <a:pt x="12" y="51"/>
                      </a:lnTo>
                      <a:lnTo>
                        <a:pt x="12" y="53"/>
                      </a:lnTo>
                      <a:lnTo>
                        <a:pt x="15" y="55"/>
                      </a:lnTo>
                      <a:lnTo>
                        <a:pt x="15" y="52"/>
                      </a:lnTo>
                      <a:lnTo>
                        <a:pt x="16" y="50"/>
                      </a:lnTo>
                      <a:lnTo>
                        <a:pt x="16" y="48"/>
                      </a:lnTo>
                      <a:lnTo>
                        <a:pt x="16" y="46"/>
                      </a:lnTo>
                      <a:lnTo>
                        <a:pt x="16" y="43"/>
                      </a:lnTo>
                      <a:lnTo>
                        <a:pt x="16" y="42"/>
                      </a:lnTo>
                      <a:lnTo>
                        <a:pt x="16" y="40"/>
                      </a:lnTo>
                      <a:lnTo>
                        <a:pt x="16" y="38"/>
                      </a:lnTo>
                      <a:lnTo>
                        <a:pt x="16" y="36"/>
                      </a:lnTo>
                      <a:lnTo>
                        <a:pt x="16" y="34"/>
                      </a:lnTo>
                      <a:lnTo>
                        <a:pt x="15" y="33"/>
                      </a:lnTo>
                      <a:lnTo>
                        <a:pt x="15" y="31"/>
                      </a:lnTo>
                      <a:lnTo>
                        <a:pt x="15" y="30"/>
                      </a:lnTo>
                      <a:lnTo>
                        <a:pt x="15" y="27"/>
                      </a:lnTo>
                      <a:lnTo>
                        <a:pt x="14" y="26"/>
                      </a:lnTo>
                      <a:lnTo>
                        <a:pt x="14" y="24"/>
                      </a:lnTo>
                      <a:lnTo>
                        <a:pt x="12" y="23"/>
                      </a:lnTo>
                      <a:lnTo>
                        <a:pt x="12" y="22"/>
                      </a:lnTo>
                      <a:lnTo>
                        <a:pt x="12" y="19"/>
                      </a:lnTo>
                      <a:lnTo>
                        <a:pt x="11" y="18"/>
                      </a:lnTo>
                      <a:lnTo>
                        <a:pt x="10" y="17"/>
                      </a:lnTo>
                      <a:lnTo>
                        <a:pt x="10" y="15"/>
                      </a:lnTo>
                      <a:lnTo>
                        <a:pt x="9" y="14"/>
                      </a:lnTo>
                      <a:lnTo>
                        <a:pt x="9" y="13"/>
                      </a:lnTo>
                      <a:lnTo>
                        <a:pt x="8" y="12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5" y="6"/>
                      </a:lnTo>
                      <a:lnTo>
                        <a:pt x="5" y="4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2" name="Freeform 53"/>
                <p:cNvSpPr>
                  <a:spLocks/>
                </p:cNvSpPr>
                <p:nvPr/>
              </p:nvSpPr>
              <p:spPr bwMode="auto">
                <a:xfrm>
                  <a:off x="4476" y="1652"/>
                  <a:ext cx="12" cy="62"/>
                </a:xfrm>
                <a:custGeom>
                  <a:avLst/>
                  <a:gdLst>
                    <a:gd name="T0" fmla="*/ 1 w 38"/>
                    <a:gd name="T1" fmla="*/ 1 h 195"/>
                    <a:gd name="T2" fmla="*/ 2 w 38"/>
                    <a:gd name="T3" fmla="*/ 14 h 195"/>
                    <a:gd name="T4" fmla="*/ 4 w 38"/>
                    <a:gd name="T5" fmla="*/ 26 h 195"/>
                    <a:gd name="T6" fmla="*/ 7 w 38"/>
                    <a:gd name="T7" fmla="*/ 39 h 195"/>
                    <a:gd name="T8" fmla="*/ 8 w 38"/>
                    <a:gd name="T9" fmla="*/ 50 h 195"/>
                    <a:gd name="T10" fmla="*/ 9 w 38"/>
                    <a:gd name="T11" fmla="*/ 63 h 195"/>
                    <a:gd name="T12" fmla="*/ 11 w 38"/>
                    <a:gd name="T13" fmla="*/ 74 h 195"/>
                    <a:gd name="T14" fmla="*/ 12 w 38"/>
                    <a:gd name="T15" fmla="*/ 85 h 195"/>
                    <a:gd name="T16" fmla="*/ 15 w 38"/>
                    <a:gd name="T17" fmla="*/ 97 h 195"/>
                    <a:gd name="T18" fmla="*/ 16 w 38"/>
                    <a:gd name="T19" fmla="*/ 108 h 195"/>
                    <a:gd name="T20" fmla="*/ 18 w 38"/>
                    <a:gd name="T21" fmla="*/ 120 h 195"/>
                    <a:gd name="T22" fmla="*/ 20 w 38"/>
                    <a:gd name="T23" fmla="*/ 133 h 195"/>
                    <a:gd name="T24" fmla="*/ 23 w 38"/>
                    <a:gd name="T25" fmla="*/ 144 h 195"/>
                    <a:gd name="T26" fmla="*/ 26 w 38"/>
                    <a:gd name="T27" fmla="*/ 157 h 195"/>
                    <a:gd name="T28" fmla="*/ 28 w 38"/>
                    <a:gd name="T29" fmla="*/ 169 h 195"/>
                    <a:gd name="T30" fmla="*/ 32 w 38"/>
                    <a:gd name="T31" fmla="*/ 183 h 195"/>
                    <a:gd name="T32" fmla="*/ 36 w 38"/>
                    <a:gd name="T33" fmla="*/ 195 h 195"/>
                    <a:gd name="T34" fmla="*/ 36 w 38"/>
                    <a:gd name="T35" fmla="*/ 189 h 195"/>
                    <a:gd name="T36" fmla="*/ 33 w 38"/>
                    <a:gd name="T37" fmla="*/ 175 h 195"/>
                    <a:gd name="T38" fmla="*/ 29 w 38"/>
                    <a:gd name="T39" fmla="*/ 162 h 195"/>
                    <a:gd name="T40" fmla="*/ 26 w 38"/>
                    <a:gd name="T41" fmla="*/ 150 h 195"/>
                    <a:gd name="T42" fmla="*/ 24 w 38"/>
                    <a:gd name="T43" fmla="*/ 138 h 195"/>
                    <a:gd name="T44" fmla="*/ 21 w 38"/>
                    <a:gd name="T45" fmla="*/ 126 h 195"/>
                    <a:gd name="T46" fmla="*/ 19 w 38"/>
                    <a:gd name="T47" fmla="*/ 114 h 195"/>
                    <a:gd name="T48" fmla="*/ 18 w 38"/>
                    <a:gd name="T49" fmla="*/ 102 h 195"/>
                    <a:gd name="T50" fmla="*/ 16 w 38"/>
                    <a:gd name="T51" fmla="*/ 91 h 195"/>
                    <a:gd name="T52" fmla="*/ 15 w 38"/>
                    <a:gd name="T53" fmla="*/ 79 h 195"/>
                    <a:gd name="T54" fmla="*/ 12 w 38"/>
                    <a:gd name="T55" fmla="*/ 67 h 195"/>
                    <a:gd name="T56" fmla="*/ 11 w 38"/>
                    <a:gd name="T57" fmla="*/ 56 h 195"/>
                    <a:gd name="T58" fmla="*/ 9 w 38"/>
                    <a:gd name="T59" fmla="*/ 43 h 195"/>
                    <a:gd name="T60" fmla="*/ 8 w 38"/>
                    <a:gd name="T61" fmla="*/ 32 h 195"/>
                    <a:gd name="T62" fmla="*/ 6 w 38"/>
                    <a:gd name="T63" fmla="*/ 20 h 195"/>
                    <a:gd name="T64" fmla="*/ 4 w 38"/>
                    <a:gd name="T65" fmla="*/ 7 h 195"/>
                    <a:gd name="T66" fmla="*/ 1 w 38"/>
                    <a:gd name="T67" fmla="*/ 3 h 195"/>
                    <a:gd name="T68" fmla="*/ 3 w 38"/>
                    <a:gd name="T69" fmla="*/ 0 h 195"/>
                    <a:gd name="T70" fmla="*/ 3 w 38"/>
                    <a:gd name="T71" fmla="*/ 0 h 195"/>
                    <a:gd name="T72" fmla="*/ 2 w 38"/>
                    <a:gd name="T73" fmla="*/ 0 h 195"/>
                    <a:gd name="T74" fmla="*/ 2 w 38"/>
                    <a:gd name="T75" fmla="*/ 0 h 195"/>
                    <a:gd name="T76" fmla="*/ 2 w 38"/>
                    <a:gd name="T77" fmla="*/ 0 h 195"/>
                    <a:gd name="T78" fmla="*/ 1 w 38"/>
                    <a:gd name="T79" fmla="*/ 0 h 195"/>
                    <a:gd name="T80" fmla="*/ 1 w 38"/>
                    <a:gd name="T81" fmla="*/ 0 h 195"/>
                    <a:gd name="T82" fmla="*/ 1 w 38"/>
                    <a:gd name="T83" fmla="*/ 0 h 195"/>
                    <a:gd name="T84" fmla="*/ 1 w 38"/>
                    <a:gd name="T85" fmla="*/ 0 h 195"/>
                    <a:gd name="T86" fmla="*/ 1 w 38"/>
                    <a:gd name="T87" fmla="*/ 1 h 195"/>
                    <a:gd name="T88" fmla="*/ 1 w 38"/>
                    <a:gd name="T89" fmla="*/ 1 h 195"/>
                    <a:gd name="T90" fmla="*/ 3 w 38"/>
                    <a:gd name="T91" fmla="*/ 0 h 19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8"/>
                    <a:gd name="T139" fmla="*/ 0 h 195"/>
                    <a:gd name="T140" fmla="*/ 38 w 38"/>
                    <a:gd name="T141" fmla="*/ 195 h 19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8" h="195">
                      <a:moveTo>
                        <a:pt x="3" y="0"/>
                      </a:moveTo>
                      <a:lnTo>
                        <a:pt x="1" y="1"/>
                      </a:lnTo>
                      <a:lnTo>
                        <a:pt x="1" y="8"/>
                      </a:lnTo>
                      <a:lnTo>
                        <a:pt x="2" y="14"/>
                      </a:lnTo>
                      <a:lnTo>
                        <a:pt x="3" y="21"/>
                      </a:lnTo>
                      <a:lnTo>
                        <a:pt x="4" y="26"/>
                      </a:lnTo>
                      <a:lnTo>
                        <a:pt x="6" y="32"/>
                      </a:lnTo>
                      <a:lnTo>
                        <a:pt x="7" y="39"/>
                      </a:lnTo>
                      <a:lnTo>
                        <a:pt x="7" y="45"/>
                      </a:lnTo>
                      <a:lnTo>
                        <a:pt x="8" y="50"/>
                      </a:lnTo>
                      <a:lnTo>
                        <a:pt x="9" y="56"/>
                      </a:lnTo>
                      <a:lnTo>
                        <a:pt x="9" y="63"/>
                      </a:lnTo>
                      <a:lnTo>
                        <a:pt x="10" y="68"/>
                      </a:lnTo>
                      <a:lnTo>
                        <a:pt x="11" y="74"/>
                      </a:lnTo>
                      <a:lnTo>
                        <a:pt x="11" y="80"/>
                      </a:lnTo>
                      <a:lnTo>
                        <a:pt x="12" y="85"/>
                      </a:lnTo>
                      <a:lnTo>
                        <a:pt x="13" y="91"/>
                      </a:lnTo>
                      <a:lnTo>
                        <a:pt x="15" y="97"/>
                      </a:lnTo>
                      <a:lnTo>
                        <a:pt x="15" y="102"/>
                      </a:lnTo>
                      <a:lnTo>
                        <a:pt x="16" y="108"/>
                      </a:lnTo>
                      <a:lnTo>
                        <a:pt x="17" y="115"/>
                      </a:lnTo>
                      <a:lnTo>
                        <a:pt x="18" y="120"/>
                      </a:lnTo>
                      <a:lnTo>
                        <a:pt x="19" y="126"/>
                      </a:lnTo>
                      <a:lnTo>
                        <a:pt x="20" y="133"/>
                      </a:lnTo>
                      <a:lnTo>
                        <a:pt x="21" y="139"/>
                      </a:lnTo>
                      <a:lnTo>
                        <a:pt x="23" y="144"/>
                      </a:lnTo>
                      <a:lnTo>
                        <a:pt x="24" y="151"/>
                      </a:lnTo>
                      <a:lnTo>
                        <a:pt x="26" y="157"/>
                      </a:lnTo>
                      <a:lnTo>
                        <a:pt x="27" y="164"/>
                      </a:lnTo>
                      <a:lnTo>
                        <a:pt x="28" y="169"/>
                      </a:lnTo>
                      <a:lnTo>
                        <a:pt x="30" y="176"/>
                      </a:lnTo>
                      <a:lnTo>
                        <a:pt x="32" y="183"/>
                      </a:lnTo>
                      <a:lnTo>
                        <a:pt x="34" y="189"/>
                      </a:lnTo>
                      <a:lnTo>
                        <a:pt x="36" y="195"/>
                      </a:lnTo>
                      <a:lnTo>
                        <a:pt x="38" y="194"/>
                      </a:lnTo>
                      <a:lnTo>
                        <a:pt x="36" y="189"/>
                      </a:lnTo>
                      <a:lnTo>
                        <a:pt x="34" y="182"/>
                      </a:lnTo>
                      <a:lnTo>
                        <a:pt x="33" y="175"/>
                      </a:lnTo>
                      <a:lnTo>
                        <a:pt x="30" y="169"/>
                      </a:lnTo>
                      <a:lnTo>
                        <a:pt x="29" y="162"/>
                      </a:lnTo>
                      <a:lnTo>
                        <a:pt x="27" y="156"/>
                      </a:lnTo>
                      <a:lnTo>
                        <a:pt x="26" y="150"/>
                      </a:lnTo>
                      <a:lnTo>
                        <a:pt x="25" y="144"/>
                      </a:lnTo>
                      <a:lnTo>
                        <a:pt x="24" y="138"/>
                      </a:lnTo>
                      <a:lnTo>
                        <a:pt x="23" y="132"/>
                      </a:lnTo>
                      <a:lnTo>
                        <a:pt x="21" y="126"/>
                      </a:lnTo>
                      <a:lnTo>
                        <a:pt x="20" y="119"/>
                      </a:lnTo>
                      <a:lnTo>
                        <a:pt x="19" y="114"/>
                      </a:lnTo>
                      <a:lnTo>
                        <a:pt x="18" y="108"/>
                      </a:lnTo>
                      <a:lnTo>
                        <a:pt x="18" y="102"/>
                      </a:lnTo>
                      <a:lnTo>
                        <a:pt x="17" y="97"/>
                      </a:lnTo>
                      <a:lnTo>
                        <a:pt x="16" y="91"/>
                      </a:lnTo>
                      <a:lnTo>
                        <a:pt x="15" y="84"/>
                      </a:lnTo>
                      <a:lnTo>
                        <a:pt x="15" y="79"/>
                      </a:lnTo>
                      <a:lnTo>
                        <a:pt x="13" y="73"/>
                      </a:lnTo>
                      <a:lnTo>
                        <a:pt x="12" y="67"/>
                      </a:lnTo>
                      <a:lnTo>
                        <a:pt x="12" y="62"/>
                      </a:lnTo>
                      <a:lnTo>
                        <a:pt x="11" y="56"/>
                      </a:lnTo>
                      <a:lnTo>
                        <a:pt x="10" y="50"/>
                      </a:lnTo>
                      <a:lnTo>
                        <a:pt x="9" y="43"/>
                      </a:lnTo>
                      <a:lnTo>
                        <a:pt x="9" y="38"/>
                      </a:lnTo>
                      <a:lnTo>
                        <a:pt x="8" y="32"/>
                      </a:lnTo>
                      <a:lnTo>
                        <a:pt x="7" y="26"/>
                      </a:lnTo>
                      <a:lnTo>
                        <a:pt x="6" y="20"/>
                      </a:lnTo>
                      <a:lnTo>
                        <a:pt x="6" y="14"/>
                      </a:lnTo>
                      <a:lnTo>
                        <a:pt x="4" y="7"/>
                      </a:lnTo>
                      <a:lnTo>
                        <a:pt x="3" y="1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3" name="Freeform 54"/>
                <p:cNvSpPr>
                  <a:spLocks/>
                </p:cNvSpPr>
                <p:nvPr/>
              </p:nvSpPr>
              <p:spPr bwMode="auto">
                <a:xfrm>
                  <a:off x="4476" y="1652"/>
                  <a:ext cx="6" cy="29"/>
                </a:xfrm>
                <a:custGeom>
                  <a:avLst/>
                  <a:gdLst>
                    <a:gd name="T0" fmla="*/ 19 w 19"/>
                    <a:gd name="T1" fmla="*/ 92 h 93"/>
                    <a:gd name="T2" fmla="*/ 19 w 19"/>
                    <a:gd name="T3" fmla="*/ 84 h 93"/>
                    <a:gd name="T4" fmla="*/ 19 w 19"/>
                    <a:gd name="T5" fmla="*/ 78 h 93"/>
                    <a:gd name="T6" fmla="*/ 18 w 19"/>
                    <a:gd name="T7" fmla="*/ 71 h 93"/>
                    <a:gd name="T8" fmla="*/ 18 w 19"/>
                    <a:gd name="T9" fmla="*/ 65 h 93"/>
                    <a:gd name="T10" fmla="*/ 18 w 19"/>
                    <a:gd name="T11" fmla="*/ 58 h 93"/>
                    <a:gd name="T12" fmla="*/ 17 w 19"/>
                    <a:gd name="T13" fmla="*/ 53 h 93"/>
                    <a:gd name="T14" fmla="*/ 16 w 19"/>
                    <a:gd name="T15" fmla="*/ 46 h 93"/>
                    <a:gd name="T16" fmla="*/ 16 w 19"/>
                    <a:gd name="T17" fmla="*/ 40 h 93"/>
                    <a:gd name="T18" fmla="*/ 15 w 19"/>
                    <a:gd name="T19" fmla="*/ 34 h 93"/>
                    <a:gd name="T20" fmla="*/ 12 w 19"/>
                    <a:gd name="T21" fmla="*/ 30 h 93"/>
                    <a:gd name="T22" fmla="*/ 11 w 19"/>
                    <a:gd name="T23" fmla="*/ 24 h 93"/>
                    <a:gd name="T24" fmla="*/ 10 w 19"/>
                    <a:gd name="T25" fmla="*/ 20 h 93"/>
                    <a:gd name="T26" fmla="*/ 8 w 19"/>
                    <a:gd name="T27" fmla="*/ 14 h 93"/>
                    <a:gd name="T28" fmla="*/ 6 w 19"/>
                    <a:gd name="T29" fmla="*/ 10 h 93"/>
                    <a:gd name="T30" fmla="*/ 3 w 19"/>
                    <a:gd name="T31" fmla="*/ 5 h 93"/>
                    <a:gd name="T32" fmla="*/ 1 w 19"/>
                    <a:gd name="T33" fmla="*/ 0 h 93"/>
                    <a:gd name="T34" fmla="*/ 1 w 19"/>
                    <a:gd name="T35" fmla="*/ 4 h 93"/>
                    <a:gd name="T36" fmla="*/ 3 w 19"/>
                    <a:gd name="T37" fmla="*/ 8 h 93"/>
                    <a:gd name="T38" fmla="*/ 5 w 19"/>
                    <a:gd name="T39" fmla="*/ 13 h 93"/>
                    <a:gd name="T40" fmla="*/ 7 w 19"/>
                    <a:gd name="T41" fmla="*/ 17 h 93"/>
                    <a:gd name="T42" fmla="*/ 8 w 19"/>
                    <a:gd name="T43" fmla="*/ 23 h 93"/>
                    <a:gd name="T44" fmla="*/ 10 w 19"/>
                    <a:gd name="T45" fmla="*/ 28 h 93"/>
                    <a:gd name="T46" fmla="*/ 11 w 19"/>
                    <a:gd name="T47" fmla="*/ 33 h 93"/>
                    <a:gd name="T48" fmla="*/ 12 w 19"/>
                    <a:gd name="T49" fmla="*/ 38 h 93"/>
                    <a:gd name="T50" fmla="*/ 14 w 19"/>
                    <a:gd name="T51" fmla="*/ 44 h 93"/>
                    <a:gd name="T52" fmla="*/ 15 w 19"/>
                    <a:gd name="T53" fmla="*/ 49 h 93"/>
                    <a:gd name="T54" fmla="*/ 15 w 19"/>
                    <a:gd name="T55" fmla="*/ 56 h 93"/>
                    <a:gd name="T56" fmla="*/ 16 w 19"/>
                    <a:gd name="T57" fmla="*/ 62 h 93"/>
                    <a:gd name="T58" fmla="*/ 16 w 19"/>
                    <a:gd name="T59" fmla="*/ 67 h 93"/>
                    <a:gd name="T60" fmla="*/ 16 w 19"/>
                    <a:gd name="T61" fmla="*/ 74 h 93"/>
                    <a:gd name="T62" fmla="*/ 16 w 19"/>
                    <a:gd name="T63" fmla="*/ 81 h 93"/>
                    <a:gd name="T64" fmla="*/ 16 w 19"/>
                    <a:gd name="T65" fmla="*/ 88 h 93"/>
                    <a:gd name="T66" fmla="*/ 18 w 19"/>
                    <a:gd name="T67" fmla="*/ 92 h 93"/>
                    <a:gd name="T68" fmla="*/ 16 w 19"/>
                    <a:gd name="T69" fmla="*/ 92 h 93"/>
                    <a:gd name="T70" fmla="*/ 16 w 19"/>
                    <a:gd name="T71" fmla="*/ 92 h 93"/>
                    <a:gd name="T72" fmla="*/ 16 w 19"/>
                    <a:gd name="T73" fmla="*/ 93 h 93"/>
                    <a:gd name="T74" fmla="*/ 17 w 19"/>
                    <a:gd name="T75" fmla="*/ 93 h 93"/>
                    <a:gd name="T76" fmla="*/ 17 w 19"/>
                    <a:gd name="T77" fmla="*/ 93 h 93"/>
                    <a:gd name="T78" fmla="*/ 17 w 19"/>
                    <a:gd name="T79" fmla="*/ 93 h 93"/>
                    <a:gd name="T80" fmla="*/ 18 w 19"/>
                    <a:gd name="T81" fmla="*/ 93 h 93"/>
                    <a:gd name="T82" fmla="*/ 18 w 19"/>
                    <a:gd name="T83" fmla="*/ 93 h 93"/>
                    <a:gd name="T84" fmla="*/ 18 w 19"/>
                    <a:gd name="T85" fmla="*/ 93 h 93"/>
                    <a:gd name="T86" fmla="*/ 18 w 19"/>
                    <a:gd name="T87" fmla="*/ 92 h 93"/>
                    <a:gd name="T88" fmla="*/ 18 w 19"/>
                    <a:gd name="T89" fmla="*/ 92 h 93"/>
                    <a:gd name="T90" fmla="*/ 16 w 19"/>
                    <a:gd name="T91" fmla="*/ 92 h 93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9"/>
                    <a:gd name="T139" fmla="*/ 0 h 93"/>
                    <a:gd name="T140" fmla="*/ 19 w 19"/>
                    <a:gd name="T141" fmla="*/ 93 h 93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9" h="93">
                      <a:moveTo>
                        <a:pt x="16" y="92"/>
                      </a:moveTo>
                      <a:lnTo>
                        <a:pt x="19" y="92"/>
                      </a:lnTo>
                      <a:lnTo>
                        <a:pt x="19" y="88"/>
                      </a:lnTo>
                      <a:lnTo>
                        <a:pt x="19" y="84"/>
                      </a:lnTo>
                      <a:lnTo>
                        <a:pt x="19" y="81"/>
                      </a:lnTo>
                      <a:lnTo>
                        <a:pt x="19" y="78"/>
                      </a:lnTo>
                      <a:lnTo>
                        <a:pt x="19" y="74"/>
                      </a:lnTo>
                      <a:lnTo>
                        <a:pt x="18" y="71"/>
                      </a:lnTo>
                      <a:lnTo>
                        <a:pt x="18" y="67"/>
                      </a:lnTo>
                      <a:lnTo>
                        <a:pt x="18" y="65"/>
                      </a:lnTo>
                      <a:lnTo>
                        <a:pt x="18" y="62"/>
                      </a:lnTo>
                      <a:lnTo>
                        <a:pt x="18" y="58"/>
                      </a:lnTo>
                      <a:lnTo>
                        <a:pt x="17" y="55"/>
                      </a:lnTo>
                      <a:lnTo>
                        <a:pt x="17" y="53"/>
                      </a:lnTo>
                      <a:lnTo>
                        <a:pt x="17" y="49"/>
                      </a:lnTo>
                      <a:lnTo>
                        <a:pt x="16" y="46"/>
                      </a:lnTo>
                      <a:lnTo>
                        <a:pt x="16" y="44"/>
                      </a:lnTo>
                      <a:lnTo>
                        <a:pt x="16" y="40"/>
                      </a:lnTo>
                      <a:lnTo>
                        <a:pt x="15" y="38"/>
                      </a:lnTo>
                      <a:lnTo>
                        <a:pt x="15" y="34"/>
                      </a:lnTo>
                      <a:lnTo>
                        <a:pt x="14" y="32"/>
                      </a:lnTo>
                      <a:lnTo>
                        <a:pt x="12" y="30"/>
                      </a:lnTo>
                      <a:lnTo>
                        <a:pt x="12" y="27"/>
                      </a:lnTo>
                      <a:lnTo>
                        <a:pt x="11" y="24"/>
                      </a:lnTo>
                      <a:lnTo>
                        <a:pt x="10" y="22"/>
                      </a:lnTo>
                      <a:lnTo>
                        <a:pt x="10" y="20"/>
                      </a:lnTo>
                      <a:lnTo>
                        <a:pt x="9" y="17"/>
                      </a:lnTo>
                      <a:lnTo>
                        <a:pt x="8" y="14"/>
                      </a:lnTo>
                      <a:lnTo>
                        <a:pt x="7" y="12"/>
                      </a:lnTo>
                      <a:lnTo>
                        <a:pt x="6" y="10"/>
                      </a:lnTo>
                      <a:lnTo>
                        <a:pt x="5" y="7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2" y="6"/>
                      </a:lnTo>
                      <a:lnTo>
                        <a:pt x="3" y="8"/>
                      </a:lnTo>
                      <a:lnTo>
                        <a:pt x="3" y="11"/>
                      </a:lnTo>
                      <a:lnTo>
                        <a:pt x="5" y="13"/>
                      </a:lnTo>
                      <a:lnTo>
                        <a:pt x="6" y="16"/>
                      </a:lnTo>
                      <a:lnTo>
                        <a:pt x="7" y="17"/>
                      </a:lnTo>
                      <a:lnTo>
                        <a:pt x="8" y="21"/>
                      </a:lnTo>
                      <a:lnTo>
                        <a:pt x="8" y="23"/>
                      </a:lnTo>
                      <a:lnTo>
                        <a:pt x="9" y="25"/>
                      </a:lnTo>
                      <a:lnTo>
                        <a:pt x="10" y="28"/>
                      </a:lnTo>
                      <a:lnTo>
                        <a:pt x="10" y="30"/>
                      </a:lnTo>
                      <a:lnTo>
                        <a:pt x="11" y="33"/>
                      </a:lnTo>
                      <a:lnTo>
                        <a:pt x="12" y="36"/>
                      </a:lnTo>
                      <a:lnTo>
                        <a:pt x="12" y="38"/>
                      </a:lnTo>
                      <a:lnTo>
                        <a:pt x="12" y="41"/>
                      </a:lnTo>
                      <a:lnTo>
                        <a:pt x="14" y="44"/>
                      </a:lnTo>
                      <a:lnTo>
                        <a:pt x="14" y="47"/>
                      </a:lnTo>
                      <a:lnTo>
                        <a:pt x="15" y="49"/>
                      </a:lnTo>
                      <a:lnTo>
                        <a:pt x="15" y="53"/>
                      </a:lnTo>
                      <a:lnTo>
                        <a:pt x="15" y="56"/>
                      </a:lnTo>
                      <a:lnTo>
                        <a:pt x="16" y="58"/>
                      </a:lnTo>
                      <a:lnTo>
                        <a:pt x="16" y="62"/>
                      </a:lnTo>
                      <a:lnTo>
                        <a:pt x="16" y="65"/>
                      </a:lnTo>
                      <a:lnTo>
                        <a:pt x="16" y="67"/>
                      </a:lnTo>
                      <a:lnTo>
                        <a:pt x="16" y="71"/>
                      </a:lnTo>
                      <a:lnTo>
                        <a:pt x="16" y="74"/>
                      </a:lnTo>
                      <a:lnTo>
                        <a:pt x="16" y="78"/>
                      </a:lnTo>
                      <a:lnTo>
                        <a:pt x="16" y="81"/>
                      </a:lnTo>
                      <a:lnTo>
                        <a:pt x="16" y="84"/>
                      </a:lnTo>
                      <a:lnTo>
                        <a:pt x="16" y="88"/>
                      </a:lnTo>
                      <a:lnTo>
                        <a:pt x="16" y="92"/>
                      </a:lnTo>
                      <a:lnTo>
                        <a:pt x="18" y="92"/>
                      </a:lnTo>
                      <a:lnTo>
                        <a:pt x="16" y="92"/>
                      </a:lnTo>
                      <a:lnTo>
                        <a:pt x="16" y="93"/>
                      </a:lnTo>
                      <a:lnTo>
                        <a:pt x="17" y="93"/>
                      </a:lnTo>
                      <a:lnTo>
                        <a:pt x="18" y="93"/>
                      </a:lnTo>
                      <a:lnTo>
                        <a:pt x="18" y="92"/>
                      </a:lnTo>
                      <a:lnTo>
                        <a:pt x="16" y="9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4" name="Freeform 55"/>
                <p:cNvSpPr>
                  <a:spLocks/>
                </p:cNvSpPr>
                <p:nvPr/>
              </p:nvSpPr>
              <p:spPr bwMode="auto">
                <a:xfrm>
                  <a:off x="4478" y="1651"/>
                  <a:ext cx="4" cy="30"/>
                </a:xfrm>
                <a:custGeom>
                  <a:avLst/>
                  <a:gdLst>
                    <a:gd name="T0" fmla="*/ 1 w 11"/>
                    <a:gd name="T1" fmla="*/ 2 h 97"/>
                    <a:gd name="T2" fmla="*/ 2 w 11"/>
                    <a:gd name="T3" fmla="*/ 5 h 97"/>
                    <a:gd name="T4" fmla="*/ 3 w 11"/>
                    <a:gd name="T5" fmla="*/ 10 h 97"/>
                    <a:gd name="T6" fmla="*/ 4 w 11"/>
                    <a:gd name="T7" fmla="*/ 13 h 97"/>
                    <a:gd name="T8" fmla="*/ 6 w 11"/>
                    <a:gd name="T9" fmla="*/ 19 h 97"/>
                    <a:gd name="T10" fmla="*/ 7 w 11"/>
                    <a:gd name="T11" fmla="*/ 23 h 97"/>
                    <a:gd name="T12" fmla="*/ 8 w 11"/>
                    <a:gd name="T13" fmla="*/ 28 h 97"/>
                    <a:gd name="T14" fmla="*/ 8 w 11"/>
                    <a:gd name="T15" fmla="*/ 35 h 97"/>
                    <a:gd name="T16" fmla="*/ 8 w 11"/>
                    <a:gd name="T17" fmla="*/ 40 h 97"/>
                    <a:gd name="T18" fmla="*/ 9 w 11"/>
                    <a:gd name="T19" fmla="*/ 46 h 97"/>
                    <a:gd name="T20" fmla="*/ 9 w 11"/>
                    <a:gd name="T21" fmla="*/ 53 h 97"/>
                    <a:gd name="T22" fmla="*/ 9 w 11"/>
                    <a:gd name="T23" fmla="*/ 60 h 97"/>
                    <a:gd name="T24" fmla="*/ 9 w 11"/>
                    <a:gd name="T25" fmla="*/ 67 h 97"/>
                    <a:gd name="T26" fmla="*/ 8 w 11"/>
                    <a:gd name="T27" fmla="*/ 74 h 97"/>
                    <a:gd name="T28" fmla="*/ 8 w 11"/>
                    <a:gd name="T29" fmla="*/ 81 h 97"/>
                    <a:gd name="T30" fmla="*/ 8 w 11"/>
                    <a:gd name="T31" fmla="*/ 89 h 97"/>
                    <a:gd name="T32" fmla="*/ 7 w 11"/>
                    <a:gd name="T33" fmla="*/ 97 h 97"/>
                    <a:gd name="T34" fmla="*/ 10 w 11"/>
                    <a:gd name="T35" fmla="*/ 94 h 97"/>
                    <a:gd name="T36" fmla="*/ 10 w 11"/>
                    <a:gd name="T37" fmla="*/ 86 h 97"/>
                    <a:gd name="T38" fmla="*/ 10 w 11"/>
                    <a:gd name="T39" fmla="*/ 78 h 97"/>
                    <a:gd name="T40" fmla="*/ 11 w 11"/>
                    <a:gd name="T41" fmla="*/ 70 h 97"/>
                    <a:gd name="T42" fmla="*/ 11 w 11"/>
                    <a:gd name="T43" fmla="*/ 63 h 97"/>
                    <a:gd name="T44" fmla="*/ 11 w 11"/>
                    <a:gd name="T45" fmla="*/ 56 h 97"/>
                    <a:gd name="T46" fmla="*/ 11 w 11"/>
                    <a:gd name="T47" fmla="*/ 50 h 97"/>
                    <a:gd name="T48" fmla="*/ 11 w 11"/>
                    <a:gd name="T49" fmla="*/ 43 h 97"/>
                    <a:gd name="T50" fmla="*/ 10 w 11"/>
                    <a:gd name="T51" fmla="*/ 37 h 97"/>
                    <a:gd name="T52" fmla="*/ 10 w 11"/>
                    <a:gd name="T53" fmla="*/ 31 h 97"/>
                    <a:gd name="T54" fmla="*/ 10 w 11"/>
                    <a:gd name="T55" fmla="*/ 26 h 97"/>
                    <a:gd name="T56" fmla="*/ 9 w 11"/>
                    <a:gd name="T57" fmla="*/ 20 h 97"/>
                    <a:gd name="T58" fmla="*/ 8 w 11"/>
                    <a:gd name="T59" fmla="*/ 16 h 97"/>
                    <a:gd name="T60" fmla="*/ 7 w 11"/>
                    <a:gd name="T61" fmla="*/ 11 h 97"/>
                    <a:gd name="T62" fmla="*/ 6 w 11"/>
                    <a:gd name="T63" fmla="*/ 6 h 97"/>
                    <a:gd name="T64" fmla="*/ 3 w 11"/>
                    <a:gd name="T65" fmla="*/ 2 h 97"/>
                    <a:gd name="T66" fmla="*/ 1 w 11"/>
                    <a:gd name="T67" fmla="*/ 3 h 97"/>
                    <a:gd name="T68" fmla="*/ 2 w 11"/>
                    <a:gd name="T69" fmla="*/ 1 h 97"/>
                    <a:gd name="T70" fmla="*/ 2 w 11"/>
                    <a:gd name="T71" fmla="*/ 0 h 97"/>
                    <a:gd name="T72" fmla="*/ 2 w 11"/>
                    <a:gd name="T73" fmla="*/ 0 h 97"/>
                    <a:gd name="T74" fmla="*/ 2 w 11"/>
                    <a:gd name="T75" fmla="*/ 0 h 97"/>
                    <a:gd name="T76" fmla="*/ 1 w 11"/>
                    <a:gd name="T77" fmla="*/ 0 h 97"/>
                    <a:gd name="T78" fmla="*/ 1 w 11"/>
                    <a:gd name="T79" fmla="*/ 0 h 97"/>
                    <a:gd name="T80" fmla="*/ 1 w 11"/>
                    <a:gd name="T81" fmla="*/ 0 h 97"/>
                    <a:gd name="T82" fmla="*/ 1 w 11"/>
                    <a:gd name="T83" fmla="*/ 1 h 97"/>
                    <a:gd name="T84" fmla="*/ 0 w 11"/>
                    <a:gd name="T85" fmla="*/ 1 h 97"/>
                    <a:gd name="T86" fmla="*/ 0 w 11"/>
                    <a:gd name="T87" fmla="*/ 1 h 97"/>
                    <a:gd name="T88" fmla="*/ 0 w 11"/>
                    <a:gd name="T89" fmla="*/ 1 h 97"/>
                    <a:gd name="T90" fmla="*/ 0 w 11"/>
                    <a:gd name="T91" fmla="*/ 2 h 97"/>
                    <a:gd name="T92" fmla="*/ 2 w 11"/>
                    <a:gd name="T93" fmla="*/ 0 h 9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1"/>
                    <a:gd name="T142" fmla="*/ 0 h 97"/>
                    <a:gd name="T143" fmla="*/ 11 w 11"/>
                    <a:gd name="T144" fmla="*/ 97 h 97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1" h="97">
                      <a:moveTo>
                        <a:pt x="2" y="0"/>
                      </a:move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2" y="5"/>
                      </a:lnTo>
                      <a:lnTo>
                        <a:pt x="3" y="8"/>
                      </a:lnTo>
                      <a:lnTo>
                        <a:pt x="3" y="10"/>
                      </a:lnTo>
                      <a:lnTo>
                        <a:pt x="4" y="12"/>
                      </a:lnTo>
                      <a:lnTo>
                        <a:pt x="4" y="13"/>
                      </a:lnTo>
                      <a:lnTo>
                        <a:pt x="6" y="16"/>
                      </a:lnTo>
                      <a:lnTo>
                        <a:pt x="6" y="19"/>
                      </a:lnTo>
                      <a:lnTo>
                        <a:pt x="7" y="21"/>
                      </a:lnTo>
                      <a:lnTo>
                        <a:pt x="7" y="23"/>
                      </a:lnTo>
                      <a:lnTo>
                        <a:pt x="7" y="26"/>
                      </a:lnTo>
                      <a:lnTo>
                        <a:pt x="8" y="28"/>
                      </a:lnTo>
                      <a:lnTo>
                        <a:pt x="8" y="31"/>
                      </a:lnTo>
                      <a:lnTo>
                        <a:pt x="8" y="35"/>
                      </a:lnTo>
                      <a:lnTo>
                        <a:pt x="8" y="37"/>
                      </a:lnTo>
                      <a:lnTo>
                        <a:pt x="8" y="40"/>
                      </a:lnTo>
                      <a:lnTo>
                        <a:pt x="9" y="43"/>
                      </a:lnTo>
                      <a:lnTo>
                        <a:pt x="9" y="46"/>
                      </a:lnTo>
                      <a:lnTo>
                        <a:pt x="9" y="50"/>
                      </a:lnTo>
                      <a:lnTo>
                        <a:pt x="9" y="53"/>
                      </a:lnTo>
                      <a:lnTo>
                        <a:pt x="9" y="56"/>
                      </a:lnTo>
                      <a:lnTo>
                        <a:pt x="9" y="60"/>
                      </a:lnTo>
                      <a:lnTo>
                        <a:pt x="9" y="63"/>
                      </a:lnTo>
                      <a:lnTo>
                        <a:pt x="9" y="67"/>
                      </a:lnTo>
                      <a:lnTo>
                        <a:pt x="9" y="70"/>
                      </a:lnTo>
                      <a:lnTo>
                        <a:pt x="8" y="74"/>
                      </a:lnTo>
                      <a:lnTo>
                        <a:pt x="8" y="78"/>
                      </a:lnTo>
                      <a:lnTo>
                        <a:pt x="8" y="81"/>
                      </a:lnTo>
                      <a:lnTo>
                        <a:pt x="8" y="86"/>
                      </a:lnTo>
                      <a:lnTo>
                        <a:pt x="8" y="89"/>
                      </a:lnTo>
                      <a:lnTo>
                        <a:pt x="8" y="93"/>
                      </a:lnTo>
                      <a:lnTo>
                        <a:pt x="7" y="97"/>
                      </a:lnTo>
                      <a:lnTo>
                        <a:pt x="10" y="97"/>
                      </a:lnTo>
                      <a:lnTo>
                        <a:pt x="10" y="94"/>
                      </a:lnTo>
                      <a:lnTo>
                        <a:pt x="10" y="89"/>
                      </a:lnTo>
                      <a:lnTo>
                        <a:pt x="10" y="86"/>
                      </a:lnTo>
                      <a:lnTo>
                        <a:pt x="10" y="81"/>
                      </a:lnTo>
                      <a:lnTo>
                        <a:pt x="10" y="78"/>
                      </a:lnTo>
                      <a:lnTo>
                        <a:pt x="11" y="74"/>
                      </a:lnTo>
                      <a:lnTo>
                        <a:pt x="11" y="70"/>
                      </a:lnTo>
                      <a:lnTo>
                        <a:pt x="11" y="67"/>
                      </a:lnTo>
                      <a:lnTo>
                        <a:pt x="11" y="63"/>
                      </a:lnTo>
                      <a:lnTo>
                        <a:pt x="11" y="60"/>
                      </a:lnTo>
                      <a:lnTo>
                        <a:pt x="11" y="56"/>
                      </a:lnTo>
                      <a:lnTo>
                        <a:pt x="11" y="53"/>
                      </a:lnTo>
                      <a:lnTo>
                        <a:pt x="11" y="50"/>
                      </a:lnTo>
                      <a:lnTo>
                        <a:pt x="11" y="46"/>
                      </a:lnTo>
                      <a:lnTo>
                        <a:pt x="11" y="43"/>
                      </a:lnTo>
                      <a:lnTo>
                        <a:pt x="11" y="40"/>
                      </a:lnTo>
                      <a:lnTo>
                        <a:pt x="10" y="37"/>
                      </a:lnTo>
                      <a:lnTo>
                        <a:pt x="10" y="34"/>
                      </a:lnTo>
                      <a:lnTo>
                        <a:pt x="10" y="31"/>
                      </a:lnTo>
                      <a:lnTo>
                        <a:pt x="10" y="28"/>
                      </a:lnTo>
                      <a:lnTo>
                        <a:pt x="10" y="26"/>
                      </a:lnTo>
                      <a:lnTo>
                        <a:pt x="9" y="22"/>
                      </a:lnTo>
                      <a:lnTo>
                        <a:pt x="9" y="20"/>
                      </a:lnTo>
                      <a:lnTo>
                        <a:pt x="8" y="18"/>
                      </a:lnTo>
                      <a:lnTo>
                        <a:pt x="8" y="16"/>
                      </a:lnTo>
                      <a:lnTo>
                        <a:pt x="7" y="13"/>
                      </a:lnTo>
                      <a:lnTo>
                        <a:pt x="7" y="11"/>
                      </a:lnTo>
                      <a:lnTo>
                        <a:pt x="6" y="9"/>
                      </a:lnTo>
                      <a:lnTo>
                        <a:pt x="6" y="6"/>
                      </a:lnTo>
                      <a:lnTo>
                        <a:pt x="4" y="4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5" name="Freeform 56"/>
                <p:cNvSpPr>
                  <a:spLocks/>
                </p:cNvSpPr>
                <p:nvPr/>
              </p:nvSpPr>
              <p:spPr bwMode="auto">
                <a:xfrm>
                  <a:off x="4479" y="1651"/>
                  <a:ext cx="7" cy="22"/>
                </a:xfrm>
                <a:custGeom>
                  <a:avLst/>
                  <a:gdLst>
                    <a:gd name="T0" fmla="*/ 18 w 18"/>
                    <a:gd name="T1" fmla="*/ 69 h 70"/>
                    <a:gd name="T2" fmla="*/ 18 w 18"/>
                    <a:gd name="T3" fmla="*/ 62 h 70"/>
                    <a:gd name="T4" fmla="*/ 17 w 18"/>
                    <a:gd name="T5" fmla="*/ 55 h 70"/>
                    <a:gd name="T6" fmla="*/ 17 w 18"/>
                    <a:gd name="T7" fmla="*/ 50 h 70"/>
                    <a:gd name="T8" fmla="*/ 17 w 18"/>
                    <a:gd name="T9" fmla="*/ 44 h 70"/>
                    <a:gd name="T10" fmla="*/ 16 w 18"/>
                    <a:gd name="T11" fmla="*/ 38 h 70"/>
                    <a:gd name="T12" fmla="*/ 16 w 18"/>
                    <a:gd name="T13" fmla="*/ 34 h 70"/>
                    <a:gd name="T14" fmla="*/ 15 w 18"/>
                    <a:gd name="T15" fmla="*/ 28 h 70"/>
                    <a:gd name="T16" fmla="*/ 15 w 18"/>
                    <a:gd name="T17" fmla="*/ 23 h 70"/>
                    <a:gd name="T18" fmla="*/ 14 w 18"/>
                    <a:gd name="T19" fmla="*/ 19 h 70"/>
                    <a:gd name="T20" fmla="*/ 13 w 18"/>
                    <a:gd name="T21" fmla="*/ 16 h 70"/>
                    <a:gd name="T22" fmla="*/ 11 w 18"/>
                    <a:gd name="T23" fmla="*/ 12 h 70"/>
                    <a:gd name="T24" fmla="*/ 9 w 18"/>
                    <a:gd name="T25" fmla="*/ 9 h 70"/>
                    <a:gd name="T26" fmla="*/ 8 w 18"/>
                    <a:gd name="T27" fmla="*/ 5 h 70"/>
                    <a:gd name="T28" fmla="*/ 6 w 18"/>
                    <a:gd name="T29" fmla="*/ 3 h 70"/>
                    <a:gd name="T30" fmla="*/ 3 w 18"/>
                    <a:gd name="T31" fmla="*/ 1 h 70"/>
                    <a:gd name="T32" fmla="*/ 1 w 18"/>
                    <a:gd name="T33" fmla="*/ 0 h 70"/>
                    <a:gd name="T34" fmla="*/ 1 w 18"/>
                    <a:gd name="T35" fmla="*/ 3 h 70"/>
                    <a:gd name="T36" fmla="*/ 3 w 18"/>
                    <a:gd name="T37" fmla="*/ 4 h 70"/>
                    <a:gd name="T38" fmla="*/ 6 w 18"/>
                    <a:gd name="T39" fmla="*/ 6 h 70"/>
                    <a:gd name="T40" fmla="*/ 7 w 18"/>
                    <a:gd name="T41" fmla="*/ 9 h 70"/>
                    <a:gd name="T42" fmla="*/ 8 w 18"/>
                    <a:gd name="T43" fmla="*/ 11 h 70"/>
                    <a:gd name="T44" fmla="*/ 9 w 18"/>
                    <a:gd name="T45" fmla="*/ 14 h 70"/>
                    <a:gd name="T46" fmla="*/ 10 w 18"/>
                    <a:gd name="T47" fmla="*/ 19 h 70"/>
                    <a:gd name="T48" fmla="*/ 11 w 18"/>
                    <a:gd name="T49" fmla="*/ 22 h 70"/>
                    <a:gd name="T50" fmla="*/ 13 w 18"/>
                    <a:gd name="T51" fmla="*/ 27 h 70"/>
                    <a:gd name="T52" fmla="*/ 13 w 18"/>
                    <a:gd name="T53" fmla="*/ 31 h 70"/>
                    <a:gd name="T54" fmla="*/ 14 w 18"/>
                    <a:gd name="T55" fmla="*/ 36 h 70"/>
                    <a:gd name="T56" fmla="*/ 14 w 18"/>
                    <a:gd name="T57" fmla="*/ 42 h 70"/>
                    <a:gd name="T58" fmla="*/ 15 w 18"/>
                    <a:gd name="T59" fmla="*/ 47 h 70"/>
                    <a:gd name="T60" fmla="*/ 15 w 18"/>
                    <a:gd name="T61" fmla="*/ 53 h 70"/>
                    <a:gd name="T62" fmla="*/ 15 w 18"/>
                    <a:gd name="T63" fmla="*/ 59 h 70"/>
                    <a:gd name="T64" fmla="*/ 16 w 18"/>
                    <a:gd name="T65" fmla="*/ 65 h 70"/>
                    <a:gd name="T66" fmla="*/ 18 w 18"/>
                    <a:gd name="T67" fmla="*/ 69 h 70"/>
                    <a:gd name="T68" fmla="*/ 16 w 18"/>
                    <a:gd name="T69" fmla="*/ 69 h 70"/>
                    <a:gd name="T70" fmla="*/ 16 w 18"/>
                    <a:gd name="T71" fmla="*/ 70 h 70"/>
                    <a:gd name="T72" fmla="*/ 16 w 18"/>
                    <a:gd name="T73" fmla="*/ 70 h 70"/>
                    <a:gd name="T74" fmla="*/ 16 w 18"/>
                    <a:gd name="T75" fmla="*/ 70 h 70"/>
                    <a:gd name="T76" fmla="*/ 17 w 18"/>
                    <a:gd name="T77" fmla="*/ 70 h 70"/>
                    <a:gd name="T78" fmla="*/ 17 w 18"/>
                    <a:gd name="T79" fmla="*/ 70 h 70"/>
                    <a:gd name="T80" fmla="*/ 17 w 18"/>
                    <a:gd name="T81" fmla="*/ 70 h 70"/>
                    <a:gd name="T82" fmla="*/ 18 w 18"/>
                    <a:gd name="T83" fmla="*/ 70 h 70"/>
                    <a:gd name="T84" fmla="*/ 18 w 18"/>
                    <a:gd name="T85" fmla="*/ 70 h 70"/>
                    <a:gd name="T86" fmla="*/ 18 w 18"/>
                    <a:gd name="T87" fmla="*/ 69 h 70"/>
                    <a:gd name="T88" fmla="*/ 18 w 18"/>
                    <a:gd name="T89" fmla="*/ 69 h 70"/>
                    <a:gd name="T90" fmla="*/ 16 w 18"/>
                    <a:gd name="T91" fmla="*/ 69 h 7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8"/>
                    <a:gd name="T139" fmla="*/ 0 h 70"/>
                    <a:gd name="T140" fmla="*/ 18 w 18"/>
                    <a:gd name="T141" fmla="*/ 70 h 70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8" h="70">
                      <a:moveTo>
                        <a:pt x="16" y="69"/>
                      </a:moveTo>
                      <a:lnTo>
                        <a:pt x="18" y="69"/>
                      </a:lnTo>
                      <a:lnTo>
                        <a:pt x="18" y="65"/>
                      </a:lnTo>
                      <a:lnTo>
                        <a:pt x="18" y="62"/>
                      </a:lnTo>
                      <a:lnTo>
                        <a:pt x="17" y="59"/>
                      </a:lnTo>
                      <a:lnTo>
                        <a:pt x="17" y="55"/>
                      </a:lnTo>
                      <a:lnTo>
                        <a:pt x="17" y="53"/>
                      </a:lnTo>
                      <a:lnTo>
                        <a:pt x="17" y="50"/>
                      </a:lnTo>
                      <a:lnTo>
                        <a:pt x="17" y="47"/>
                      </a:lnTo>
                      <a:lnTo>
                        <a:pt x="17" y="44"/>
                      </a:lnTo>
                      <a:lnTo>
                        <a:pt x="16" y="42"/>
                      </a:lnTo>
                      <a:lnTo>
                        <a:pt x="16" y="38"/>
                      </a:lnTo>
                      <a:lnTo>
                        <a:pt x="16" y="36"/>
                      </a:lnTo>
                      <a:lnTo>
                        <a:pt x="16" y="34"/>
                      </a:lnTo>
                      <a:lnTo>
                        <a:pt x="15" y="31"/>
                      </a:lnTo>
                      <a:lnTo>
                        <a:pt x="15" y="28"/>
                      </a:lnTo>
                      <a:lnTo>
                        <a:pt x="15" y="26"/>
                      </a:lnTo>
                      <a:lnTo>
                        <a:pt x="15" y="23"/>
                      </a:lnTo>
                      <a:lnTo>
                        <a:pt x="14" y="21"/>
                      </a:lnTo>
                      <a:lnTo>
                        <a:pt x="14" y="19"/>
                      </a:lnTo>
                      <a:lnTo>
                        <a:pt x="13" y="17"/>
                      </a:lnTo>
                      <a:lnTo>
                        <a:pt x="13" y="16"/>
                      </a:lnTo>
                      <a:lnTo>
                        <a:pt x="11" y="13"/>
                      </a:lnTo>
                      <a:lnTo>
                        <a:pt x="11" y="12"/>
                      </a:lnTo>
                      <a:lnTo>
                        <a:pt x="10" y="10"/>
                      </a:lnTo>
                      <a:lnTo>
                        <a:pt x="9" y="9"/>
                      </a:lnTo>
                      <a:lnTo>
                        <a:pt x="9" y="8"/>
                      </a:lnTo>
                      <a:lnTo>
                        <a:pt x="8" y="5"/>
                      </a:lnTo>
                      <a:lnTo>
                        <a:pt x="7" y="4"/>
                      </a:lnTo>
                      <a:lnTo>
                        <a:pt x="6" y="3"/>
                      </a:lnTo>
                      <a:lnTo>
                        <a:pt x="5" y="2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5" y="5"/>
                      </a:lnTo>
                      <a:lnTo>
                        <a:pt x="6" y="6"/>
                      </a:lnTo>
                      <a:lnTo>
                        <a:pt x="6" y="8"/>
                      </a:lnTo>
                      <a:lnTo>
                        <a:pt x="7" y="9"/>
                      </a:lnTo>
                      <a:lnTo>
                        <a:pt x="8" y="10"/>
                      </a:lnTo>
                      <a:lnTo>
                        <a:pt x="8" y="11"/>
                      </a:lnTo>
                      <a:lnTo>
                        <a:pt x="9" y="13"/>
                      </a:lnTo>
                      <a:lnTo>
                        <a:pt x="9" y="14"/>
                      </a:lnTo>
                      <a:lnTo>
                        <a:pt x="10" y="17"/>
                      </a:lnTo>
                      <a:lnTo>
                        <a:pt x="10" y="19"/>
                      </a:lnTo>
                      <a:lnTo>
                        <a:pt x="11" y="20"/>
                      </a:lnTo>
                      <a:lnTo>
                        <a:pt x="11" y="22"/>
                      </a:lnTo>
                      <a:lnTo>
                        <a:pt x="11" y="25"/>
                      </a:lnTo>
                      <a:lnTo>
                        <a:pt x="13" y="27"/>
                      </a:lnTo>
                      <a:lnTo>
                        <a:pt x="13" y="29"/>
                      </a:lnTo>
                      <a:lnTo>
                        <a:pt x="13" y="31"/>
                      </a:lnTo>
                      <a:lnTo>
                        <a:pt x="14" y="34"/>
                      </a:lnTo>
                      <a:lnTo>
                        <a:pt x="14" y="36"/>
                      </a:lnTo>
                      <a:lnTo>
                        <a:pt x="14" y="38"/>
                      </a:lnTo>
                      <a:lnTo>
                        <a:pt x="14" y="42"/>
                      </a:lnTo>
                      <a:lnTo>
                        <a:pt x="14" y="44"/>
                      </a:lnTo>
                      <a:lnTo>
                        <a:pt x="15" y="47"/>
                      </a:lnTo>
                      <a:lnTo>
                        <a:pt x="15" y="50"/>
                      </a:lnTo>
                      <a:lnTo>
                        <a:pt x="15" y="53"/>
                      </a:lnTo>
                      <a:lnTo>
                        <a:pt x="15" y="56"/>
                      </a:lnTo>
                      <a:lnTo>
                        <a:pt x="15" y="59"/>
                      </a:lnTo>
                      <a:lnTo>
                        <a:pt x="15" y="62"/>
                      </a:lnTo>
                      <a:lnTo>
                        <a:pt x="16" y="65"/>
                      </a:lnTo>
                      <a:lnTo>
                        <a:pt x="16" y="69"/>
                      </a:lnTo>
                      <a:lnTo>
                        <a:pt x="18" y="69"/>
                      </a:lnTo>
                      <a:lnTo>
                        <a:pt x="16" y="69"/>
                      </a:lnTo>
                      <a:lnTo>
                        <a:pt x="16" y="70"/>
                      </a:lnTo>
                      <a:lnTo>
                        <a:pt x="17" y="70"/>
                      </a:lnTo>
                      <a:lnTo>
                        <a:pt x="18" y="70"/>
                      </a:lnTo>
                      <a:lnTo>
                        <a:pt x="18" y="69"/>
                      </a:lnTo>
                      <a:lnTo>
                        <a:pt x="16" y="6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6" name="Freeform 57"/>
                <p:cNvSpPr>
                  <a:spLocks/>
                </p:cNvSpPr>
                <p:nvPr/>
              </p:nvSpPr>
              <p:spPr bwMode="auto">
                <a:xfrm>
                  <a:off x="4482" y="1638"/>
                  <a:ext cx="4" cy="33"/>
                </a:xfrm>
                <a:custGeom>
                  <a:avLst/>
                  <a:gdLst>
                    <a:gd name="T0" fmla="*/ 0 w 9"/>
                    <a:gd name="T1" fmla="*/ 2 h 107"/>
                    <a:gd name="T2" fmla="*/ 2 w 9"/>
                    <a:gd name="T3" fmla="*/ 7 h 107"/>
                    <a:gd name="T4" fmla="*/ 4 w 9"/>
                    <a:gd name="T5" fmla="*/ 12 h 107"/>
                    <a:gd name="T6" fmla="*/ 4 w 9"/>
                    <a:gd name="T7" fmla="*/ 16 h 107"/>
                    <a:gd name="T8" fmla="*/ 5 w 9"/>
                    <a:gd name="T9" fmla="*/ 22 h 107"/>
                    <a:gd name="T10" fmla="*/ 6 w 9"/>
                    <a:gd name="T11" fmla="*/ 27 h 107"/>
                    <a:gd name="T12" fmla="*/ 6 w 9"/>
                    <a:gd name="T13" fmla="*/ 34 h 107"/>
                    <a:gd name="T14" fmla="*/ 7 w 9"/>
                    <a:gd name="T15" fmla="*/ 40 h 107"/>
                    <a:gd name="T16" fmla="*/ 7 w 9"/>
                    <a:gd name="T17" fmla="*/ 47 h 107"/>
                    <a:gd name="T18" fmla="*/ 7 w 9"/>
                    <a:gd name="T19" fmla="*/ 54 h 107"/>
                    <a:gd name="T20" fmla="*/ 7 w 9"/>
                    <a:gd name="T21" fmla="*/ 61 h 107"/>
                    <a:gd name="T22" fmla="*/ 7 w 9"/>
                    <a:gd name="T23" fmla="*/ 68 h 107"/>
                    <a:gd name="T24" fmla="*/ 7 w 9"/>
                    <a:gd name="T25" fmla="*/ 76 h 107"/>
                    <a:gd name="T26" fmla="*/ 6 w 9"/>
                    <a:gd name="T27" fmla="*/ 83 h 107"/>
                    <a:gd name="T28" fmla="*/ 6 w 9"/>
                    <a:gd name="T29" fmla="*/ 91 h 107"/>
                    <a:gd name="T30" fmla="*/ 5 w 9"/>
                    <a:gd name="T31" fmla="*/ 99 h 107"/>
                    <a:gd name="T32" fmla="*/ 5 w 9"/>
                    <a:gd name="T33" fmla="*/ 107 h 107"/>
                    <a:gd name="T34" fmla="*/ 7 w 9"/>
                    <a:gd name="T35" fmla="*/ 103 h 107"/>
                    <a:gd name="T36" fmla="*/ 8 w 9"/>
                    <a:gd name="T37" fmla="*/ 95 h 107"/>
                    <a:gd name="T38" fmla="*/ 8 w 9"/>
                    <a:gd name="T39" fmla="*/ 88 h 107"/>
                    <a:gd name="T40" fmla="*/ 9 w 9"/>
                    <a:gd name="T41" fmla="*/ 80 h 107"/>
                    <a:gd name="T42" fmla="*/ 9 w 9"/>
                    <a:gd name="T43" fmla="*/ 72 h 107"/>
                    <a:gd name="T44" fmla="*/ 9 w 9"/>
                    <a:gd name="T45" fmla="*/ 65 h 107"/>
                    <a:gd name="T46" fmla="*/ 9 w 9"/>
                    <a:gd name="T47" fmla="*/ 58 h 107"/>
                    <a:gd name="T48" fmla="*/ 9 w 9"/>
                    <a:gd name="T49" fmla="*/ 50 h 107"/>
                    <a:gd name="T50" fmla="*/ 9 w 9"/>
                    <a:gd name="T51" fmla="*/ 43 h 107"/>
                    <a:gd name="T52" fmla="*/ 9 w 9"/>
                    <a:gd name="T53" fmla="*/ 37 h 107"/>
                    <a:gd name="T54" fmla="*/ 8 w 9"/>
                    <a:gd name="T55" fmla="*/ 31 h 107"/>
                    <a:gd name="T56" fmla="*/ 8 w 9"/>
                    <a:gd name="T57" fmla="*/ 25 h 107"/>
                    <a:gd name="T58" fmla="*/ 7 w 9"/>
                    <a:gd name="T59" fmla="*/ 18 h 107"/>
                    <a:gd name="T60" fmla="*/ 6 w 9"/>
                    <a:gd name="T61" fmla="*/ 13 h 107"/>
                    <a:gd name="T62" fmla="*/ 5 w 9"/>
                    <a:gd name="T63" fmla="*/ 8 h 107"/>
                    <a:gd name="T64" fmla="*/ 4 w 9"/>
                    <a:gd name="T65" fmla="*/ 4 h 107"/>
                    <a:gd name="T66" fmla="*/ 2 w 9"/>
                    <a:gd name="T67" fmla="*/ 4 h 107"/>
                    <a:gd name="T68" fmla="*/ 3 w 9"/>
                    <a:gd name="T69" fmla="*/ 1 h 107"/>
                    <a:gd name="T70" fmla="*/ 3 w 9"/>
                    <a:gd name="T71" fmla="*/ 1 h 107"/>
                    <a:gd name="T72" fmla="*/ 3 w 9"/>
                    <a:gd name="T73" fmla="*/ 0 h 107"/>
                    <a:gd name="T74" fmla="*/ 2 w 9"/>
                    <a:gd name="T75" fmla="*/ 0 h 107"/>
                    <a:gd name="T76" fmla="*/ 2 w 9"/>
                    <a:gd name="T77" fmla="*/ 0 h 107"/>
                    <a:gd name="T78" fmla="*/ 2 w 9"/>
                    <a:gd name="T79" fmla="*/ 0 h 107"/>
                    <a:gd name="T80" fmla="*/ 0 w 9"/>
                    <a:gd name="T81" fmla="*/ 0 h 107"/>
                    <a:gd name="T82" fmla="*/ 0 w 9"/>
                    <a:gd name="T83" fmla="*/ 0 h 107"/>
                    <a:gd name="T84" fmla="*/ 0 w 9"/>
                    <a:gd name="T85" fmla="*/ 1 h 107"/>
                    <a:gd name="T86" fmla="*/ 0 w 9"/>
                    <a:gd name="T87" fmla="*/ 1 h 107"/>
                    <a:gd name="T88" fmla="*/ 0 w 9"/>
                    <a:gd name="T89" fmla="*/ 1 h 107"/>
                    <a:gd name="T90" fmla="*/ 0 w 9"/>
                    <a:gd name="T91" fmla="*/ 2 h 107"/>
                    <a:gd name="T92" fmla="*/ 0 w 9"/>
                    <a:gd name="T93" fmla="*/ 2 h 107"/>
                    <a:gd name="T94" fmla="*/ 2 w 9"/>
                    <a:gd name="T95" fmla="*/ 0 h 10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9"/>
                    <a:gd name="T145" fmla="*/ 0 h 107"/>
                    <a:gd name="T146" fmla="*/ 9 w 9"/>
                    <a:gd name="T147" fmla="*/ 107 h 10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9" h="107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2" y="5"/>
                      </a:lnTo>
                      <a:lnTo>
                        <a:pt x="2" y="7"/>
                      </a:lnTo>
                      <a:lnTo>
                        <a:pt x="3" y="9"/>
                      </a:lnTo>
                      <a:lnTo>
                        <a:pt x="4" y="12"/>
                      </a:lnTo>
                      <a:lnTo>
                        <a:pt x="4" y="14"/>
                      </a:lnTo>
                      <a:lnTo>
                        <a:pt x="4" y="16"/>
                      </a:lnTo>
                      <a:lnTo>
                        <a:pt x="5" y="19"/>
                      </a:lnTo>
                      <a:lnTo>
                        <a:pt x="5" y="22"/>
                      </a:lnTo>
                      <a:lnTo>
                        <a:pt x="5" y="25"/>
                      </a:lnTo>
                      <a:lnTo>
                        <a:pt x="6" y="27"/>
                      </a:lnTo>
                      <a:lnTo>
                        <a:pt x="6" y="31"/>
                      </a:lnTo>
                      <a:lnTo>
                        <a:pt x="6" y="34"/>
                      </a:lnTo>
                      <a:lnTo>
                        <a:pt x="7" y="38"/>
                      </a:lnTo>
                      <a:lnTo>
                        <a:pt x="7" y="40"/>
                      </a:lnTo>
                      <a:lnTo>
                        <a:pt x="7" y="43"/>
                      </a:lnTo>
                      <a:lnTo>
                        <a:pt x="7" y="47"/>
                      </a:lnTo>
                      <a:lnTo>
                        <a:pt x="7" y="50"/>
                      </a:lnTo>
                      <a:lnTo>
                        <a:pt x="7" y="54"/>
                      </a:lnTo>
                      <a:lnTo>
                        <a:pt x="7" y="58"/>
                      </a:lnTo>
                      <a:lnTo>
                        <a:pt x="7" y="61"/>
                      </a:lnTo>
                      <a:lnTo>
                        <a:pt x="7" y="65"/>
                      </a:lnTo>
                      <a:lnTo>
                        <a:pt x="7" y="68"/>
                      </a:lnTo>
                      <a:lnTo>
                        <a:pt x="7" y="72"/>
                      </a:lnTo>
                      <a:lnTo>
                        <a:pt x="7" y="76"/>
                      </a:lnTo>
                      <a:lnTo>
                        <a:pt x="7" y="80"/>
                      </a:lnTo>
                      <a:lnTo>
                        <a:pt x="6" y="83"/>
                      </a:lnTo>
                      <a:lnTo>
                        <a:pt x="6" y="86"/>
                      </a:lnTo>
                      <a:lnTo>
                        <a:pt x="6" y="91"/>
                      </a:lnTo>
                      <a:lnTo>
                        <a:pt x="6" y="94"/>
                      </a:lnTo>
                      <a:lnTo>
                        <a:pt x="5" y="99"/>
                      </a:lnTo>
                      <a:lnTo>
                        <a:pt x="5" y="102"/>
                      </a:lnTo>
                      <a:lnTo>
                        <a:pt x="5" y="107"/>
                      </a:lnTo>
                      <a:lnTo>
                        <a:pt x="7" y="107"/>
                      </a:lnTo>
                      <a:lnTo>
                        <a:pt x="7" y="103"/>
                      </a:lnTo>
                      <a:lnTo>
                        <a:pt x="8" y="99"/>
                      </a:lnTo>
                      <a:lnTo>
                        <a:pt x="8" y="95"/>
                      </a:lnTo>
                      <a:lnTo>
                        <a:pt x="8" y="91"/>
                      </a:lnTo>
                      <a:lnTo>
                        <a:pt x="8" y="88"/>
                      </a:lnTo>
                      <a:lnTo>
                        <a:pt x="9" y="83"/>
                      </a:lnTo>
                      <a:lnTo>
                        <a:pt x="9" y="80"/>
                      </a:lnTo>
                      <a:lnTo>
                        <a:pt x="9" y="76"/>
                      </a:lnTo>
                      <a:lnTo>
                        <a:pt x="9" y="72"/>
                      </a:lnTo>
                      <a:lnTo>
                        <a:pt x="9" y="68"/>
                      </a:lnTo>
                      <a:lnTo>
                        <a:pt x="9" y="65"/>
                      </a:lnTo>
                      <a:lnTo>
                        <a:pt x="9" y="61"/>
                      </a:lnTo>
                      <a:lnTo>
                        <a:pt x="9" y="58"/>
                      </a:lnTo>
                      <a:lnTo>
                        <a:pt x="9" y="54"/>
                      </a:lnTo>
                      <a:lnTo>
                        <a:pt x="9" y="50"/>
                      </a:lnTo>
                      <a:lnTo>
                        <a:pt x="9" y="47"/>
                      </a:lnTo>
                      <a:lnTo>
                        <a:pt x="9" y="43"/>
                      </a:lnTo>
                      <a:lnTo>
                        <a:pt x="9" y="40"/>
                      </a:lnTo>
                      <a:lnTo>
                        <a:pt x="9" y="37"/>
                      </a:lnTo>
                      <a:lnTo>
                        <a:pt x="9" y="33"/>
                      </a:lnTo>
                      <a:lnTo>
                        <a:pt x="8" y="31"/>
                      </a:lnTo>
                      <a:lnTo>
                        <a:pt x="8" y="27"/>
                      </a:lnTo>
                      <a:lnTo>
                        <a:pt x="8" y="25"/>
                      </a:lnTo>
                      <a:lnTo>
                        <a:pt x="7" y="22"/>
                      </a:lnTo>
                      <a:lnTo>
                        <a:pt x="7" y="18"/>
                      </a:lnTo>
                      <a:lnTo>
                        <a:pt x="6" y="16"/>
                      </a:lnTo>
                      <a:lnTo>
                        <a:pt x="6" y="13"/>
                      </a:lnTo>
                      <a:lnTo>
                        <a:pt x="5" y="10"/>
                      </a:lnTo>
                      <a:lnTo>
                        <a:pt x="5" y="8"/>
                      </a:lnTo>
                      <a:lnTo>
                        <a:pt x="4" y="6"/>
                      </a:lnTo>
                      <a:lnTo>
                        <a:pt x="4" y="4"/>
                      </a:lnTo>
                      <a:lnTo>
                        <a:pt x="3" y="1"/>
                      </a:lnTo>
                      <a:lnTo>
                        <a:pt x="2" y="4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7" name="Freeform 58"/>
                <p:cNvSpPr>
                  <a:spLocks/>
                </p:cNvSpPr>
                <p:nvPr/>
              </p:nvSpPr>
              <p:spPr bwMode="auto">
                <a:xfrm>
                  <a:off x="4483" y="1638"/>
                  <a:ext cx="5" cy="21"/>
                </a:xfrm>
                <a:custGeom>
                  <a:avLst/>
                  <a:gdLst>
                    <a:gd name="T0" fmla="*/ 18 w 18"/>
                    <a:gd name="T1" fmla="*/ 61 h 64"/>
                    <a:gd name="T2" fmla="*/ 17 w 18"/>
                    <a:gd name="T3" fmla="*/ 57 h 64"/>
                    <a:gd name="T4" fmla="*/ 15 w 18"/>
                    <a:gd name="T5" fmla="*/ 54 h 64"/>
                    <a:gd name="T6" fmla="*/ 15 w 18"/>
                    <a:gd name="T7" fmla="*/ 49 h 64"/>
                    <a:gd name="T8" fmla="*/ 15 w 18"/>
                    <a:gd name="T9" fmla="*/ 43 h 64"/>
                    <a:gd name="T10" fmla="*/ 14 w 18"/>
                    <a:gd name="T11" fmla="*/ 39 h 64"/>
                    <a:gd name="T12" fmla="*/ 14 w 18"/>
                    <a:gd name="T13" fmla="*/ 34 h 64"/>
                    <a:gd name="T14" fmla="*/ 14 w 18"/>
                    <a:gd name="T15" fmla="*/ 29 h 64"/>
                    <a:gd name="T16" fmla="*/ 14 w 18"/>
                    <a:gd name="T17" fmla="*/ 23 h 64"/>
                    <a:gd name="T18" fmla="*/ 14 w 18"/>
                    <a:gd name="T19" fmla="*/ 18 h 64"/>
                    <a:gd name="T20" fmla="*/ 13 w 18"/>
                    <a:gd name="T21" fmla="*/ 14 h 64"/>
                    <a:gd name="T22" fmla="*/ 12 w 18"/>
                    <a:gd name="T23" fmla="*/ 10 h 64"/>
                    <a:gd name="T24" fmla="*/ 11 w 18"/>
                    <a:gd name="T25" fmla="*/ 7 h 64"/>
                    <a:gd name="T26" fmla="*/ 9 w 18"/>
                    <a:gd name="T27" fmla="*/ 4 h 64"/>
                    <a:gd name="T28" fmla="*/ 6 w 18"/>
                    <a:gd name="T29" fmla="*/ 2 h 64"/>
                    <a:gd name="T30" fmla="*/ 3 w 18"/>
                    <a:gd name="T31" fmla="*/ 1 h 64"/>
                    <a:gd name="T32" fmla="*/ 0 w 18"/>
                    <a:gd name="T33" fmla="*/ 1 h 64"/>
                    <a:gd name="T34" fmla="*/ 2 w 18"/>
                    <a:gd name="T35" fmla="*/ 4 h 64"/>
                    <a:gd name="T36" fmla="*/ 4 w 18"/>
                    <a:gd name="T37" fmla="*/ 4 h 64"/>
                    <a:gd name="T38" fmla="*/ 6 w 18"/>
                    <a:gd name="T39" fmla="*/ 6 h 64"/>
                    <a:gd name="T40" fmla="*/ 7 w 18"/>
                    <a:gd name="T41" fmla="*/ 7 h 64"/>
                    <a:gd name="T42" fmla="*/ 9 w 18"/>
                    <a:gd name="T43" fmla="*/ 10 h 64"/>
                    <a:gd name="T44" fmla="*/ 10 w 18"/>
                    <a:gd name="T45" fmla="*/ 14 h 64"/>
                    <a:gd name="T46" fmla="*/ 11 w 18"/>
                    <a:gd name="T47" fmla="*/ 17 h 64"/>
                    <a:gd name="T48" fmla="*/ 11 w 18"/>
                    <a:gd name="T49" fmla="*/ 22 h 64"/>
                    <a:gd name="T50" fmla="*/ 12 w 18"/>
                    <a:gd name="T51" fmla="*/ 26 h 64"/>
                    <a:gd name="T52" fmla="*/ 12 w 18"/>
                    <a:gd name="T53" fmla="*/ 31 h 64"/>
                    <a:gd name="T54" fmla="*/ 12 w 18"/>
                    <a:gd name="T55" fmla="*/ 37 h 64"/>
                    <a:gd name="T56" fmla="*/ 13 w 18"/>
                    <a:gd name="T57" fmla="*/ 41 h 64"/>
                    <a:gd name="T58" fmla="*/ 13 w 18"/>
                    <a:gd name="T59" fmla="*/ 47 h 64"/>
                    <a:gd name="T60" fmla="*/ 13 w 18"/>
                    <a:gd name="T61" fmla="*/ 51 h 64"/>
                    <a:gd name="T62" fmla="*/ 13 w 18"/>
                    <a:gd name="T63" fmla="*/ 56 h 64"/>
                    <a:gd name="T64" fmla="*/ 14 w 18"/>
                    <a:gd name="T65" fmla="*/ 60 h 64"/>
                    <a:gd name="T66" fmla="*/ 18 w 18"/>
                    <a:gd name="T67" fmla="*/ 61 h 64"/>
                    <a:gd name="T68" fmla="*/ 15 w 18"/>
                    <a:gd name="T69" fmla="*/ 63 h 64"/>
                    <a:gd name="T70" fmla="*/ 15 w 18"/>
                    <a:gd name="T71" fmla="*/ 63 h 64"/>
                    <a:gd name="T72" fmla="*/ 15 w 18"/>
                    <a:gd name="T73" fmla="*/ 63 h 64"/>
                    <a:gd name="T74" fmla="*/ 15 w 18"/>
                    <a:gd name="T75" fmla="*/ 64 h 64"/>
                    <a:gd name="T76" fmla="*/ 17 w 18"/>
                    <a:gd name="T77" fmla="*/ 63 h 64"/>
                    <a:gd name="T78" fmla="*/ 17 w 18"/>
                    <a:gd name="T79" fmla="*/ 63 h 64"/>
                    <a:gd name="T80" fmla="*/ 17 w 18"/>
                    <a:gd name="T81" fmla="*/ 63 h 64"/>
                    <a:gd name="T82" fmla="*/ 17 w 18"/>
                    <a:gd name="T83" fmla="*/ 63 h 64"/>
                    <a:gd name="T84" fmla="*/ 18 w 18"/>
                    <a:gd name="T85" fmla="*/ 63 h 64"/>
                    <a:gd name="T86" fmla="*/ 18 w 18"/>
                    <a:gd name="T87" fmla="*/ 61 h 64"/>
                    <a:gd name="T88" fmla="*/ 18 w 18"/>
                    <a:gd name="T89" fmla="*/ 61 h 64"/>
                    <a:gd name="T90" fmla="*/ 14 w 18"/>
                    <a:gd name="T91" fmla="*/ 61 h 6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8"/>
                    <a:gd name="T139" fmla="*/ 0 h 64"/>
                    <a:gd name="T140" fmla="*/ 18 w 18"/>
                    <a:gd name="T141" fmla="*/ 64 h 6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8" h="64">
                      <a:moveTo>
                        <a:pt x="14" y="61"/>
                      </a:moveTo>
                      <a:lnTo>
                        <a:pt x="18" y="61"/>
                      </a:lnTo>
                      <a:lnTo>
                        <a:pt x="17" y="59"/>
                      </a:lnTo>
                      <a:lnTo>
                        <a:pt x="17" y="57"/>
                      </a:lnTo>
                      <a:lnTo>
                        <a:pt x="17" y="56"/>
                      </a:lnTo>
                      <a:lnTo>
                        <a:pt x="15" y="54"/>
                      </a:lnTo>
                      <a:lnTo>
                        <a:pt x="15" y="51"/>
                      </a:lnTo>
                      <a:lnTo>
                        <a:pt x="15" y="49"/>
                      </a:lnTo>
                      <a:lnTo>
                        <a:pt x="15" y="47"/>
                      </a:lnTo>
                      <a:lnTo>
                        <a:pt x="15" y="43"/>
                      </a:lnTo>
                      <a:lnTo>
                        <a:pt x="15" y="41"/>
                      </a:lnTo>
                      <a:lnTo>
                        <a:pt x="14" y="39"/>
                      </a:lnTo>
                      <a:lnTo>
                        <a:pt x="14" y="37"/>
                      </a:lnTo>
                      <a:lnTo>
                        <a:pt x="14" y="34"/>
                      </a:lnTo>
                      <a:lnTo>
                        <a:pt x="14" y="31"/>
                      </a:lnTo>
                      <a:lnTo>
                        <a:pt x="14" y="29"/>
                      </a:lnTo>
                      <a:lnTo>
                        <a:pt x="14" y="26"/>
                      </a:lnTo>
                      <a:lnTo>
                        <a:pt x="14" y="23"/>
                      </a:lnTo>
                      <a:lnTo>
                        <a:pt x="14" y="21"/>
                      </a:lnTo>
                      <a:lnTo>
                        <a:pt x="14" y="18"/>
                      </a:lnTo>
                      <a:lnTo>
                        <a:pt x="13" y="17"/>
                      </a:lnTo>
                      <a:lnTo>
                        <a:pt x="13" y="14"/>
                      </a:lnTo>
                      <a:lnTo>
                        <a:pt x="13" y="13"/>
                      </a:lnTo>
                      <a:lnTo>
                        <a:pt x="12" y="10"/>
                      </a:lnTo>
                      <a:lnTo>
                        <a:pt x="11" y="8"/>
                      </a:lnTo>
                      <a:lnTo>
                        <a:pt x="11" y="7"/>
                      </a:lnTo>
                      <a:lnTo>
                        <a:pt x="10" y="6"/>
                      </a:lnTo>
                      <a:lnTo>
                        <a:pt x="9" y="4"/>
                      </a:lnTo>
                      <a:lnTo>
                        <a:pt x="7" y="2"/>
                      </a:lnTo>
                      <a:lnTo>
                        <a:pt x="6" y="2"/>
                      </a:lnTo>
                      <a:lnTo>
                        <a:pt x="5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5" y="5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7"/>
                      </a:lnTo>
                      <a:lnTo>
                        <a:pt x="9" y="8"/>
                      </a:lnTo>
                      <a:lnTo>
                        <a:pt x="9" y="10"/>
                      </a:lnTo>
                      <a:lnTo>
                        <a:pt x="10" y="12"/>
                      </a:lnTo>
                      <a:lnTo>
                        <a:pt x="10" y="14"/>
                      </a:lnTo>
                      <a:lnTo>
                        <a:pt x="11" y="15"/>
                      </a:lnTo>
                      <a:lnTo>
                        <a:pt x="11" y="17"/>
                      </a:lnTo>
                      <a:lnTo>
                        <a:pt x="11" y="19"/>
                      </a:lnTo>
                      <a:lnTo>
                        <a:pt x="11" y="22"/>
                      </a:lnTo>
                      <a:lnTo>
                        <a:pt x="12" y="24"/>
                      </a:lnTo>
                      <a:lnTo>
                        <a:pt x="12" y="26"/>
                      </a:lnTo>
                      <a:lnTo>
                        <a:pt x="12" y="29"/>
                      </a:lnTo>
                      <a:lnTo>
                        <a:pt x="12" y="31"/>
                      </a:lnTo>
                      <a:lnTo>
                        <a:pt x="12" y="34"/>
                      </a:lnTo>
                      <a:lnTo>
                        <a:pt x="12" y="37"/>
                      </a:lnTo>
                      <a:lnTo>
                        <a:pt x="12" y="39"/>
                      </a:lnTo>
                      <a:lnTo>
                        <a:pt x="13" y="41"/>
                      </a:lnTo>
                      <a:lnTo>
                        <a:pt x="13" y="43"/>
                      </a:lnTo>
                      <a:lnTo>
                        <a:pt x="13" y="47"/>
                      </a:lnTo>
                      <a:lnTo>
                        <a:pt x="13" y="49"/>
                      </a:lnTo>
                      <a:lnTo>
                        <a:pt x="13" y="51"/>
                      </a:lnTo>
                      <a:lnTo>
                        <a:pt x="13" y="54"/>
                      </a:lnTo>
                      <a:lnTo>
                        <a:pt x="13" y="56"/>
                      </a:lnTo>
                      <a:lnTo>
                        <a:pt x="14" y="58"/>
                      </a:lnTo>
                      <a:lnTo>
                        <a:pt x="14" y="60"/>
                      </a:lnTo>
                      <a:lnTo>
                        <a:pt x="14" y="63"/>
                      </a:lnTo>
                      <a:lnTo>
                        <a:pt x="18" y="61"/>
                      </a:lnTo>
                      <a:lnTo>
                        <a:pt x="14" y="63"/>
                      </a:lnTo>
                      <a:lnTo>
                        <a:pt x="15" y="63"/>
                      </a:lnTo>
                      <a:lnTo>
                        <a:pt x="15" y="64"/>
                      </a:lnTo>
                      <a:lnTo>
                        <a:pt x="17" y="63"/>
                      </a:lnTo>
                      <a:lnTo>
                        <a:pt x="18" y="63"/>
                      </a:lnTo>
                      <a:lnTo>
                        <a:pt x="18" y="61"/>
                      </a:lnTo>
                      <a:lnTo>
                        <a:pt x="14" y="6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8" name="Freeform 59"/>
                <p:cNvSpPr>
                  <a:spLocks/>
                </p:cNvSpPr>
                <p:nvPr/>
              </p:nvSpPr>
              <p:spPr bwMode="auto">
                <a:xfrm>
                  <a:off x="4486" y="1627"/>
                  <a:ext cx="4" cy="30"/>
                </a:xfrm>
                <a:custGeom>
                  <a:avLst/>
                  <a:gdLst>
                    <a:gd name="T0" fmla="*/ 0 w 14"/>
                    <a:gd name="T1" fmla="*/ 2 h 95"/>
                    <a:gd name="T2" fmla="*/ 3 w 14"/>
                    <a:gd name="T3" fmla="*/ 7 h 95"/>
                    <a:gd name="T4" fmla="*/ 5 w 14"/>
                    <a:gd name="T5" fmla="*/ 10 h 95"/>
                    <a:gd name="T6" fmla="*/ 7 w 14"/>
                    <a:gd name="T7" fmla="*/ 15 h 95"/>
                    <a:gd name="T8" fmla="*/ 8 w 14"/>
                    <a:gd name="T9" fmla="*/ 18 h 95"/>
                    <a:gd name="T10" fmla="*/ 10 w 14"/>
                    <a:gd name="T11" fmla="*/ 24 h 95"/>
                    <a:gd name="T12" fmla="*/ 11 w 14"/>
                    <a:gd name="T13" fmla="*/ 29 h 95"/>
                    <a:gd name="T14" fmla="*/ 11 w 14"/>
                    <a:gd name="T15" fmla="*/ 33 h 95"/>
                    <a:gd name="T16" fmla="*/ 12 w 14"/>
                    <a:gd name="T17" fmla="*/ 39 h 95"/>
                    <a:gd name="T18" fmla="*/ 12 w 14"/>
                    <a:gd name="T19" fmla="*/ 44 h 95"/>
                    <a:gd name="T20" fmla="*/ 12 w 14"/>
                    <a:gd name="T21" fmla="*/ 50 h 95"/>
                    <a:gd name="T22" fmla="*/ 12 w 14"/>
                    <a:gd name="T23" fmla="*/ 57 h 95"/>
                    <a:gd name="T24" fmla="*/ 11 w 14"/>
                    <a:gd name="T25" fmla="*/ 64 h 95"/>
                    <a:gd name="T26" fmla="*/ 11 w 14"/>
                    <a:gd name="T27" fmla="*/ 71 h 95"/>
                    <a:gd name="T28" fmla="*/ 10 w 14"/>
                    <a:gd name="T29" fmla="*/ 78 h 95"/>
                    <a:gd name="T30" fmla="*/ 8 w 14"/>
                    <a:gd name="T31" fmla="*/ 86 h 95"/>
                    <a:gd name="T32" fmla="*/ 7 w 14"/>
                    <a:gd name="T33" fmla="*/ 95 h 95"/>
                    <a:gd name="T34" fmla="*/ 11 w 14"/>
                    <a:gd name="T35" fmla="*/ 91 h 95"/>
                    <a:gd name="T36" fmla="*/ 12 w 14"/>
                    <a:gd name="T37" fmla="*/ 83 h 95"/>
                    <a:gd name="T38" fmla="*/ 12 w 14"/>
                    <a:gd name="T39" fmla="*/ 75 h 95"/>
                    <a:gd name="T40" fmla="*/ 13 w 14"/>
                    <a:gd name="T41" fmla="*/ 67 h 95"/>
                    <a:gd name="T42" fmla="*/ 14 w 14"/>
                    <a:gd name="T43" fmla="*/ 60 h 95"/>
                    <a:gd name="T44" fmla="*/ 14 w 14"/>
                    <a:gd name="T45" fmla="*/ 53 h 95"/>
                    <a:gd name="T46" fmla="*/ 14 w 14"/>
                    <a:gd name="T47" fmla="*/ 47 h 95"/>
                    <a:gd name="T48" fmla="*/ 14 w 14"/>
                    <a:gd name="T49" fmla="*/ 41 h 95"/>
                    <a:gd name="T50" fmla="*/ 14 w 14"/>
                    <a:gd name="T51" fmla="*/ 35 h 95"/>
                    <a:gd name="T52" fmla="*/ 13 w 14"/>
                    <a:gd name="T53" fmla="*/ 30 h 95"/>
                    <a:gd name="T54" fmla="*/ 12 w 14"/>
                    <a:gd name="T55" fmla="*/ 25 h 95"/>
                    <a:gd name="T56" fmla="*/ 12 w 14"/>
                    <a:gd name="T57" fmla="*/ 21 h 95"/>
                    <a:gd name="T58" fmla="*/ 10 w 14"/>
                    <a:gd name="T59" fmla="*/ 15 h 95"/>
                    <a:gd name="T60" fmla="*/ 8 w 14"/>
                    <a:gd name="T61" fmla="*/ 12 h 95"/>
                    <a:gd name="T62" fmla="*/ 6 w 14"/>
                    <a:gd name="T63" fmla="*/ 7 h 95"/>
                    <a:gd name="T64" fmla="*/ 4 w 14"/>
                    <a:gd name="T65" fmla="*/ 2 h 95"/>
                    <a:gd name="T66" fmla="*/ 0 w 14"/>
                    <a:gd name="T67" fmla="*/ 2 h 95"/>
                    <a:gd name="T68" fmla="*/ 3 w 14"/>
                    <a:gd name="T69" fmla="*/ 0 h 95"/>
                    <a:gd name="T70" fmla="*/ 2 w 14"/>
                    <a:gd name="T71" fmla="*/ 0 h 95"/>
                    <a:gd name="T72" fmla="*/ 2 w 14"/>
                    <a:gd name="T73" fmla="*/ 0 h 95"/>
                    <a:gd name="T74" fmla="*/ 2 w 14"/>
                    <a:gd name="T75" fmla="*/ 0 h 95"/>
                    <a:gd name="T76" fmla="*/ 2 w 14"/>
                    <a:gd name="T77" fmla="*/ 0 h 95"/>
                    <a:gd name="T78" fmla="*/ 0 w 14"/>
                    <a:gd name="T79" fmla="*/ 0 h 95"/>
                    <a:gd name="T80" fmla="*/ 0 w 14"/>
                    <a:gd name="T81" fmla="*/ 1 h 95"/>
                    <a:gd name="T82" fmla="*/ 0 w 14"/>
                    <a:gd name="T83" fmla="*/ 1 h 95"/>
                    <a:gd name="T84" fmla="*/ 0 w 14"/>
                    <a:gd name="T85" fmla="*/ 1 h 95"/>
                    <a:gd name="T86" fmla="*/ 0 w 14"/>
                    <a:gd name="T87" fmla="*/ 2 h 95"/>
                    <a:gd name="T88" fmla="*/ 0 w 14"/>
                    <a:gd name="T89" fmla="*/ 2 h 95"/>
                    <a:gd name="T90" fmla="*/ 0 w 14"/>
                    <a:gd name="T91" fmla="*/ 2 h 95"/>
                    <a:gd name="T92" fmla="*/ 0 w 14"/>
                    <a:gd name="T93" fmla="*/ 2 h 95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4"/>
                    <a:gd name="T142" fmla="*/ 0 h 95"/>
                    <a:gd name="T143" fmla="*/ 14 w 14"/>
                    <a:gd name="T144" fmla="*/ 95 h 95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4" h="95">
                      <a:moveTo>
                        <a:pt x="3" y="1"/>
                      </a:moveTo>
                      <a:lnTo>
                        <a:pt x="0" y="2"/>
                      </a:lnTo>
                      <a:lnTo>
                        <a:pt x="2" y="5"/>
                      </a:lnTo>
                      <a:lnTo>
                        <a:pt x="3" y="7"/>
                      </a:lnTo>
                      <a:lnTo>
                        <a:pt x="4" y="8"/>
                      </a:lnTo>
                      <a:lnTo>
                        <a:pt x="5" y="10"/>
                      </a:lnTo>
                      <a:lnTo>
                        <a:pt x="6" y="13"/>
                      </a:lnTo>
                      <a:lnTo>
                        <a:pt x="7" y="15"/>
                      </a:lnTo>
                      <a:lnTo>
                        <a:pt x="7" y="17"/>
                      </a:lnTo>
                      <a:lnTo>
                        <a:pt x="8" y="18"/>
                      </a:lnTo>
                      <a:lnTo>
                        <a:pt x="8" y="21"/>
                      </a:lnTo>
                      <a:lnTo>
                        <a:pt x="10" y="24"/>
                      </a:lnTo>
                      <a:lnTo>
                        <a:pt x="10" y="25"/>
                      </a:lnTo>
                      <a:lnTo>
                        <a:pt x="11" y="29"/>
                      </a:lnTo>
                      <a:lnTo>
                        <a:pt x="11" y="31"/>
                      </a:lnTo>
                      <a:lnTo>
                        <a:pt x="11" y="33"/>
                      </a:lnTo>
                      <a:lnTo>
                        <a:pt x="12" y="35"/>
                      </a:lnTo>
                      <a:lnTo>
                        <a:pt x="12" y="39"/>
                      </a:lnTo>
                      <a:lnTo>
                        <a:pt x="12" y="41"/>
                      </a:lnTo>
                      <a:lnTo>
                        <a:pt x="12" y="44"/>
                      </a:lnTo>
                      <a:lnTo>
                        <a:pt x="12" y="47"/>
                      </a:lnTo>
                      <a:lnTo>
                        <a:pt x="12" y="50"/>
                      </a:lnTo>
                      <a:lnTo>
                        <a:pt x="12" y="53"/>
                      </a:lnTo>
                      <a:lnTo>
                        <a:pt x="12" y="57"/>
                      </a:lnTo>
                      <a:lnTo>
                        <a:pt x="11" y="59"/>
                      </a:lnTo>
                      <a:lnTo>
                        <a:pt x="11" y="64"/>
                      </a:lnTo>
                      <a:lnTo>
                        <a:pt x="11" y="67"/>
                      </a:lnTo>
                      <a:lnTo>
                        <a:pt x="11" y="71"/>
                      </a:lnTo>
                      <a:lnTo>
                        <a:pt x="10" y="74"/>
                      </a:lnTo>
                      <a:lnTo>
                        <a:pt x="10" y="78"/>
                      </a:lnTo>
                      <a:lnTo>
                        <a:pt x="8" y="82"/>
                      </a:lnTo>
                      <a:lnTo>
                        <a:pt x="8" y="86"/>
                      </a:lnTo>
                      <a:lnTo>
                        <a:pt x="8" y="91"/>
                      </a:lnTo>
                      <a:lnTo>
                        <a:pt x="7" y="95"/>
                      </a:lnTo>
                      <a:lnTo>
                        <a:pt x="10" y="95"/>
                      </a:lnTo>
                      <a:lnTo>
                        <a:pt x="11" y="91"/>
                      </a:lnTo>
                      <a:lnTo>
                        <a:pt x="11" y="86"/>
                      </a:lnTo>
                      <a:lnTo>
                        <a:pt x="12" y="83"/>
                      </a:lnTo>
                      <a:lnTo>
                        <a:pt x="12" y="78"/>
                      </a:lnTo>
                      <a:lnTo>
                        <a:pt x="12" y="75"/>
                      </a:lnTo>
                      <a:lnTo>
                        <a:pt x="13" y="71"/>
                      </a:lnTo>
                      <a:lnTo>
                        <a:pt x="13" y="67"/>
                      </a:lnTo>
                      <a:lnTo>
                        <a:pt x="13" y="64"/>
                      </a:lnTo>
                      <a:lnTo>
                        <a:pt x="14" y="60"/>
                      </a:lnTo>
                      <a:lnTo>
                        <a:pt x="14" y="57"/>
                      </a:lnTo>
                      <a:lnTo>
                        <a:pt x="14" y="53"/>
                      </a:lnTo>
                      <a:lnTo>
                        <a:pt x="14" y="50"/>
                      </a:lnTo>
                      <a:lnTo>
                        <a:pt x="14" y="47"/>
                      </a:lnTo>
                      <a:lnTo>
                        <a:pt x="14" y="44"/>
                      </a:lnTo>
                      <a:lnTo>
                        <a:pt x="14" y="41"/>
                      </a:lnTo>
                      <a:lnTo>
                        <a:pt x="14" y="38"/>
                      </a:lnTo>
                      <a:lnTo>
                        <a:pt x="14" y="35"/>
                      </a:lnTo>
                      <a:lnTo>
                        <a:pt x="14" y="33"/>
                      </a:lnTo>
                      <a:lnTo>
                        <a:pt x="13" y="30"/>
                      </a:lnTo>
                      <a:lnTo>
                        <a:pt x="13" y="27"/>
                      </a:lnTo>
                      <a:lnTo>
                        <a:pt x="12" y="25"/>
                      </a:lnTo>
                      <a:lnTo>
                        <a:pt x="12" y="23"/>
                      </a:lnTo>
                      <a:lnTo>
                        <a:pt x="12" y="21"/>
                      </a:lnTo>
                      <a:lnTo>
                        <a:pt x="11" y="18"/>
                      </a:lnTo>
                      <a:lnTo>
                        <a:pt x="10" y="15"/>
                      </a:lnTo>
                      <a:lnTo>
                        <a:pt x="10" y="14"/>
                      </a:lnTo>
                      <a:lnTo>
                        <a:pt x="8" y="12"/>
                      </a:lnTo>
                      <a:lnTo>
                        <a:pt x="7" y="9"/>
                      </a:lnTo>
                      <a:lnTo>
                        <a:pt x="6" y="7"/>
                      </a:lnTo>
                      <a:lnTo>
                        <a:pt x="5" y="5"/>
                      </a:lnTo>
                      <a:lnTo>
                        <a:pt x="4" y="2"/>
                      </a:lnTo>
                      <a:lnTo>
                        <a:pt x="3" y="1"/>
                      </a:lnTo>
                      <a:lnTo>
                        <a:pt x="0" y="2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9" name="Freeform 60"/>
                <p:cNvSpPr>
                  <a:spLocks/>
                </p:cNvSpPr>
                <p:nvPr/>
              </p:nvSpPr>
              <p:spPr bwMode="auto">
                <a:xfrm>
                  <a:off x="4486" y="1627"/>
                  <a:ext cx="9" cy="10"/>
                </a:xfrm>
                <a:custGeom>
                  <a:avLst/>
                  <a:gdLst>
                    <a:gd name="T0" fmla="*/ 23 w 23"/>
                    <a:gd name="T1" fmla="*/ 25 h 29"/>
                    <a:gd name="T2" fmla="*/ 22 w 23"/>
                    <a:gd name="T3" fmla="*/ 22 h 29"/>
                    <a:gd name="T4" fmla="*/ 21 w 23"/>
                    <a:gd name="T5" fmla="*/ 18 h 29"/>
                    <a:gd name="T6" fmla="*/ 20 w 23"/>
                    <a:gd name="T7" fmla="*/ 16 h 29"/>
                    <a:gd name="T8" fmla="*/ 17 w 23"/>
                    <a:gd name="T9" fmla="*/ 13 h 29"/>
                    <a:gd name="T10" fmla="*/ 16 w 23"/>
                    <a:gd name="T11" fmla="*/ 11 h 29"/>
                    <a:gd name="T12" fmla="*/ 15 w 23"/>
                    <a:gd name="T13" fmla="*/ 9 h 29"/>
                    <a:gd name="T14" fmla="*/ 14 w 23"/>
                    <a:gd name="T15" fmla="*/ 8 h 29"/>
                    <a:gd name="T16" fmla="*/ 12 w 23"/>
                    <a:gd name="T17" fmla="*/ 7 h 29"/>
                    <a:gd name="T18" fmla="*/ 11 w 23"/>
                    <a:gd name="T19" fmla="*/ 6 h 29"/>
                    <a:gd name="T20" fmla="*/ 10 w 23"/>
                    <a:gd name="T21" fmla="*/ 5 h 29"/>
                    <a:gd name="T22" fmla="*/ 8 w 23"/>
                    <a:gd name="T23" fmla="*/ 5 h 29"/>
                    <a:gd name="T24" fmla="*/ 7 w 23"/>
                    <a:gd name="T25" fmla="*/ 4 h 29"/>
                    <a:gd name="T26" fmla="*/ 6 w 23"/>
                    <a:gd name="T27" fmla="*/ 3 h 29"/>
                    <a:gd name="T28" fmla="*/ 5 w 23"/>
                    <a:gd name="T29" fmla="*/ 3 h 29"/>
                    <a:gd name="T30" fmla="*/ 4 w 23"/>
                    <a:gd name="T31" fmla="*/ 1 h 29"/>
                    <a:gd name="T32" fmla="*/ 2 w 23"/>
                    <a:gd name="T33" fmla="*/ 0 h 29"/>
                    <a:gd name="T34" fmla="*/ 2 w 23"/>
                    <a:gd name="T35" fmla="*/ 3 h 29"/>
                    <a:gd name="T36" fmla="*/ 3 w 23"/>
                    <a:gd name="T37" fmla="*/ 4 h 29"/>
                    <a:gd name="T38" fmla="*/ 4 w 23"/>
                    <a:gd name="T39" fmla="*/ 5 h 29"/>
                    <a:gd name="T40" fmla="*/ 5 w 23"/>
                    <a:gd name="T41" fmla="*/ 6 h 29"/>
                    <a:gd name="T42" fmla="*/ 6 w 23"/>
                    <a:gd name="T43" fmla="*/ 7 h 29"/>
                    <a:gd name="T44" fmla="*/ 7 w 23"/>
                    <a:gd name="T45" fmla="*/ 7 h 29"/>
                    <a:gd name="T46" fmla="*/ 10 w 23"/>
                    <a:gd name="T47" fmla="*/ 8 h 29"/>
                    <a:gd name="T48" fmla="*/ 11 w 23"/>
                    <a:gd name="T49" fmla="*/ 9 h 29"/>
                    <a:gd name="T50" fmla="*/ 12 w 23"/>
                    <a:gd name="T51" fmla="*/ 11 h 29"/>
                    <a:gd name="T52" fmla="*/ 13 w 23"/>
                    <a:gd name="T53" fmla="*/ 12 h 29"/>
                    <a:gd name="T54" fmla="*/ 14 w 23"/>
                    <a:gd name="T55" fmla="*/ 13 h 29"/>
                    <a:gd name="T56" fmla="*/ 15 w 23"/>
                    <a:gd name="T57" fmla="*/ 14 h 29"/>
                    <a:gd name="T58" fmla="*/ 16 w 23"/>
                    <a:gd name="T59" fmla="*/ 16 h 29"/>
                    <a:gd name="T60" fmla="*/ 17 w 23"/>
                    <a:gd name="T61" fmla="*/ 18 h 29"/>
                    <a:gd name="T62" fmla="*/ 19 w 23"/>
                    <a:gd name="T63" fmla="*/ 22 h 29"/>
                    <a:gd name="T64" fmla="*/ 20 w 23"/>
                    <a:gd name="T65" fmla="*/ 25 h 29"/>
                    <a:gd name="T66" fmla="*/ 23 w 23"/>
                    <a:gd name="T67" fmla="*/ 26 h 29"/>
                    <a:gd name="T68" fmla="*/ 21 w 23"/>
                    <a:gd name="T69" fmla="*/ 28 h 29"/>
                    <a:gd name="T70" fmla="*/ 21 w 23"/>
                    <a:gd name="T71" fmla="*/ 28 h 29"/>
                    <a:gd name="T72" fmla="*/ 21 w 23"/>
                    <a:gd name="T73" fmla="*/ 28 h 29"/>
                    <a:gd name="T74" fmla="*/ 21 w 23"/>
                    <a:gd name="T75" fmla="*/ 28 h 29"/>
                    <a:gd name="T76" fmla="*/ 22 w 23"/>
                    <a:gd name="T77" fmla="*/ 28 h 29"/>
                    <a:gd name="T78" fmla="*/ 22 w 23"/>
                    <a:gd name="T79" fmla="*/ 29 h 29"/>
                    <a:gd name="T80" fmla="*/ 22 w 23"/>
                    <a:gd name="T81" fmla="*/ 28 h 29"/>
                    <a:gd name="T82" fmla="*/ 23 w 23"/>
                    <a:gd name="T83" fmla="*/ 28 h 29"/>
                    <a:gd name="T84" fmla="*/ 23 w 23"/>
                    <a:gd name="T85" fmla="*/ 28 h 29"/>
                    <a:gd name="T86" fmla="*/ 23 w 23"/>
                    <a:gd name="T87" fmla="*/ 28 h 29"/>
                    <a:gd name="T88" fmla="*/ 23 w 23"/>
                    <a:gd name="T89" fmla="*/ 26 h 29"/>
                    <a:gd name="T90" fmla="*/ 23 w 23"/>
                    <a:gd name="T91" fmla="*/ 26 h 29"/>
                    <a:gd name="T92" fmla="*/ 21 w 23"/>
                    <a:gd name="T93" fmla="*/ 26 h 2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3"/>
                    <a:gd name="T142" fmla="*/ 0 h 29"/>
                    <a:gd name="T143" fmla="*/ 23 w 23"/>
                    <a:gd name="T144" fmla="*/ 29 h 2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3" h="29">
                      <a:moveTo>
                        <a:pt x="21" y="26"/>
                      </a:moveTo>
                      <a:lnTo>
                        <a:pt x="23" y="25"/>
                      </a:lnTo>
                      <a:lnTo>
                        <a:pt x="23" y="24"/>
                      </a:lnTo>
                      <a:lnTo>
                        <a:pt x="22" y="22"/>
                      </a:lnTo>
                      <a:lnTo>
                        <a:pt x="21" y="20"/>
                      </a:lnTo>
                      <a:lnTo>
                        <a:pt x="21" y="18"/>
                      </a:lnTo>
                      <a:lnTo>
                        <a:pt x="20" y="17"/>
                      </a:lnTo>
                      <a:lnTo>
                        <a:pt x="20" y="16"/>
                      </a:lnTo>
                      <a:lnTo>
                        <a:pt x="19" y="14"/>
                      </a:lnTo>
                      <a:lnTo>
                        <a:pt x="17" y="13"/>
                      </a:lnTo>
                      <a:lnTo>
                        <a:pt x="17" y="12"/>
                      </a:lnTo>
                      <a:lnTo>
                        <a:pt x="16" y="11"/>
                      </a:lnTo>
                      <a:lnTo>
                        <a:pt x="15" y="11"/>
                      </a:lnTo>
                      <a:lnTo>
                        <a:pt x="15" y="9"/>
                      </a:lnTo>
                      <a:lnTo>
                        <a:pt x="14" y="8"/>
                      </a:lnTo>
                      <a:lnTo>
                        <a:pt x="13" y="7"/>
                      </a:lnTo>
                      <a:lnTo>
                        <a:pt x="12" y="7"/>
                      </a:lnTo>
                      <a:lnTo>
                        <a:pt x="12" y="6"/>
                      </a:lnTo>
                      <a:lnTo>
                        <a:pt x="11" y="6"/>
                      </a:lnTo>
                      <a:lnTo>
                        <a:pt x="10" y="5"/>
                      </a:lnTo>
                      <a:lnTo>
                        <a:pt x="8" y="5"/>
                      </a:lnTo>
                      <a:lnTo>
                        <a:pt x="7" y="4"/>
                      </a:lnTo>
                      <a:lnTo>
                        <a:pt x="6" y="4"/>
                      </a:lnTo>
                      <a:lnTo>
                        <a:pt x="6" y="3"/>
                      </a:lnTo>
                      <a:lnTo>
                        <a:pt x="5" y="3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8" y="8"/>
                      </a:lnTo>
                      <a:lnTo>
                        <a:pt x="10" y="8"/>
                      </a:lnTo>
                      <a:lnTo>
                        <a:pt x="11" y="9"/>
                      </a:lnTo>
                      <a:lnTo>
                        <a:pt x="12" y="11"/>
                      </a:lnTo>
                      <a:lnTo>
                        <a:pt x="13" y="12"/>
                      </a:lnTo>
                      <a:lnTo>
                        <a:pt x="14" y="13"/>
                      </a:lnTo>
                      <a:lnTo>
                        <a:pt x="15" y="13"/>
                      </a:lnTo>
                      <a:lnTo>
                        <a:pt x="15" y="14"/>
                      </a:lnTo>
                      <a:lnTo>
                        <a:pt x="16" y="15"/>
                      </a:lnTo>
                      <a:lnTo>
                        <a:pt x="16" y="16"/>
                      </a:lnTo>
                      <a:lnTo>
                        <a:pt x="16" y="17"/>
                      </a:lnTo>
                      <a:lnTo>
                        <a:pt x="17" y="18"/>
                      </a:lnTo>
                      <a:lnTo>
                        <a:pt x="19" y="20"/>
                      </a:lnTo>
                      <a:lnTo>
                        <a:pt x="19" y="22"/>
                      </a:lnTo>
                      <a:lnTo>
                        <a:pt x="20" y="23"/>
                      </a:lnTo>
                      <a:lnTo>
                        <a:pt x="20" y="25"/>
                      </a:lnTo>
                      <a:lnTo>
                        <a:pt x="21" y="28"/>
                      </a:lnTo>
                      <a:lnTo>
                        <a:pt x="23" y="26"/>
                      </a:lnTo>
                      <a:lnTo>
                        <a:pt x="21" y="28"/>
                      </a:lnTo>
                      <a:lnTo>
                        <a:pt x="22" y="28"/>
                      </a:lnTo>
                      <a:lnTo>
                        <a:pt x="22" y="29"/>
                      </a:lnTo>
                      <a:lnTo>
                        <a:pt x="22" y="28"/>
                      </a:lnTo>
                      <a:lnTo>
                        <a:pt x="23" y="28"/>
                      </a:lnTo>
                      <a:lnTo>
                        <a:pt x="23" y="26"/>
                      </a:lnTo>
                      <a:lnTo>
                        <a:pt x="23" y="25"/>
                      </a:lnTo>
                      <a:lnTo>
                        <a:pt x="21" y="2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0" name="Freeform 61"/>
                <p:cNvSpPr>
                  <a:spLocks/>
                </p:cNvSpPr>
                <p:nvPr/>
              </p:nvSpPr>
              <p:spPr bwMode="auto">
                <a:xfrm>
                  <a:off x="4490" y="1624"/>
                  <a:ext cx="5" cy="13"/>
                </a:xfrm>
                <a:custGeom>
                  <a:avLst/>
                  <a:gdLst>
                    <a:gd name="T0" fmla="*/ 0 w 11"/>
                    <a:gd name="T1" fmla="*/ 1 h 40"/>
                    <a:gd name="T2" fmla="*/ 1 w 11"/>
                    <a:gd name="T3" fmla="*/ 4 h 40"/>
                    <a:gd name="T4" fmla="*/ 1 w 11"/>
                    <a:gd name="T5" fmla="*/ 6 h 40"/>
                    <a:gd name="T6" fmla="*/ 1 w 11"/>
                    <a:gd name="T7" fmla="*/ 9 h 40"/>
                    <a:gd name="T8" fmla="*/ 2 w 11"/>
                    <a:gd name="T9" fmla="*/ 11 h 40"/>
                    <a:gd name="T10" fmla="*/ 3 w 11"/>
                    <a:gd name="T11" fmla="*/ 13 h 40"/>
                    <a:gd name="T12" fmla="*/ 3 w 11"/>
                    <a:gd name="T13" fmla="*/ 15 h 40"/>
                    <a:gd name="T14" fmla="*/ 4 w 11"/>
                    <a:gd name="T15" fmla="*/ 18 h 40"/>
                    <a:gd name="T16" fmla="*/ 4 w 11"/>
                    <a:gd name="T17" fmla="*/ 21 h 40"/>
                    <a:gd name="T18" fmla="*/ 4 w 11"/>
                    <a:gd name="T19" fmla="*/ 23 h 40"/>
                    <a:gd name="T20" fmla="*/ 5 w 11"/>
                    <a:gd name="T21" fmla="*/ 26 h 40"/>
                    <a:gd name="T22" fmla="*/ 5 w 11"/>
                    <a:gd name="T23" fmla="*/ 28 h 40"/>
                    <a:gd name="T24" fmla="*/ 7 w 11"/>
                    <a:gd name="T25" fmla="*/ 31 h 40"/>
                    <a:gd name="T26" fmla="*/ 8 w 11"/>
                    <a:gd name="T27" fmla="*/ 34 h 40"/>
                    <a:gd name="T28" fmla="*/ 8 w 11"/>
                    <a:gd name="T29" fmla="*/ 36 h 40"/>
                    <a:gd name="T30" fmla="*/ 9 w 11"/>
                    <a:gd name="T31" fmla="*/ 38 h 40"/>
                    <a:gd name="T32" fmla="*/ 9 w 11"/>
                    <a:gd name="T33" fmla="*/ 40 h 40"/>
                    <a:gd name="T34" fmla="*/ 11 w 11"/>
                    <a:gd name="T35" fmla="*/ 39 h 40"/>
                    <a:gd name="T36" fmla="*/ 10 w 11"/>
                    <a:gd name="T37" fmla="*/ 36 h 40"/>
                    <a:gd name="T38" fmla="*/ 10 w 11"/>
                    <a:gd name="T39" fmla="*/ 34 h 40"/>
                    <a:gd name="T40" fmla="*/ 9 w 11"/>
                    <a:gd name="T41" fmla="*/ 31 h 40"/>
                    <a:gd name="T42" fmla="*/ 9 w 11"/>
                    <a:gd name="T43" fmla="*/ 29 h 40"/>
                    <a:gd name="T44" fmla="*/ 8 w 11"/>
                    <a:gd name="T45" fmla="*/ 27 h 40"/>
                    <a:gd name="T46" fmla="*/ 8 w 11"/>
                    <a:gd name="T47" fmla="*/ 23 h 40"/>
                    <a:gd name="T48" fmla="*/ 7 w 11"/>
                    <a:gd name="T49" fmla="*/ 21 h 40"/>
                    <a:gd name="T50" fmla="*/ 7 w 11"/>
                    <a:gd name="T51" fmla="*/ 19 h 40"/>
                    <a:gd name="T52" fmla="*/ 5 w 11"/>
                    <a:gd name="T53" fmla="*/ 17 h 40"/>
                    <a:gd name="T54" fmla="*/ 5 w 11"/>
                    <a:gd name="T55" fmla="*/ 14 h 40"/>
                    <a:gd name="T56" fmla="*/ 4 w 11"/>
                    <a:gd name="T57" fmla="*/ 11 h 40"/>
                    <a:gd name="T58" fmla="*/ 4 w 11"/>
                    <a:gd name="T59" fmla="*/ 9 h 40"/>
                    <a:gd name="T60" fmla="*/ 4 w 11"/>
                    <a:gd name="T61" fmla="*/ 6 h 40"/>
                    <a:gd name="T62" fmla="*/ 3 w 11"/>
                    <a:gd name="T63" fmla="*/ 4 h 40"/>
                    <a:gd name="T64" fmla="*/ 2 w 11"/>
                    <a:gd name="T65" fmla="*/ 2 h 40"/>
                    <a:gd name="T66" fmla="*/ 0 w 11"/>
                    <a:gd name="T67" fmla="*/ 2 h 40"/>
                    <a:gd name="T68" fmla="*/ 2 w 11"/>
                    <a:gd name="T69" fmla="*/ 1 h 40"/>
                    <a:gd name="T70" fmla="*/ 2 w 11"/>
                    <a:gd name="T71" fmla="*/ 0 h 40"/>
                    <a:gd name="T72" fmla="*/ 2 w 11"/>
                    <a:gd name="T73" fmla="*/ 0 h 40"/>
                    <a:gd name="T74" fmla="*/ 1 w 11"/>
                    <a:gd name="T75" fmla="*/ 0 h 40"/>
                    <a:gd name="T76" fmla="*/ 1 w 11"/>
                    <a:gd name="T77" fmla="*/ 0 h 40"/>
                    <a:gd name="T78" fmla="*/ 1 w 11"/>
                    <a:gd name="T79" fmla="*/ 0 h 40"/>
                    <a:gd name="T80" fmla="*/ 1 w 11"/>
                    <a:gd name="T81" fmla="*/ 0 h 40"/>
                    <a:gd name="T82" fmla="*/ 0 w 11"/>
                    <a:gd name="T83" fmla="*/ 0 h 40"/>
                    <a:gd name="T84" fmla="*/ 0 w 11"/>
                    <a:gd name="T85" fmla="*/ 1 h 40"/>
                    <a:gd name="T86" fmla="*/ 0 w 11"/>
                    <a:gd name="T87" fmla="*/ 1 h 40"/>
                    <a:gd name="T88" fmla="*/ 0 w 11"/>
                    <a:gd name="T89" fmla="*/ 1 h 4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1"/>
                    <a:gd name="T136" fmla="*/ 0 h 40"/>
                    <a:gd name="T137" fmla="*/ 11 w 11"/>
                    <a:gd name="T138" fmla="*/ 40 h 4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1" h="40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1" y="8"/>
                      </a:lnTo>
                      <a:lnTo>
                        <a:pt x="1" y="9"/>
                      </a:lnTo>
                      <a:lnTo>
                        <a:pt x="2" y="10"/>
                      </a:lnTo>
                      <a:lnTo>
                        <a:pt x="2" y="11"/>
                      </a:lnTo>
                      <a:lnTo>
                        <a:pt x="2" y="12"/>
                      </a:lnTo>
                      <a:lnTo>
                        <a:pt x="3" y="13"/>
                      </a:lnTo>
                      <a:lnTo>
                        <a:pt x="3" y="14"/>
                      </a:lnTo>
                      <a:lnTo>
                        <a:pt x="3" y="15"/>
                      </a:lnTo>
                      <a:lnTo>
                        <a:pt x="3" y="17"/>
                      </a:lnTo>
                      <a:lnTo>
                        <a:pt x="4" y="18"/>
                      </a:lnTo>
                      <a:lnTo>
                        <a:pt x="4" y="20"/>
                      </a:lnTo>
                      <a:lnTo>
                        <a:pt x="4" y="21"/>
                      </a:lnTo>
                      <a:lnTo>
                        <a:pt x="4" y="22"/>
                      </a:lnTo>
                      <a:lnTo>
                        <a:pt x="4" y="23"/>
                      </a:lnTo>
                      <a:lnTo>
                        <a:pt x="5" y="25"/>
                      </a:lnTo>
                      <a:lnTo>
                        <a:pt x="5" y="26"/>
                      </a:lnTo>
                      <a:lnTo>
                        <a:pt x="5" y="27"/>
                      </a:lnTo>
                      <a:lnTo>
                        <a:pt x="5" y="28"/>
                      </a:lnTo>
                      <a:lnTo>
                        <a:pt x="7" y="30"/>
                      </a:lnTo>
                      <a:lnTo>
                        <a:pt x="7" y="31"/>
                      </a:lnTo>
                      <a:lnTo>
                        <a:pt x="7" y="32"/>
                      </a:lnTo>
                      <a:lnTo>
                        <a:pt x="8" y="34"/>
                      </a:lnTo>
                      <a:lnTo>
                        <a:pt x="8" y="35"/>
                      </a:lnTo>
                      <a:lnTo>
                        <a:pt x="8" y="36"/>
                      </a:lnTo>
                      <a:lnTo>
                        <a:pt x="8" y="37"/>
                      </a:lnTo>
                      <a:lnTo>
                        <a:pt x="9" y="38"/>
                      </a:lnTo>
                      <a:lnTo>
                        <a:pt x="9" y="39"/>
                      </a:lnTo>
                      <a:lnTo>
                        <a:pt x="9" y="40"/>
                      </a:lnTo>
                      <a:lnTo>
                        <a:pt x="11" y="40"/>
                      </a:lnTo>
                      <a:lnTo>
                        <a:pt x="11" y="39"/>
                      </a:lnTo>
                      <a:lnTo>
                        <a:pt x="11" y="38"/>
                      </a:lnTo>
                      <a:lnTo>
                        <a:pt x="10" y="36"/>
                      </a:lnTo>
                      <a:lnTo>
                        <a:pt x="10" y="35"/>
                      </a:lnTo>
                      <a:lnTo>
                        <a:pt x="10" y="34"/>
                      </a:lnTo>
                      <a:lnTo>
                        <a:pt x="10" y="32"/>
                      </a:lnTo>
                      <a:lnTo>
                        <a:pt x="9" y="31"/>
                      </a:lnTo>
                      <a:lnTo>
                        <a:pt x="9" y="30"/>
                      </a:lnTo>
                      <a:lnTo>
                        <a:pt x="9" y="29"/>
                      </a:lnTo>
                      <a:lnTo>
                        <a:pt x="9" y="28"/>
                      </a:lnTo>
                      <a:lnTo>
                        <a:pt x="8" y="27"/>
                      </a:lnTo>
                      <a:lnTo>
                        <a:pt x="8" y="25"/>
                      </a:lnTo>
                      <a:lnTo>
                        <a:pt x="8" y="23"/>
                      </a:lnTo>
                      <a:lnTo>
                        <a:pt x="8" y="22"/>
                      </a:lnTo>
                      <a:lnTo>
                        <a:pt x="7" y="21"/>
                      </a:lnTo>
                      <a:lnTo>
                        <a:pt x="7" y="20"/>
                      </a:lnTo>
                      <a:lnTo>
                        <a:pt x="7" y="19"/>
                      </a:lnTo>
                      <a:lnTo>
                        <a:pt x="5" y="18"/>
                      </a:lnTo>
                      <a:lnTo>
                        <a:pt x="5" y="17"/>
                      </a:lnTo>
                      <a:lnTo>
                        <a:pt x="5" y="15"/>
                      </a:lnTo>
                      <a:lnTo>
                        <a:pt x="5" y="14"/>
                      </a:lnTo>
                      <a:lnTo>
                        <a:pt x="5" y="12"/>
                      </a:lnTo>
                      <a:lnTo>
                        <a:pt x="4" y="11"/>
                      </a:lnTo>
                      <a:lnTo>
                        <a:pt x="4" y="10"/>
                      </a:lnTo>
                      <a:lnTo>
                        <a:pt x="4" y="9"/>
                      </a:lnTo>
                      <a:lnTo>
                        <a:pt x="4" y="8"/>
                      </a:lnTo>
                      <a:lnTo>
                        <a:pt x="4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1" name="Freeform 62"/>
                <p:cNvSpPr>
                  <a:spLocks/>
                </p:cNvSpPr>
                <p:nvPr/>
              </p:nvSpPr>
              <p:spPr bwMode="auto">
                <a:xfrm>
                  <a:off x="4490" y="1624"/>
                  <a:ext cx="7" cy="9"/>
                </a:xfrm>
                <a:custGeom>
                  <a:avLst/>
                  <a:gdLst>
                    <a:gd name="T0" fmla="*/ 23 w 23"/>
                    <a:gd name="T1" fmla="*/ 29 h 31"/>
                    <a:gd name="T2" fmla="*/ 21 w 23"/>
                    <a:gd name="T3" fmla="*/ 25 h 31"/>
                    <a:gd name="T4" fmla="*/ 19 w 23"/>
                    <a:gd name="T5" fmla="*/ 21 h 31"/>
                    <a:gd name="T6" fmla="*/ 18 w 23"/>
                    <a:gd name="T7" fmla="*/ 18 h 31"/>
                    <a:gd name="T8" fmla="*/ 17 w 23"/>
                    <a:gd name="T9" fmla="*/ 15 h 31"/>
                    <a:gd name="T10" fmla="*/ 16 w 23"/>
                    <a:gd name="T11" fmla="*/ 13 h 31"/>
                    <a:gd name="T12" fmla="*/ 15 w 23"/>
                    <a:gd name="T13" fmla="*/ 11 h 31"/>
                    <a:gd name="T14" fmla="*/ 12 w 23"/>
                    <a:gd name="T15" fmla="*/ 10 h 31"/>
                    <a:gd name="T16" fmla="*/ 11 w 23"/>
                    <a:gd name="T17" fmla="*/ 9 h 31"/>
                    <a:gd name="T18" fmla="*/ 10 w 23"/>
                    <a:gd name="T19" fmla="*/ 8 h 31"/>
                    <a:gd name="T20" fmla="*/ 9 w 23"/>
                    <a:gd name="T21" fmla="*/ 6 h 31"/>
                    <a:gd name="T22" fmla="*/ 8 w 23"/>
                    <a:gd name="T23" fmla="*/ 5 h 31"/>
                    <a:gd name="T24" fmla="*/ 7 w 23"/>
                    <a:gd name="T25" fmla="*/ 4 h 31"/>
                    <a:gd name="T26" fmla="*/ 6 w 23"/>
                    <a:gd name="T27" fmla="*/ 4 h 31"/>
                    <a:gd name="T28" fmla="*/ 4 w 23"/>
                    <a:gd name="T29" fmla="*/ 3 h 31"/>
                    <a:gd name="T30" fmla="*/ 3 w 23"/>
                    <a:gd name="T31" fmla="*/ 2 h 31"/>
                    <a:gd name="T32" fmla="*/ 2 w 23"/>
                    <a:gd name="T33" fmla="*/ 0 h 31"/>
                    <a:gd name="T34" fmla="*/ 1 w 23"/>
                    <a:gd name="T35" fmla="*/ 3 h 31"/>
                    <a:gd name="T36" fmla="*/ 2 w 23"/>
                    <a:gd name="T37" fmla="*/ 4 h 31"/>
                    <a:gd name="T38" fmla="*/ 3 w 23"/>
                    <a:gd name="T39" fmla="*/ 5 h 31"/>
                    <a:gd name="T40" fmla="*/ 4 w 23"/>
                    <a:gd name="T41" fmla="*/ 6 h 31"/>
                    <a:gd name="T42" fmla="*/ 6 w 23"/>
                    <a:gd name="T43" fmla="*/ 8 h 31"/>
                    <a:gd name="T44" fmla="*/ 7 w 23"/>
                    <a:gd name="T45" fmla="*/ 9 h 31"/>
                    <a:gd name="T46" fmla="*/ 8 w 23"/>
                    <a:gd name="T47" fmla="*/ 10 h 31"/>
                    <a:gd name="T48" fmla="*/ 9 w 23"/>
                    <a:gd name="T49" fmla="*/ 11 h 31"/>
                    <a:gd name="T50" fmla="*/ 11 w 23"/>
                    <a:gd name="T51" fmla="*/ 11 h 31"/>
                    <a:gd name="T52" fmla="*/ 12 w 23"/>
                    <a:gd name="T53" fmla="*/ 12 h 31"/>
                    <a:gd name="T54" fmla="*/ 14 w 23"/>
                    <a:gd name="T55" fmla="*/ 14 h 31"/>
                    <a:gd name="T56" fmla="*/ 15 w 23"/>
                    <a:gd name="T57" fmla="*/ 15 h 31"/>
                    <a:gd name="T58" fmla="*/ 16 w 23"/>
                    <a:gd name="T59" fmla="*/ 18 h 31"/>
                    <a:gd name="T60" fmla="*/ 17 w 23"/>
                    <a:gd name="T61" fmla="*/ 21 h 31"/>
                    <a:gd name="T62" fmla="*/ 18 w 23"/>
                    <a:gd name="T63" fmla="*/ 23 h 31"/>
                    <a:gd name="T64" fmla="*/ 19 w 23"/>
                    <a:gd name="T65" fmla="*/ 28 h 31"/>
                    <a:gd name="T66" fmla="*/ 23 w 23"/>
                    <a:gd name="T67" fmla="*/ 29 h 31"/>
                    <a:gd name="T68" fmla="*/ 20 w 23"/>
                    <a:gd name="T69" fmla="*/ 30 h 31"/>
                    <a:gd name="T70" fmla="*/ 20 w 23"/>
                    <a:gd name="T71" fmla="*/ 30 h 31"/>
                    <a:gd name="T72" fmla="*/ 21 w 23"/>
                    <a:gd name="T73" fmla="*/ 30 h 31"/>
                    <a:gd name="T74" fmla="*/ 21 w 23"/>
                    <a:gd name="T75" fmla="*/ 31 h 31"/>
                    <a:gd name="T76" fmla="*/ 21 w 23"/>
                    <a:gd name="T77" fmla="*/ 30 h 31"/>
                    <a:gd name="T78" fmla="*/ 23 w 23"/>
                    <a:gd name="T79" fmla="*/ 30 h 31"/>
                    <a:gd name="T80" fmla="*/ 23 w 23"/>
                    <a:gd name="T81" fmla="*/ 30 h 31"/>
                    <a:gd name="T82" fmla="*/ 23 w 23"/>
                    <a:gd name="T83" fmla="*/ 30 h 31"/>
                    <a:gd name="T84" fmla="*/ 23 w 23"/>
                    <a:gd name="T85" fmla="*/ 29 h 31"/>
                    <a:gd name="T86" fmla="*/ 23 w 23"/>
                    <a:gd name="T87" fmla="*/ 29 h 31"/>
                    <a:gd name="T88" fmla="*/ 23 w 23"/>
                    <a:gd name="T89" fmla="*/ 29 h 31"/>
                    <a:gd name="T90" fmla="*/ 20 w 23"/>
                    <a:gd name="T91" fmla="*/ 29 h 3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23"/>
                    <a:gd name="T139" fmla="*/ 0 h 31"/>
                    <a:gd name="T140" fmla="*/ 23 w 23"/>
                    <a:gd name="T141" fmla="*/ 31 h 3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23" h="31">
                      <a:moveTo>
                        <a:pt x="20" y="29"/>
                      </a:moveTo>
                      <a:lnTo>
                        <a:pt x="23" y="29"/>
                      </a:lnTo>
                      <a:lnTo>
                        <a:pt x="21" y="27"/>
                      </a:lnTo>
                      <a:lnTo>
                        <a:pt x="21" y="25"/>
                      </a:lnTo>
                      <a:lnTo>
                        <a:pt x="20" y="22"/>
                      </a:lnTo>
                      <a:lnTo>
                        <a:pt x="19" y="21"/>
                      </a:lnTo>
                      <a:lnTo>
                        <a:pt x="19" y="19"/>
                      </a:lnTo>
                      <a:lnTo>
                        <a:pt x="18" y="18"/>
                      </a:lnTo>
                      <a:lnTo>
                        <a:pt x="18" y="17"/>
                      </a:lnTo>
                      <a:lnTo>
                        <a:pt x="17" y="15"/>
                      </a:lnTo>
                      <a:lnTo>
                        <a:pt x="16" y="14"/>
                      </a:lnTo>
                      <a:lnTo>
                        <a:pt x="16" y="13"/>
                      </a:lnTo>
                      <a:lnTo>
                        <a:pt x="15" y="12"/>
                      </a:lnTo>
                      <a:lnTo>
                        <a:pt x="15" y="11"/>
                      </a:lnTo>
                      <a:lnTo>
                        <a:pt x="14" y="10"/>
                      </a:lnTo>
                      <a:lnTo>
                        <a:pt x="12" y="10"/>
                      </a:lnTo>
                      <a:lnTo>
                        <a:pt x="12" y="9"/>
                      </a:lnTo>
                      <a:lnTo>
                        <a:pt x="11" y="9"/>
                      </a:lnTo>
                      <a:lnTo>
                        <a:pt x="11" y="8"/>
                      </a:lnTo>
                      <a:lnTo>
                        <a:pt x="10" y="8"/>
                      </a:lnTo>
                      <a:lnTo>
                        <a:pt x="10" y="6"/>
                      </a:lnTo>
                      <a:lnTo>
                        <a:pt x="9" y="6"/>
                      </a:lnTo>
                      <a:lnTo>
                        <a:pt x="8" y="6"/>
                      </a:lnTo>
                      <a:lnTo>
                        <a:pt x="8" y="5"/>
                      </a:lnTo>
                      <a:lnTo>
                        <a:pt x="7" y="5"/>
                      </a:lnTo>
                      <a:lnTo>
                        <a:pt x="7" y="4"/>
                      </a:lnTo>
                      <a:lnTo>
                        <a:pt x="6" y="4"/>
                      </a:lnTo>
                      <a:lnTo>
                        <a:pt x="4" y="3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4" y="6"/>
                      </a:lnTo>
                      <a:lnTo>
                        <a:pt x="6" y="8"/>
                      </a:lnTo>
                      <a:lnTo>
                        <a:pt x="7" y="9"/>
                      </a:lnTo>
                      <a:lnTo>
                        <a:pt x="8" y="9"/>
                      </a:lnTo>
                      <a:lnTo>
                        <a:pt x="8" y="10"/>
                      </a:lnTo>
                      <a:lnTo>
                        <a:pt x="9" y="10"/>
                      </a:lnTo>
                      <a:lnTo>
                        <a:pt x="9" y="11"/>
                      </a:lnTo>
                      <a:lnTo>
                        <a:pt x="10" y="11"/>
                      </a:lnTo>
                      <a:lnTo>
                        <a:pt x="11" y="11"/>
                      </a:lnTo>
                      <a:lnTo>
                        <a:pt x="11" y="12"/>
                      </a:lnTo>
                      <a:lnTo>
                        <a:pt x="12" y="12"/>
                      </a:lnTo>
                      <a:lnTo>
                        <a:pt x="12" y="13"/>
                      </a:lnTo>
                      <a:lnTo>
                        <a:pt x="14" y="14"/>
                      </a:lnTo>
                      <a:lnTo>
                        <a:pt x="14" y="15"/>
                      </a:lnTo>
                      <a:lnTo>
                        <a:pt x="15" y="15"/>
                      </a:lnTo>
                      <a:lnTo>
                        <a:pt x="15" y="17"/>
                      </a:lnTo>
                      <a:lnTo>
                        <a:pt x="16" y="18"/>
                      </a:lnTo>
                      <a:lnTo>
                        <a:pt x="16" y="19"/>
                      </a:lnTo>
                      <a:lnTo>
                        <a:pt x="17" y="21"/>
                      </a:lnTo>
                      <a:lnTo>
                        <a:pt x="18" y="22"/>
                      </a:lnTo>
                      <a:lnTo>
                        <a:pt x="18" y="23"/>
                      </a:lnTo>
                      <a:lnTo>
                        <a:pt x="19" y="26"/>
                      </a:lnTo>
                      <a:lnTo>
                        <a:pt x="19" y="28"/>
                      </a:lnTo>
                      <a:lnTo>
                        <a:pt x="20" y="30"/>
                      </a:lnTo>
                      <a:lnTo>
                        <a:pt x="23" y="29"/>
                      </a:lnTo>
                      <a:lnTo>
                        <a:pt x="20" y="30"/>
                      </a:lnTo>
                      <a:lnTo>
                        <a:pt x="21" y="30"/>
                      </a:lnTo>
                      <a:lnTo>
                        <a:pt x="21" y="31"/>
                      </a:lnTo>
                      <a:lnTo>
                        <a:pt x="21" y="30"/>
                      </a:lnTo>
                      <a:lnTo>
                        <a:pt x="23" y="30"/>
                      </a:lnTo>
                      <a:lnTo>
                        <a:pt x="23" y="29"/>
                      </a:lnTo>
                      <a:lnTo>
                        <a:pt x="20" y="2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2" name="Freeform 63"/>
                <p:cNvSpPr>
                  <a:spLocks/>
                </p:cNvSpPr>
                <p:nvPr/>
              </p:nvSpPr>
              <p:spPr bwMode="auto">
                <a:xfrm>
                  <a:off x="4486" y="1602"/>
                  <a:ext cx="11" cy="31"/>
                </a:xfrm>
                <a:custGeom>
                  <a:avLst/>
                  <a:gdLst>
                    <a:gd name="T0" fmla="*/ 0 w 37"/>
                    <a:gd name="T1" fmla="*/ 2 h 97"/>
                    <a:gd name="T2" fmla="*/ 1 w 37"/>
                    <a:gd name="T3" fmla="*/ 8 h 97"/>
                    <a:gd name="T4" fmla="*/ 3 w 37"/>
                    <a:gd name="T5" fmla="*/ 13 h 97"/>
                    <a:gd name="T6" fmla="*/ 5 w 37"/>
                    <a:gd name="T7" fmla="*/ 19 h 97"/>
                    <a:gd name="T8" fmla="*/ 7 w 37"/>
                    <a:gd name="T9" fmla="*/ 24 h 97"/>
                    <a:gd name="T10" fmla="*/ 9 w 37"/>
                    <a:gd name="T11" fmla="*/ 29 h 97"/>
                    <a:gd name="T12" fmla="*/ 12 w 37"/>
                    <a:gd name="T13" fmla="*/ 34 h 97"/>
                    <a:gd name="T14" fmla="*/ 15 w 37"/>
                    <a:gd name="T15" fmla="*/ 38 h 97"/>
                    <a:gd name="T16" fmla="*/ 17 w 37"/>
                    <a:gd name="T17" fmla="*/ 44 h 97"/>
                    <a:gd name="T18" fmla="*/ 21 w 37"/>
                    <a:gd name="T19" fmla="*/ 49 h 97"/>
                    <a:gd name="T20" fmla="*/ 23 w 37"/>
                    <a:gd name="T21" fmla="*/ 54 h 97"/>
                    <a:gd name="T22" fmla="*/ 25 w 37"/>
                    <a:gd name="T23" fmla="*/ 60 h 97"/>
                    <a:gd name="T24" fmla="*/ 28 w 37"/>
                    <a:gd name="T25" fmla="*/ 67 h 97"/>
                    <a:gd name="T26" fmla="*/ 30 w 37"/>
                    <a:gd name="T27" fmla="*/ 74 h 97"/>
                    <a:gd name="T28" fmla="*/ 32 w 37"/>
                    <a:gd name="T29" fmla="*/ 80 h 97"/>
                    <a:gd name="T30" fmla="*/ 33 w 37"/>
                    <a:gd name="T31" fmla="*/ 88 h 97"/>
                    <a:gd name="T32" fmla="*/ 34 w 37"/>
                    <a:gd name="T33" fmla="*/ 97 h 97"/>
                    <a:gd name="T34" fmla="*/ 37 w 37"/>
                    <a:gd name="T35" fmla="*/ 93 h 97"/>
                    <a:gd name="T36" fmla="*/ 35 w 37"/>
                    <a:gd name="T37" fmla="*/ 84 h 97"/>
                    <a:gd name="T38" fmla="*/ 33 w 37"/>
                    <a:gd name="T39" fmla="*/ 76 h 97"/>
                    <a:gd name="T40" fmla="*/ 31 w 37"/>
                    <a:gd name="T41" fmla="*/ 69 h 97"/>
                    <a:gd name="T42" fmla="*/ 29 w 37"/>
                    <a:gd name="T43" fmla="*/ 62 h 97"/>
                    <a:gd name="T44" fmla="*/ 26 w 37"/>
                    <a:gd name="T45" fmla="*/ 55 h 97"/>
                    <a:gd name="T46" fmla="*/ 24 w 37"/>
                    <a:gd name="T47" fmla="*/ 50 h 97"/>
                    <a:gd name="T48" fmla="*/ 21 w 37"/>
                    <a:gd name="T49" fmla="*/ 45 h 97"/>
                    <a:gd name="T50" fmla="*/ 18 w 37"/>
                    <a:gd name="T51" fmla="*/ 40 h 97"/>
                    <a:gd name="T52" fmla="*/ 15 w 37"/>
                    <a:gd name="T53" fmla="*/ 35 h 97"/>
                    <a:gd name="T54" fmla="*/ 13 w 37"/>
                    <a:gd name="T55" fmla="*/ 30 h 97"/>
                    <a:gd name="T56" fmla="*/ 11 w 37"/>
                    <a:gd name="T57" fmla="*/ 25 h 97"/>
                    <a:gd name="T58" fmla="*/ 8 w 37"/>
                    <a:gd name="T59" fmla="*/ 20 h 97"/>
                    <a:gd name="T60" fmla="*/ 6 w 37"/>
                    <a:gd name="T61" fmla="*/ 16 h 97"/>
                    <a:gd name="T62" fmla="*/ 5 w 37"/>
                    <a:gd name="T63" fmla="*/ 10 h 97"/>
                    <a:gd name="T64" fmla="*/ 3 w 37"/>
                    <a:gd name="T65" fmla="*/ 4 h 97"/>
                    <a:gd name="T66" fmla="*/ 3 w 37"/>
                    <a:gd name="T67" fmla="*/ 1 h 97"/>
                    <a:gd name="T68" fmla="*/ 3 w 37"/>
                    <a:gd name="T69" fmla="*/ 1 h 97"/>
                    <a:gd name="T70" fmla="*/ 3 w 37"/>
                    <a:gd name="T71" fmla="*/ 1 h 97"/>
                    <a:gd name="T72" fmla="*/ 3 w 37"/>
                    <a:gd name="T73" fmla="*/ 0 h 97"/>
                    <a:gd name="T74" fmla="*/ 1 w 37"/>
                    <a:gd name="T75" fmla="*/ 0 h 97"/>
                    <a:gd name="T76" fmla="*/ 1 w 37"/>
                    <a:gd name="T77" fmla="*/ 0 h 97"/>
                    <a:gd name="T78" fmla="*/ 1 w 37"/>
                    <a:gd name="T79" fmla="*/ 0 h 97"/>
                    <a:gd name="T80" fmla="*/ 1 w 37"/>
                    <a:gd name="T81" fmla="*/ 0 h 97"/>
                    <a:gd name="T82" fmla="*/ 1 w 37"/>
                    <a:gd name="T83" fmla="*/ 0 h 97"/>
                    <a:gd name="T84" fmla="*/ 0 w 37"/>
                    <a:gd name="T85" fmla="*/ 0 h 97"/>
                    <a:gd name="T86" fmla="*/ 0 w 37"/>
                    <a:gd name="T87" fmla="*/ 1 h 97"/>
                    <a:gd name="T88" fmla="*/ 0 w 37"/>
                    <a:gd name="T89" fmla="*/ 1 h 97"/>
                    <a:gd name="T90" fmla="*/ 0 w 37"/>
                    <a:gd name="T91" fmla="*/ 1 h 97"/>
                    <a:gd name="T92" fmla="*/ 0 w 37"/>
                    <a:gd name="T93" fmla="*/ 2 h 9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37"/>
                    <a:gd name="T142" fmla="*/ 0 h 97"/>
                    <a:gd name="T143" fmla="*/ 37 w 37"/>
                    <a:gd name="T144" fmla="*/ 97 h 97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37" h="97">
                      <a:moveTo>
                        <a:pt x="0" y="1"/>
                      </a:move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1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4" y="16"/>
                      </a:lnTo>
                      <a:lnTo>
                        <a:pt x="5" y="19"/>
                      </a:lnTo>
                      <a:lnTo>
                        <a:pt x="6" y="21"/>
                      </a:lnTo>
                      <a:lnTo>
                        <a:pt x="7" y="24"/>
                      </a:lnTo>
                      <a:lnTo>
                        <a:pt x="8" y="27"/>
                      </a:lnTo>
                      <a:lnTo>
                        <a:pt x="9" y="29"/>
                      </a:lnTo>
                      <a:lnTo>
                        <a:pt x="11" y="32"/>
                      </a:lnTo>
                      <a:lnTo>
                        <a:pt x="12" y="34"/>
                      </a:lnTo>
                      <a:lnTo>
                        <a:pt x="14" y="36"/>
                      </a:lnTo>
                      <a:lnTo>
                        <a:pt x="15" y="38"/>
                      </a:lnTo>
                      <a:lnTo>
                        <a:pt x="16" y="42"/>
                      </a:lnTo>
                      <a:lnTo>
                        <a:pt x="17" y="44"/>
                      </a:lnTo>
                      <a:lnTo>
                        <a:pt x="18" y="46"/>
                      </a:lnTo>
                      <a:lnTo>
                        <a:pt x="21" y="49"/>
                      </a:lnTo>
                      <a:lnTo>
                        <a:pt x="22" y="52"/>
                      </a:lnTo>
                      <a:lnTo>
                        <a:pt x="23" y="54"/>
                      </a:lnTo>
                      <a:lnTo>
                        <a:pt x="24" y="58"/>
                      </a:lnTo>
                      <a:lnTo>
                        <a:pt x="25" y="60"/>
                      </a:lnTo>
                      <a:lnTo>
                        <a:pt x="26" y="63"/>
                      </a:lnTo>
                      <a:lnTo>
                        <a:pt x="28" y="67"/>
                      </a:lnTo>
                      <a:lnTo>
                        <a:pt x="29" y="70"/>
                      </a:lnTo>
                      <a:lnTo>
                        <a:pt x="30" y="74"/>
                      </a:lnTo>
                      <a:lnTo>
                        <a:pt x="31" y="77"/>
                      </a:lnTo>
                      <a:lnTo>
                        <a:pt x="32" y="80"/>
                      </a:lnTo>
                      <a:lnTo>
                        <a:pt x="33" y="85"/>
                      </a:lnTo>
                      <a:lnTo>
                        <a:pt x="33" y="88"/>
                      </a:lnTo>
                      <a:lnTo>
                        <a:pt x="34" y="93"/>
                      </a:lnTo>
                      <a:lnTo>
                        <a:pt x="34" y="97"/>
                      </a:lnTo>
                      <a:lnTo>
                        <a:pt x="37" y="97"/>
                      </a:lnTo>
                      <a:lnTo>
                        <a:pt x="37" y="93"/>
                      </a:lnTo>
                      <a:lnTo>
                        <a:pt x="35" y="88"/>
                      </a:lnTo>
                      <a:lnTo>
                        <a:pt x="35" y="84"/>
                      </a:lnTo>
                      <a:lnTo>
                        <a:pt x="34" y="80"/>
                      </a:lnTo>
                      <a:lnTo>
                        <a:pt x="33" y="76"/>
                      </a:lnTo>
                      <a:lnTo>
                        <a:pt x="32" y="72"/>
                      </a:lnTo>
                      <a:lnTo>
                        <a:pt x="31" y="69"/>
                      </a:lnTo>
                      <a:lnTo>
                        <a:pt x="31" y="66"/>
                      </a:lnTo>
                      <a:lnTo>
                        <a:pt x="29" y="62"/>
                      </a:lnTo>
                      <a:lnTo>
                        <a:pt x="28" y="59"/>
                      </a:lnTo>
                      <a:lnTo>
                        <a:pt x="26" y="55"/>
                      </a:lnTo>
                      <a:lnTo>
                        <a:pt x="25" y="53"/>
                      </a:lnTo>
                      <a:lnTo>
                        <a:pt x="24" y="50"/>
                      </a:lnTo>
                      <a:lnTo>
                        <a:pt x="22" y="47"/>
                      </a:lnTo>
                      <a:lnTo>
                        <a:pt x="21" y="45"/>
                      </a:lnTo>
                      <a:lnTo>
                        <a:pt x="20" y="42"/>
                      </a:lnTo>
                      <a:lnTo>
                        <a:pt x="18" y="40"/>
                      </a:lnTo>
                      <a:lnTo>
                        <a:pt x="16" y="37"/>
                      </a:lnTo>
                      <a:lnTo>
                        <a:pt x="15" y="35"/>
                      </a:lnTo>
                      <a:lnTo>
                        <a:pt x="14" y="33"/>
                      </a:lnTo>
                      <a:lnTo>
                        <a:pt x="13" y="30"/>
                      </a:lnTo>
                      <a:lnTo>
                        <a:pt x="12" y="27"/>
                      </a:lnTo>
                      <a:lnTo>
                        <a:pt x="11" y="25"/>
                      </a:lnTo>
                      <a:lnTo>
                        <a:pt x="9" y="23"/>
                      </a:lnTo>
                      <a:lnTo>
                        <a:pt x="8" y="20"/>
                      </a:lnTo>
                      <a:lnTo>
                        <a:pt x="7" y="18"/>
                      </a:lnTo>
                      <a:lnTo>
                        <a:pt x="6" y="16"/>
                      </a:lnTo>
                      <a:lnTo>
                        <a:pt x="5" y="12"/>
                      </a:lnTo>
                      <a:lnTo>
                        <a:pt x="5" y="10"/>
                      </a:lnTo>
                      <a:lnTo>
                        <a:pt x="4" y="7"/>
                      </a:lnTo>
                      <a:lnTo>
                        <a:pt x="3" y="4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3" name="Freeform 64"/>
                <p:cNvSpPr>
                  <a:spLocks/>
                </p:cNvSpPr>
                <p:nvPr/>
              </p:nvSpPr>
              <p:spPr bwMode="auto">
                <a:xfrm>
                  <a:off x="4478" y="1541"/>
                  <a:ext cx="9" cy="61"/>
                </a:xfrm>
                <a:custGeom>
                  <a:avLst/>
                  <a:gdLst>
                    <a:gd name="T0" fmla="*/ 0 w 25"/>
                    <a:gd name="T1" fmla="*/ 1 h 196"/>
                    <a:gd name="T2" fmla="*/ 4 w 25"/>
                    <a:gd name="T3" fmla="*/ 12 h 196"/>
                    <a:gd name="T4" fmla="*/ 8 w 25"/>
                    <a:gd name="T5" fmla="*/ 24 h 196"/>
                    <a:gd name="T6" fmla="*/ 10 w 25"/>
                    <a:gd name="T7" fmla="*/ 34 h 196"/>
                    <a:gd name="T8" fmla="*/ 12 w 25"/>
                    <a:gd name="T9" fmla="*/ 45 h 196"/>
                    <a:gd name="T10" fmla="*/ 15 w 25"/>
                    <a:gd name="T11" fmla="*/ 57 h 196"/>
                    <a:gd name="T12" fmla="*/ 17 w 25"/>
                    <a:gd name="T13" fmla="*/ 68 h 196"/>
                    <a:gd name="T14" fmla="*/ 18 w 25"/>
                    <a:gd name="T15" fmla="*/ 80 h 196"/>
                    <a:gd name="T16" fmla="*/ 19 w 25"/>
                    <a:gd name="T17" fmla="*/ 92 h 196"/>
                    <a:gd name="T18" fmla="*/ 20 w 25"/>
                    <a:gd name="T19" fmla="*/ 104 h 196"/>
                    <a:gd name="T20" fmla="*/ 21 w 25"/>
                    <a:gd name="T21" fmla="*/ 117 h 196"/>
                    <a:gd name="T22" fmla="*/ 21 w 25"/>
                    <a:gd name="T23" fmla="*/ 129 h 196"/>
                    <a:gd name="T24" fmla="*/ 21 w 25"/>
                    <a:gd name="T25" fmla="*/ 142 h 196"/>
                    <a:gd name="T26" fmla="*/ 21 w 25"/>
                    <a:gd name="T27" fmla="*/ 155 h 196"/>
                    <a:gd name="T28" fmla="*/ 21 w 25"/>
                    <a:gd name="T29" fmla="*/ 168 h 196"/>
                    <a:gd name="T30" fmla="*/ 21 w 25"/>
                    <a:gd name="T31" fmla="*/ 181 h 196"/>
                    <a:gd name="T32" fmla="*/ 20 w 25"/>
                    <a:gd name="T33" fmla="*/ 195 h 196"/>
                    <a:gd name="T34" fmla="*/ 23 w 25"/>
                    <a:gd name="T35" fmla="*/ 189 h 196"/>
                    <a:gd name="T36" fmla="*/ 24 w 25"/>
                    <a:gd name="T37" fmla="*/ 175 h 196"/>
                    <a:gd name="T38" fmla="*/ 24 w 25"/>
                    <a:gd name="T39" fmla="*/ 162 h 196"/>
                    <a:gd name="T40" fmla="*/ 25 w 25"/>
                    <a:gd name="T41" fmla="*/ 148 h 196"/>
                    <a:gd name="T42" fmla="*/ 25 w 25"/>
                    <a:gd name="T43" fmla="*/ 135 h 196"/>
                    <a:gd name="T44" fmla="*/ 24 w 25"/>
                    <a:gd name="T45" fmla="*/ 122 h 196"/>
                    <a:gd name="T46" fmla="*/ 24 w 25"/>
                    <a:gd name="T47" fmla="*/ 110 h 196"/>
                    <a:gd name="T48" fmla="*/ 23 w 25"/>
                    <a:gd name="T49" fmla="*/ 97 h 196"/>
                    <a:gd name="T50" fmla="*/ 21 w 25"/>
                    <a:gd name="T51" fmla="*/ 86 h 196"/>
                    <a:gd name="T52" fmla="*/ 20 w 25"/>
                    <a:gd name="T53" fmla="*/ 74 h 196"/>
                    <a:gd name="T54" fmla="*/ 18 w 25"/>
                    <a:gd name="T55" fmla="*/ 62 h 196"/>
                    <a:gd name="T56" fmla="*/ 17 w 25"/>
                    <a:gd name="T57" fmla="*/ 50 h 196"/>
                    <a:gd name="T58" fmla="*/ 14 w 25"/>
                    <a:gd name="T59" fmla="*/ 39 h 196"/>
                    <a:gd name="T60" fmla="*/ 11 w 25"/>
                    <a:gd name="T61" fmla="*/ 28 h 196"/>
                    <a:gd name="T62" fmla="*/ 8 w 25"/>
                    <a:gd name="T63" fmla="*/ 17 h 196"/>
                    <a:gd name="T64" fmla="*/ 4 w 25"/>
                    <a:gd name="T65" fmla="*/ 6 h 196"/>
                    <a:gd name="T66" fmla="*/ 2 w 25"/>
                    <a:gd name="T67" fmla="*/ 0 h 196"/>
                    <a:gd name="T68" fmla="*/ 2 w 25"/>
                    <a:gd name="T69" fmla="*/ 0 h 196"/>
                    <a:gd name="T70" fmla="*/ 2 w 25"/>
                    <a:gd name="T71" fmla="*/ 0 h 196"/>
                    <a:gd name="T72" fmla="*/ 2 w 25"/>
                    <a:gd name="T73" fmla="*/ 0 h 196"/>
                    <a:gd name="T74" fmla="*/ 1 w 25"/>
                    <a:gd name="T75" fmla="*/ 0 h 196"/>
                    <a:gd name="T76" fmla="*/ 1 w 25"/>
                    <a:gd name="T77" fmla="*/ 0 h 196"/>
                    <a:gd name="T78" fmla="*/ 1 w 25"/>
                    <a:gd name="T79" fmla="*/ 0 h 196"/>
                    <a:gd name="T80" fmla="*/ 1 w 25"/>
                    <a:gd name="T81" fmla="*/ 0 h 196"/>
                    <a:gd name="T82" fmla="*/ 1 w 25"/>
                    <a:gd name="T83" fmla="*/ 0 h 196"/>
                    <a:gd name="T84" fmla="*/ 1 w 25"/>
                    <a:gd name="T85" fmla="*/ 0 h 196"/>
                    <a:gd name="T86" fmla="*/ 0 w 25"/>
                    <a:gd name="T87" fmla="*/ 0 h 196"/>
                    <a:gd name="T88" fmla="*/ 0 w 25"/>
                    <a:gd name="T89" fmla="*/ 1 h 196"/>
                    <a:gd name="T90" fmla="*/ 0 w 25"/>
                    <a:gd name="T91" fmla="*/ 1 h 196"/>
                    <a:gd name="T92" fmla="*/ 0 w 25"/>
                    <a:gd name="T93" fmla="*/ 2 h 19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5"/>
                    <a:gd name="T142" fmla="*/ 0 h 196"/>
                    <a:gd name="T143" fmla="*/ 25 w 25"/>
                    <a:gd name="T144" fmla="*/ 196 h 19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5" h="196">
                      <a:moveTo>
                        <a:pt x="0" y="2"/>
                      </a:moveTo>
                      <a:lnTo>
                        <a:pt x="0" y="1"/>
                      </a:lnTo>
                      <a:lnTo>
                        <a:pt x="2" y="7"/>
                      </a:lnTo>
                      <a:lnTo>
                        <a:pt x="4" y="12"/>
                      </a:lnTo>
                      <a:lnTo>
                        <a:pt x="6" y="18"/>
                      </a:lnTo>
                      <a:lnTo>
                        <a:pt x="8" y="24"/>
                      </a:lnTo>
                      <a:lnTo>
                        <a:pt x="9" y="28"/>
                      </a:lnTo>
                      <a:lnTo>
                        <a:pt x="10" y="34"/>
                      </a:lnTo>
                      <a:lnTo>
                        <a:pt x="11" y="40"/>
                      </a:lnTo>
                      <a:lnTo>
                        <a:pt x="12" y="45"/>
                      </a:lnTo>
                      <a:lnTo>
                        <a:pt x="14" y="51"/>
                      </a:lnTo>
                      <a:lnTo>
                        <a:pt x="15" y="57"/>
                      </a:lnTo>
                      <a:lnTo>
                        <a:pt x="16" y="62"/>
                      </a:lnTo>
                      <a:lnTo>
                        <a:pt x="17" y="68"/>
                      </a:lnTo>
                      <a:lnTo>
                        <a:pt x="18" y="74"/>
                      </a:lnTo>
                      <a:lnTo>
                        <a:pt x="18" y="80"/>
                      </a:lnTo>
                      <a:lnTo>
                        <a:pt x="19" y="86"/>
                      </a:lnTo>
                      <a:lnTo>
                        <a:pt x="19" y="92"/>
                      </a:lnTo>
                      <a:lnTo>
                        <a:pt x="20" y="97"/>
                      </a:lnTo>
                      <a:lnTo>
                        <a:pt x="20" y="104"/>
                      </a:lnTo>
                      <a:lnTo>
                        <a:pt x="21" y="110"/>
                      </a:lnTo>
                      <a:lnTo>
                        <a:pt x="21" y="117"/>
                      </a:lnTo>
                      <a:lnTo>
                        <a:pt x="21" y="122"/>
                      </a:lnTo>
                      <a:lnTo>
                        <a:pt x="21" y="129"/>
                      </a:lnTo>
                      <a:lnTo>
                        <a:pt x="21" y="135"/>
                      </a:lnTo>
                      <a:lnTo>
                        <a:pt x="21" y="142"/>
                      </a:lnTo>
                      <a:lnTo>
                        <a:pt x="21" y="148"/>
                      </a:lnTo>
                      <a:lnTo>
                        <a:pt x="21" y="155"/>
                      </a:lnTo>
                      <a:lnTo>
                        <a:pt x="21" y="162"/>
                      </a:lnTo>
                      <a:lnTo>
                        <a:pt x="21" y="168"/>
                      </a:lnTo>
                      <a:lnTo>
                        <a:pt x="21" y="175"/>
                      </a:lnTo>
                      <a:lnTo>
                        <a:pt x="21" y="181"/>
                      </a:lnTo>
                      <a:lnTo>
                        <a:pt x="20" y="188"/>
                      </a:lnTo>
                      <a:lnTo>
                        <a:pt x="20" y="195"/>
                      </a:lnTo>
                      <a:lnTo>
                        <a:pt x="23" y="196"/>
                      </a:lnTo>
                      <a:lnTo>
                        <a:pt x="23" y="189"/>
                      </a:lnTo>
                      <a:lnTo>
                        <a:pt x="24" y="181"/>
                      </a:lnTo>
                      <a:lnTo>
                        <a:pt x="24" y="175"/>
                      </a:lnTo>
                      <a:lnTo>
                        <a:pt x="24" y="169"/>
                      </a:lnTo>
                      <a:lnTo>
                        <a:pt x="24" y="162"/>
                      </a:lnTo>
                      <a:lnTo>
                        <a:pt x="25" y="155"/>
                      </a:lnTo>
                      <a:lnTo>
                        <a:pt x="25" y="148"/>
                      </a:lnTo>
                      <a:lnTo>
                        <a:pt x="25" y="142"/>
                      </a:lnTo>
                      <a:lnTo>
                        <a:pt x="25" y="135"/>
                      </a:lnTo>
                      <a:lnTo>
                        <a:pt x="25" y="129"/>
                      </a:lnTo>
                      <a:lnTo>
                        <a:pt x="24" y="122"/>
                      </a:lnTo>
                      <a:lnTo>
                        <a:pt x="24" y="117"/>
                      </a:lnTo>
                      <a:lnTo>
                        <a:pt x="24" y="110"/>
                      </a:lnTo>
                      <a:lnTo>
                        <a:pt x="24" y="104"/>
                      </a:lnTo>
                      <a:lnTo>
                        <a:pt x="23" y="97"/>
                      </a:lnTo>
                      <a:lnTo>
                        <a:pt x="23" y="92"/>
                      </a:lnTo>
                      <a:lnTo>
                        <a:pt x="21" y="86"/>
                      </a:lnTo>
                      <a:lnTo>
                        <a:pt x="21" y="79"/>
                      </a:lnTo>
                      <a:lnTo>
                        <a:pt x="20" y="74"/>
                      </a:lnTo>
                      <a:lnTo>
                        <a:pt x="19" y="68"/>
                      </a:lnTo>
                      <a:lnTo>
                        <a:pt x="18" y="62"/>
                      </a:lnTo>
                      <a:lnTo>
                        <a:pt x="18" y="57"/>
                      </a:lnTo>
                      <a:lnTo>
                        <a:pt x="17" y="50"/>
                      </a:lnTo>
                      <a:lnTo>
                        <a:pt x="16" y="44"/>
                      </a:lnTo>
                      <a:lnTo>
                        <a:pt x="14" y="39"/>
                      </a:lnTo>
                      <a:lnTo>
                        <a:pt x="12" y="33"/>
                      </a:lnTo>
                      <a:lnTo>
                        <a:pt x="11" y="28"/>
                      </a:lnTo>
                      <a:lnTo>
                        <a:pt x="10" y="23"/>
                      </a:lnTo>
                      <a:lnTo>
                        <a:pt x="8" y="17"/>
                      </a:lnTo>
                      <a:lnTo>
                        <a:pt x="7" y="11"/>
                      </a:lnTo>
                      <a:lnTo>
                        <a:pt x="4" y="6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4" name="Freeform 65"/>
                <p:cNvSpPr>
                  <a:spLocks/>
                </p:cNvSpPr>
                <p:nvPr/>
              </p:nvSpPr>
              <p:spPr bwMode="auto">
                <a:xfrm>
                  <a:off x="4442" y="1498"/>
                  <a:ext cx="37" cy="43"/>
                </a:xfrm>
                <a:custGeom>
                  <a:avLst/>
                  <a:gdLst>
                    <a:gd name="T0" fmla="*/ 1 w 118"/>
                    <a:gd name="T1" fmla="*/ 4 h 141"/>
                    <a:gd name="T2" fmla="*/ 10 w 118"/>
                    <a:gd name="T3" fmla="*/ 10 h 141"/>
                    <a:gd name="T4" fmla="*/ 20 w 118"/>
                    <a:gd name="T5" fmla="*/ 15 h 141"/>
                    <a:gd name="T6" fmla="*/ 27 w 118"/>
                    <a:gd name="T7" fmla="*/ 21 h 141"/>
                    <a:gd name="T8" fmla="*/ 37 w 118"/>
                    <a:gd name="T9" fmla="*/ 28 h 141"/>
                    <a:gd name="T10" fmla="*/ 44 w 118"/>
                    <a:gd name="T11" fmla="*/ 36 h 141"/>
                    <a:gd name="T12" fmla="*/ 52 w 118"/>
                    <a:gd name="T13" fmla="*/ 44 h 141"/>
                    <a:gd name="T14" fmla="*/ 60 w 118"/>
                    <a:gd name="T15" fmla="*/ 52 h 141"/>
                    <a:gd name="T16" fmla="*/ 67 w 118"/>
                    <a:gd name="T17" fmla="*/ 59 h 141"/>
                    <a:gd name="T18" fmla="*/ 75 w 118"/>
                    <a:gd name="T19" fmla="*/ 69 h 141"/>
                    <a:gd name="T20" fmla="*/ 82 w 118"/>
                    <a:gd name="T21" fmla="*/ 78 h 141"/>
                    <a:gd name="T22" fmla="*/ 88 w 118"/>
                    <a:gd name="T23" fmla="*/ 88 h 141"/>
                    <a:gd name="T24" fmla="*/ 94 w 118"/>
                    <a:gd name="T25" fmla="*/ 98 h 141"/>
                    <a:gd name="T26" fmla="*/ 100 w 118"/>
                    <a:gd name="T27" fmla="*/ 108 h 141"/>
                    <a:gd name="T28" fmla="*/ 106 w 118"/>
                    <a:gd name="T29" fmla="*/ 118 h 141"/>
                    <a:gd name="T30" fmla="*/ 110 w 118"/>
                    <a:gd name="T31" fmla="*/ 130 h 141"/>
                    <a:gd name="T32" fmla="*/ 116 w 118"/>
                    <a:gd name="T33" fmla="*/ 141 h 141"/>
                    <a:gd name="T34" fmla="*/ 116 w 118"/>
                    <a:gd name="T35" fmla="*/ 134 h 141"/>
                    <a:gd name="T36" fmla="*/ 110 w 118"/>
                    <a:gd name="T37" fmla="*/ 123 h 141"/>
                    <a:gd name="T38" fmla="*/ 105 w 118"/>
                    <a:gd name="T39" fmla="*/ 112 h 141"/>
                    <a:gd name="T40" fmla="*/ 99 w 118"/>
                    <a:gd name="T41" fmla="*/ 101 h 141"/>
                    <a:gd name="T42" fmla="*/ 93 w 118"/>
                    <a:gd name="T43" fmla="*/ 91 h 141"/>
                    <a:gd name="T44" fmla="*/ 86 w 118"/>
                    <a:gd name="T45" fmla="*/ 81 h 141"/>
                    <a:gd name="T46" fmla="*/ 80 w 118"/>
                    <a:gd name="T47" fmla="*/ 71 h 141"/>
                    <a:gd name="T48" fmla="*/ 73 w 118"/>
                    <a:gd name="T49" fmla="*/ 62 h 141"/>
                    <a:gd name="T50" fmla="*/ 66 w 118"/>
                    <a:gd name="T51" fmla="*/ 53 h 141"/>
                    <a:gd name="T52" fmla="*/ 58 w 118"/>
                    <a:gd name="T53" fmla="*/ 45 h 141"/>
                    <a:gd name="T54" fmla="*/ 50 w 118"/>
                    <a:gd name="T55" fmla="*/ 37 h 141"/>
                    <a:gd name="T56" fmla="*/ 42 w 118"/>
                    <a:gd name="T57" fmla="*/ 29 h 141"/>
                    <a:gd name="T58" fmla="*/ 33 w 118"/>
                    <a:gd name="T59" fmla="*/ 22 h 141"/>
                    <a:gd name="T60" fmla="*/ 25 w 118"/>
                    <a:gd name="T61" fmla="*/ 15 h 141"/>
                    <a:gd name="T62" fmla="*/ 16 w 118"/>
                    <a:gd name="T63" fmla="*/ 10 h 141"/>
                    <a:gd name="T64" fmla="*/ 7 w 118"/>
                    <a:gd name="T65" fmla="*/ 4 h 141"/>
                    <a:gd name="T66" fmla="*/ 4 w 118"/>
                    <a:gd name="T67" fmla="*/ 2 h 141"/>
                    <a:gd name="T68" fmla="*/ 3 w 118"/>
                    <a:gd name="T69" fmla="*/ 0 h 141"/>
                    <a:gd name="T70" fmla="*/ 3 w 118"/>
                    <a:gd name="T71" fmla="*/ 0 h 141"/>
                    <a:gd name="T72" fmla="*/ 1 w 118"/>
                    <a:gd name="T73" fmla="*/ 0 h 141"/>
                    <a:gd name="T74" fmla="*/ 1 w 118"/>
                    <a:gd name="T75" fmla="*/ 2 h 141"/>
                    <a:gd name="T76" fmla="*/ 1 w 118"/>
                    <a:gd name="T77" fmla="*/ 2 h 141"/>
                    <a:gd name="T78" fmla="*/ 1 w 118"/>
                    <a:gd name="T79" fmla="*/ 2 h 141"/>
                    <a:gd name="T80" fmla="*/ 0 w 118"/>
                    <a:gd name="T81" fmla="*/ 3 h 141"/>
                    <a:gd name="T82" fmla="*/ 1 w 118"/>
                    <a:gd name="T83" fmla="*/ 3 h 141"/>
                    <a:gd name="T84" fmla="*/ 1 w 118"/>
                    <a:gd name="T85" fmla="*/ 3 h 141"/>
                    <a:gd name="T86" fmla="*/ 1 w 118"/>
                    <a:gd name="T87" fmla="*/ 4 h 141"/>
                    <a:gd name="T88" fmla="*/ 1 w 118"/>
                    <a:gd name="T89" fmla="*/ 4 h 141"/>
                    <a:gd name="T90" fmla="*/ 1 w 118"/>
                    <a:gd name="T91" fmla="*/ 4 h 14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18"/>
                    <a:gd name="T139" fmla="*/ 0 h 141"/>
                    <a:gd name="T140" fmla="*/ 118 w 118"/>
                    <a:gd name="T141" fmla="*/ 141 h 14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18" h="141">
                      <a:moveTo>
                        <a:pt x="1" y="4"/>
                      </a:moveTo>
                      <a:lnTo>
                        <a:pt x="1" y="4"/>
                      </a:lnTo>
                      <a:lnTo>
                        <a:pt x="6" y="6"/>
                      </a:lnTo>
                      <a:lnTo>
                        <a:pt x="10" y="10"/>
                      </a:lnTo>
                      <a:lnTo>
                        <a:pt x="15" y="12"/>
                      </a:lnTo>
                      <a:lnTo>
                        <a:pt x="20" y="15"/>
                      </a:lnTo>
                      <a:lnTo>
                        <a:pt x="24" y="18"/>
                      </a:lnTo>
                      <a:lnTo>
                        <a:pt x="27" y="21"/>
                      </a:lnTo>
                      <a:lnTo>
                        <a:pt x="32" y="24"/>
                      </a:lnTo>
                      <a:lnTo>
                        <a:pt x="37" y="28"/>
                      </a:lnTo>
                      <a:lnTo>
                        <a:pt x="40" y="31"/>
                      </a:lnTo>
                      <a:lnTo>
                        <a:pt x="44" y="36"/>
                      </a:lnTo>
                      <a:lnTo>
                        <a:pt x="48" y="39"/>
                      </a:lnTo>
                      <a:lnTo>
                        <a:pt x="52" y="44"/>
                      </a:lnTo>
                      <a:lnTo>
                        <a:pt x="56" y="47"/>
                      </a:lnTo>
                      <a:lnTo>
                        <a:pt x="60" y="52"/>
                      </a:lnTo>
                      <a:lnTo>
                        <a:pt x="64" y="55"/>
                      </a:lnTo>
                      <a:lnTo>
                        <a:pt x="67" y="59"/>
                      </a:lnTo>
                      <a:lnTo>
                        <a:pt x="71" y="64"/>
                      </a:lnTo>
                      <a:lnTo>
                        <a:pt x="75" y="69"/>
                      </a:lnTo>
                      <a:lnTo>
                        <a:pt x="79" y="73"/>
                      </a:lnTo>
                      <a:lnTo>
                        <a:pt x="82" y="78"/>
                      </a:lnTo>
                      <a:lnTo>
                        <a:pt x="85" y="82"/>
                      </a:lnTo>
                      <a:lnTo>
                        <a:pt x="88" y="88"/>
                      </a:lnTo>
                      <a:lnTo>
                        <a:pt x="91" y="92"/>
                      </a:lnTo>
                      <a:lnTo>
                        <a:pt x="94" y="98"/>
                      </a:lnTo>
                      <a:lnTo>
                        <a:pt x="98" y="103"/>
                      </a:lnTo>
                      <a:lnTo>
                        <a:pt x="100" y="108"/>
                      </a:lnTo>
                      <a:lnTo>
                        <a:pt x="103" y="113"/>
                      </a:lnTo>
                      <a:lnTo>
                        <a:pt x="106" y="118"/>
                      </a:lnTo>
                      <a:lnTo>
                        <a:pt x="108" y="124"/>
                      </a:lnTo>
                      <a:lnTo>
                        <a:pt x="110" y="130"/>
                      </a:lnTo>
                      <a:lnTo>
                        <a:pt x="114" y="135"/>
                      </a:lnTo>
                      <a:lnTo>
                        <a:pt x="116" y="141"/>
                      </a:lnTo>
                      <a:lnTo>
                        <a:pt x="118" y="139"/>
                      </a:lnTo>
                      <a:lnTo>
                        <a:pt x="116" y="134"/>
                      </a:lnTo>
                      <a:lnTo>
                        <a:pt x="113" y="129"/>
                      </a:lnTo>
                      <a:lnTo>
                        <a:pt x="110" y="123"/>
                      </a:lnTo>
                      <a:lnTo>
                        <a:pt x="108" y="117"/>
                      </a:lnTo>
                      <a:lnTo>
                        <a:pt x="105" y="112"/>
                      </a:lnTo>
                      <a:lnTo>
                        <a:pt x="102" y="106"/>
                      </a:lnTo>
                      <a:lnTo>
                        <a:pt x="99" y="101"/>
                      </a:lnTo>
                      <a:lnTo>
                        <a:pt x="97" y="96"/>
                      </a:lnTo>
                      <a:lnTo>
                        <a:pt x="93" y="91"/>
                      </a:lnTo>
                      <a:lnTo>
                        <a:pt x="90" y="86"/>
                      </a:lnTo>
                      <a:lnTo>
                        <a:pt x="86" y="81"/>
                      </a:lnTo>
                      <a:lnTo>
                        <a:pt x="83" y="76"/>
                      </a:lnTo>
                      <a:lnTo>
                        <a:pt x="80" y="71"/>
                      </a:lnTo>
                      <a:lnTo>
                        <a:pt x="76" y="66"/>
                      </a:lnTo>
                      <a:lnTo>
                        <a:pt x="73" y="62"/>
                      </a:lnTo>
                      <a:lnTo>
                        <a:pt x="69" y="57"/>
                      </a:lnTo>
                      <a:lnTo>
                        <a:pt x="66" y="53"/>
                      </a:lnTo>
                      <a:lnTo>
                        <a:pt x="61" y="49"/>
                      </a:lnTo>
                      <a:lnTo>
                        <a:pt x="58" y="45"/>
                      </a:lnTo>
                      <a:lnTo>
                        <a:pt x="54" y="40"/>
                      </a:lnTo>
                      <a:lnTo>
                        <a:pt x="50" y="37"/>
                      </a:lnTo>
                      <a:lnTo>
                        <a:pt x="46" y="32"/>
                      </a:lnTo>
                      <a:lnTo>
                        <a:pt x="42" y="29"/>
                      </a:lnTo>
                      <a:lnTo>
                        <a:pt x="38" y="25"/>
                      </a:lnTo>
                      <a:lnTo>
                        <a:pt x="33" y="22"/>
                      </a:lnTo>
                      <a:lnTo>
                        <a:pt x="30" y="19"/>
                      </a:lnTo>
                      <a:lnTo>
                        <a:pt x="25" y="15"/>
                      </a:lnTo>
                      <a:lnTo>
                        <a:pt x="21" y="12"/>
                      </a:lnTo>
                      <a:lnTo>
                        <a:pt x="16" y="10"/>
                      </a:lnTo>
                      <a:lnTo>
                        <a:pt x="12" y="6"/>
                      </a:lnTo>
                      <a:lnTo>
                        <a:pt x="7" y="4"/>
                      </a:lnTo>
                      <a:lnTo>
                        <a:pt x="3" y="0"/>
                      </a:lnTo>
                      <a:lnTo>
                        <a:pt x="4" y="2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5" name="Freeform 66"/>
                <p:cNvSpPr>
                  <a:spLocks/>
                </p:cNvSpPr>
                <p:nvPr/>
              </p:nvSpPr>
              <p:spPr bwMode="auto">
                <a:xfrm>
                  <a:off x="4416" y="1460"/>
                  <a:ext cx="28" cy="38"/>
                </a:xfrm>
                <a:custGeom>
                  <a:avLst/>
                  <a:gdLst>
                    <a:gd name="T0" fmla="*/ 1 w 82"/>
                    <a:gd name="T1" fmla="*/ 3 h 118"/>
                    <a:gd name="T2" fmla="*/ 7 w 82"/>
                    <a:gd name="T3" fmla="*/ 8 h 118"/>
                    <a:gd name="T4" fmla="*/ 13 w 82"/>
                    <a:gd name="T5" fmla="*/ 12 h 118"/>
                    <a:gd name="T6" fmla="*/ 18 w 82"/>
                    <a:gd name="T7" fmla="*/ 18 h 118"/>
                    <a:gd name="T8" fmla="*/ 23 w 82"/>
                    <a:gd name="T9" fmla="*/ 25 h 118"/>
                    <a:gd name="T10" fmla="*/ 28 w 82"/>
                    <a:gd name="T11" fmla="*/ 32 h 118"/>
                    <a:gd name="T12" fmla="*/ 33 w 82"/>
                    <a:gd name="T13" fmla="*/ 39 h 118"/>
                    <a:gd name="T14" fmla="*/ 37 w 82"/>
                    <a:gd name="T15" fmla="*/ 46 h 118"/>
                    <a:gd name="T16" fmla="*/ 42 w 82"/>
                    <a:gd name="T17" fmla="*/ 54 h 118"/>
                    <a:gd name="T18" fmla="*/ 47 w 82"/>
                    <a:gd name="T19" fmla="*/ 62 h 118"/>
                    <a:gd name="T20" fmla="*/ 51 w 82"/>
                    <a:gd name="T21" fmla="*/ 70 h 118"/>
                    <a:gd name="T22" fmla="*/ 56 w 82"/>
                    <a:gd name="T23" fmla="*/ 78 h 118"/>
                    <a:gd name="T24" fmla="*/ 60 w 82"/>
                    <a:gd name="T25" fmla="*/ 86 h 118"/>
                    <a:gd name="T26" fmla="*/ 66 w 82"/>
                    <a:gd name="T27" fmla="*/ 95 h 118"/>
                    <a:gd name="T28" fmla="*/ 70 w 82"/>
                    <a:gd name="T29" fmla="*/ 103 h 118"/>
                    <a:gd name="T30" fmla="*/ 75 w 82"/>
                    <a:gd name="T31" fmla="*/ 110 h 118"/>
                    <a:gd name="T32" fmla="*/ 79 w 82"/>
                    <a:gd name="T33" fmla="*/ 118 h 118"/>
                    <a:gd name="T34" fmla="*/ 79 w 82"/>
                    <a:gd name="T35" fmla="*/ 112 h 118"/>
                    <a:gd name="T36" fmla="*/ 75 w 82"/>
                    <a:gd name="T37" fmla="*/ 104 h 118"/>
                    <a:gd name="T38" fmla="*/ 69 w 82"/>
                    <a:gd name="T39" fmla="*/ 97 h 118"/>
                    <a:gd name="T40" fmla="*/ 65 w 82"/>
                    <a:gd name="T41" fmla="*/ 88 h 118"/>
                    <a:gd name="T42" fmla="*/ 60 w 82"/>
                    <a:gd name="T43" fmla="*/ 80 h 118"/>
                    <a:gd name="T44" fmla="*/ 56 w 82"/>
                    <a:gd name="T45" fmla="*/ 73 h 118"/>
                    <a:gd name="T46" fmla="*/ 51 w 82"/>
                    <a:gd name="T47" fmla="*/ 65 h 118"/>
                    <a:gd name="T48" fmla="*/ 47 w 82"/>
                    <a:gd name="T49" fmla="*/ 57 h 118"/>
                    <a:gd name="T50" fmla="*/ 42 w 82"/>
                    <a:gd name="T51" fmla="*/ 49 h 118"/>
                    <a:gd name="T52" fmla="*/ 37 w 82"/>
                    <a:gd name="T53" fmla="*/ 41 h 118"/>
                    <a:gd name="T54" fmla="*/ 33 w 82"/>
                    <a:gd name="T55" fmla="*/ 33 h 118"/>
                    <a:gd name="T56" fmla="*/ 27 w 82"/>
                    <a:gd name="T57" fmla="*/ 26 h 118"/>
                    <a:gd name="T58" fmla="*/ 23 w 82"/>
                    <a:gd name="T59" fmla="*/ 19 h 118"/>
                    <a:gd name="T60" fmla="*/ 17 w 82"/>
                    <a:gd name="T61" fmla="*/ 14 h 118"/>
                    <a:gd name="T62" fmla="*/ 11 w 82"/>
                    <a:gd name="T63" fmla="*/ 8 h 118"/>
                    <a:gd name="T64" fmla="*/ 6 w 82"/>
                    <a:gd name="T65" fmla="*/ 2 h 118"/>
                    <a:gd name="T66" fmla="*/ 2 w 82"/>
                    <a:gd name="T67" fmla="*/ 1 h 118"/>
                    <a:gd name="T68" fmla="*/ 2 w 82"/>
                    <a:gd name="T69" fmla="*/ 0 h 118"/>
                    <a:gd name="T70" fmla="*/ 1 w 82"/>
                    <a:gd name="T71" fmla="*/ 0 h 118"/>
                    <a:gd name="T72" fmla="*/ 1 w 82"/>
                    <a:gd name="T73" fmla="*/ 0 h 118"/>
                    <a:gd name="T74" fmla="*/ 1 w 82"/>
                    <a:gd name="T75" fmla="*/ 0 h 118"/>
                    <a:gd name="T76" fmla="*/ 1 w 82"/>
                    <a:gd name="T77" fmla="*/ 0 h 118"/>
                    <a:gd name="T78" fmla="*/ 0 w 82"/>
                    <a:gd name="T79" fmla="*/ 1 h 118"/>
                    <a:gd name="T80" fmla="*/ 0 w 82"/>
                    <a:gd name="T81" fmla="*/ 1 h 118"/>
                    <a:gd name="T82" fmla="*/ 0 w 82"/>
                    <a:gd name="T83" fmla="*/ 1 h 118"/>
                    <a:gd name="T84" fmla="*/ 0 w 82"/>
                    <a:gd name="T85" fmla="*/ 1 h 118"/>
                    <a:gd name="T86" fmla="*/ 0 w 82"/>
                    <a:gd name="T87" fmla="*/ 2 h 118"/>
                    <a:gd name="T88" fmla="*/ 0 w 82"/>
                    <a:gd name="T89" fmla="*/ 2 h 118"/>
                    <a:gd name="T90" fmla="*/ 1 w 82"/>
                    <a:gd name="T91" fmla="*/ 3 h 118"/>
                    <a:gd name="T92" fmla="*/ 0 w 82"/>
                    <a:gd name="T93" fmla="*/ 2 h 11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82"/>
                    <a:gd name="T142" fmla="*/ 0 h 118"/>
                    <a:gd name="T143" fmla="*/ 82 w 82"/>
                    <a:gd name="T144" fmla="*/ 118 h 11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82" h="118">
                      <a:moveTo>
                        <a:pt x="0" y="2"/>
                      </a:moveTo>
                      <a:lnTo>
                        <a:pt x="1" y="3"/>
                      </a:lnTo>
                      <a:lnTo>
                        <a:pt x="3" y="6"/>
                      </a:lnTo>
                      <a:lnTo>
                        <a:pt x="7" y="8"/>
                      </a:lnTo>
                      <a:lnTo>
                        <a:pt x="10" y="10"/>
                      </a:lnTo>
                      <a:lnTo>
                        <a:pt x="13" y="12"/>
                      </a:lnTo>
                      <a:lnTo>
                        <a:pt x="15" y="16"/>
                      </a:lnTo>
                      <a:lnTo>
                        <a:pt x="18" y="18"/>
                      </a:lnTo>
                      <a:lnTo>
                        <a:pt x="20" y="22"/>
                      </a:lnTo>
                      <a:lnTo>
                        <a:pt x="23" y="25"/>
                      </a:lnTo>
                      <a:lnTo>
                        <a:pt x="26" y="28"/>
                      </a:lnTo>
                      <a:lnTo>
                        <a:pt x="28" y="32"/>
                      </a:lnTo>
                      <a:lnTo>
                        <a:pt x="31" y="35"/>
                      </a:lnTo>
                      <a:lnTo>
                        <a:pt x="33" y="39"/>
                      </a:lnTo>
                      <a:lnTo>
                        <a:pt x="35" y="43"/>
                      </a:lnTo>
                      <a:lnTo>
                        <a:pt x="37" y="46"/>
                      </a:lnTo>
                      <a:lnTo>
                        <a:pt x="40" y="50"/>
                      </a:lnTo>
                      <a:lnTo>
                        <a:pt x="42" y="54"/>
                      </a:lnTo>
                      <a:lnTo>
                        <a:pt x="45" y="59"/>
                      </a:lnTo>
                      <a:lnTo>
                        <a:pt x="47" y="62"/>
                      </a:lnTo>
                      <a:lnTo>
                        <a:pt x="49" y="66"/>
                      </a:lnTo>
                      <a:lnTo>
                        <a:pt x="51" y="70"/>
                      </a:lnTo>
                      <a:lnTo>
                        <a:pt x="53" y="75"/>
                      </a:lnTo>
                      <a:lnTo>
                        <a:pt x="56" y="78"/>
                      </a:lnTo>
                      <a:lnTo>
                        <a:pt x="59" y="83"/>
                      </a:lnTo>
                      <a:lnTo>
                        <a:pt x="60" y="86"/>
                      </a:lnTo>
                      <a:lnTo>
                        <a:pt x="62" y="91"/>
                      </a:lnTo>
                      <a:lnTo>
                        <a:pt x="66" y="95"/>
                      </a:lnTo>
                      <a:lnTo>
                        <a:pt x="68" y="99"/>
                      </a:lnTo>
                      <a:lnTo>
                        <a:pt x="70" y="103"/>
                      </a:lnTo>
                      <a:lnTo>
                        <a:pt x="73" y="107"/>
                      </a:lnTo>
                      <a:lnTo>
                        <a:pt x="75" y="110"/>
                      </a:lnTo>
                      <a:lnTo>
                        <a:pt x="77" y="114"/>
                      </a:lnTo>
                      <a:lnTo>
                        <a:pt x="79" y="118"/>
                      </a:lnTo>
                      <a:lnTo>
                        <a:pt x="82" y="116"/>
                      </a:lnTo>
                      <a:lnTo>
                        <a:pt x="79" y="112"/>
                      </a:lnTo>
                      <a:lnTo>
                        <a:pt x="77" y="109"/>
                      </a:lnTo>
                      <a:lnTo>
                        <a:pt x="75" y="104"/>
                      </a:lnTo>
                      <a:lnTo>
                        <a:pt x="71" y="101"/>
                      </a:lnTo>
                      <a:lnTo>
                        <a:pt x="69" y="97"/>
                      </a:lnTo>
                      <a:lnTo>
                        <a:pt x="67" y="93"/>
                      </a:lnTo>
                      <a:lnTo>
                        <a:pt x="65" y="88"/>
                      </a:lnTo>
                      <a:lnTo>
                        <a:pt x="62" y="85"/>
                      </a:lnTo>
                      <a:lnTo>
                        <a:pt x="60" y="80"/>
                      </a:lnTo>
                      <a:lnTo>
                        <a:pt x="58" y="77"/>
                      </a:lnTo>
                      <a:lnTo>
                        <a:pt x="56" y="73"/>
                      </a:lnTo>
                      <a:lnTo>
                        <a:pt x="53" y="69"/>
                      </a:lnTo>
                      <a:lnTo>
                        <a:pt x="51" y="65"/>
                      </a:lnTo>
                      <a:lnTo>
                        <a:pt x="49" y="60"/>
                      </a:lnTo>
                      <a:lnTo>
                        <a:pt x="47" y="57"/>
                      </a:lnTo>
                      <a:lnTo>
                        <a:pt x="44" y="52"/>
                      </a:lnTo>
                      <a:lnTo>
                        <a:pt x="42" y="49"/>
                      </a:lnTo>
                      <a:lnTo>
                        <a:pt x="40" y="44"/>
                      </a:lnTo>
                      <a:lnTo>
                        <a:pt x="37" y="41"/>
                      </a:lnTo>
                      <a:lnTo>
                        <a:pt x="35" y="37"/>
                      </a:lnTo>
                      <a:lnTo>
                        <a:pt x="33" y="33"/>
                      </a:lnTo>
                      <a:lnTo>
                        <a:pt x="30" y="29"/>
                      </a:lnTo>
                      <a:lnTo>
                        <a:pt x="27" y="26"/>
                      </a:lnTo>
                      <a:lnTo>
                        <a:pt x="25" y="23"/>
                      </a:lnTo>
                      <a:lnTo>
                        <a:pt x="23" y="19"/>
                      </a:lnTo>
                      <a:lnTo>
                        <a:pt x="19" y="16"/>
                      </a:lnTo>
                      <a:lnTo>
                        <a:pt x="17" y="14"/>
                      </a:lnTo>
                      <a:lnTo>
                        <a:pt x="15" y="10"/>
                      </a:lnTo>
                      <a:lnTo>
                        <a:pt x="11" y="8"/>
                      </a:lnTo>
                      <a:lnTo>
                        <a:pt x="8" y="6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6" name="Freeform 67"/>
                <p:cNvSpPr>
                  <a:spLocks/>
                </p:cNvSpPr>
                <p:nvPr/>
              </p:nvSpPr>
              <p:spPr bwMode="auto">
                <a:xfrm>
                  <a:off x="4349" y="1417"/>
                  <a:ext cx="69" cy="43"/>
                </a:xfrm>
                <a:custGeom>
                  <a:avLst/>
                  <a:gdLst>
                    <a:gd name="T0" fmla="*/ 1 w 213"/>
                    <a:gd name="T1" fmla="*/ 3 h 142"/>
                    <a:gd name="T2" fmla="*/ 19 w 213"/>
                    <a:gd name="T3" fmla="*/ 5 h 142"/>
                    <a:gd name="T4" fmla="*/ 38 w 213"/>
                    <a:gd name="T5" fmla="*/ 9 h 142"/>
                    <a:gd name="T6" fmla="*/ 55 w 213"/>
                    <a:gd name="T7" fmla="*/ 12 h 142"/>
                    <a:gd name="T8" fmla="*/ 70 w 213"/>
                    <a:gd name="T9" fmla="*/ 15 h 142"/>
                    <a:gd name="T10" fmla="*/ 86 w 213"/>
                    <a:gd name="T11" fmla="*/ 21 h 142"/>
                    <a:gd name="T12" fmla="*/ 101 w 213"/>
                    <a:gd name="T13" fmla="*/ 27 h 142"/>
                    <a:gd name="T14" fmla="*/ 116 w 213"/>
                    <a:gd name="T15" fmla="*/ 35 h 142"/>
                    <a:gd name="T16" fmla="*/ 129 w 213"/>
                    <a:gd name="T17" fmla="*/ 43 h 142"/>
                    <a:gd name="T18" fmla="*/ 142 w 213"/>
                    <a:gd name="T19" fmla="*/ 52 h 142"/>
                    <a:gd name="T20" fmla="*/ 153 w 213"/>
                    <a:gd name="T21" fmla="*/ 61 h 142"/>
                    <a:gd name="T22" fmla="*/ 165 w 213"/>
                    <a:gd name="T23" fmla="*/ 72 h 142"/>
                    <a:gd name="T24" fmla="*/ 176 w 213"/>
                    <a:gd name="T25" fmla="*/ 83 h 142"/>
                    <a:gd name="T26" fmla="*/ 186 w 213"/>
                    <a:gd name="T27" fmla="*/ 97 h 142"/>
                    <a:gd name="T28" fmla="*/ 195 w 213"/>
                    <a:gd name="T29" fmla="*/ 111 h 142"/>
                    <a:gd name="T30" fmla="*/ 203 w 213"/>
                    <a:gd name="T31" fmla="*/ 125 h 142"/>
                    <a:gd name="T32" fmla="*/ 211 w 213"/>
                    <a:gd name="T33" fmla="*/ 142 h 142"/>
                    <a:gd name="T34" fmla="*/ 209 w 213"/>
                    <a:gd name="T35" fmla="*/ 132 h 142"/>
                    <a:gd name="T36" fmla="*/ 201 w 213"/>
                    <a:gd name="T37" fmla="*/ 116 h 142"/>
                    <a:gd name="T38" fmla="*/ 192 w 213"/>
                    <a:gd name="T39" fmla="*/ 102 h 142"/>
                    <a:gd name="T40" fmla="*/ 183 w 213"/>
                    <a:gd name="T41" fmla="*/ 88 h 142"/>
                    <a:gd name="T42" fmla="*/ 173 w 213"/>
                    <a:gd name="T43" fmla="*/ 75 h 142"/>
                    <a:gd name="T44" fmla="*/ 161 w 213"/>
                    <a:gd name="T45" fmla="*/ 64 h 142"/>
                    <a:gd name="T46" fmla="*/ 149 w 213"/>
                    <a:gd name="T47" fmla="*/ 54 h 142"/>
                    <a:gd name="T48" fmla="*/ 136 w 213"/>
                    <a:gd name="T49" fmla="*/ 44 h 142"/>
                    <a:gd name="T50" fmla="*/ 124 w 213"/>
                    <a:gd name="T51" fmla="*/ 36 h 142"/>
                    <a:gd name="T52" fmla="*/ 109 w 213"/>
                    <a:gd name="T53" fmla="*/ 28 h 142"/>
                    <a:gd name="T54" fmla="*/ 94 w 213"/>
                    <a:gd name="T55" fmla="*/ 21 h 142"/>
                    <a:gd name="T56" fmla="*/ 80 w 213"/>
                    <a:gd name="T57" fmla="*/ 15 h 142"/>
                    <a:gd name="T58" fmla="*/ 64 w 213"/>
                    <a:gd name="T59" fmla="*/ 11 h 142"/>
                    <a:gd name="T60" fmla="*/ 47 w 213"/>
                    <a:gd name="T61" fmla="*/ 6 h 142"/>
                    <a:gd name="T62" fmla="*/ 29 w 213"/>
                    <a:gd name="T63" fmla="*/ 3 h 142"/>
                    <a:gd name="T64" fmla="*/ 12 w 213"/>
                    <a:gd name="T65" fmla="*/ 1 h 142"/>
                    <a:gd name="T66" fmla="*/ 1 w 213"/>
                    <a:gd name="T67" fmla="*/ 0 h 142"/>
                    <a:gd name="T68" fmla="*/ 1 w 213"/>
                    <a:gd name="T69" fmla="*/ 0 h 142"/>
                    <a:gd name="T70" fmla="*/ 1 w 213"/>
                    <a:gd name="T71" fmla="*/ 0 h 142"/>
                    <a:gd name="T72" fmla="*/ 1 w 213"/>
                    <a:gd name="T73" fmla="*/ 1 h 142"/>
                    <a:gd name="T74" fmla="*/ 0 w 213"/>
                    <a:gd name="T75" fmla="*/ 1 h 142"/>
                    <a:gd name="T76" fmla="*/ 0 w 213"/>
                    <a:gd name="T77" fmla="*/ 1 h 142"/>
                    <a:gd name="T78" fmla="*/ 0 w 213"/>
                    <a:gd name="T79" fmla="*/ 2 h 142"/>
                    <a:gd name="T80" fmla="*/ 0 w 213"/>
                    <a:gd name="T81" fmla="*/ 2 h 142"/>
                    <a:gd name="T82" fmla="*/ 0 w 213"/>
                    <a:gd name="T83" fmla="*/ 3 h 142"/>
                    <a:gd name="T84" fmla="*/ 0 w 213"/>
                    <a:gd name="T85" fmla="*/ 3 h 142"/>
                    <a:gd name="T86" fmla="*/ 1 w 213"/>
                    <a:gd name="T87" fmla="*/ 3 h 142"/>
                    <a:gd name="T88" fmla="*/ 1 w 213"/>
                    <a:gd name="T89" fmla="*/ 3 h 142"/>
                    <a:gd name="T90" fmla="*/ 1 w 213"/>
                    <a:gd name="T91" fmla="*/ 3 h 142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213"/>
                    <a:gd name="T139" fmla="*/ 0 h 142"/>
                    <a:gd name="T140" fmla="*/ 213 w 213"/>
                    <a:gd name="T141" fmla="*/ 142 h 142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213" h="142">
                      <a:moveTo>
                        <a:pt x="1" y="3"/>
                      </a:moveTo>
                      <a:lnTo>
                        <a:pt x="1" y="3"/>
                      </a:lnTo>
                      <a:lnTo>
                        <a:pt x="10" y="4"/>
                      </a:lnTo>
                      <a:lnTo>
                        <a:pt x="19" y="5"/>
                      </a:lnTo>
                      <a:lnTo>
                        <a:pt x="29" y="6"/>
                      </a:lnTo>
                      <a:lnTo>
                        <a:pt x="38" y="9"/>
                      </a:lnTo>
                      <a:lnTo>
                        <a:pt x="47" y="10"/>
                      </a:lnTo>
                      <a:lnTo>
                        <a:pt x="55" y="12"/>
                      </a:lnTo>
                      <a:lnTo>
                        <a:pt x="63" y="14"/>
                      </a:lnTo>
                      <a:lnTo>
                        <a:pt x="70" y="15"/>
                      </a:lnTo>
                      <a:lnTo>
                        <a:pt x="78" y="19"/>
                      </a:lnTo>
                      <a:lnTo>
                        <a:pt x="86" y="21"/>
                      </a:lnTo>
                      <a:lnTo>
                        <a:pt x="94" y="24"/>
                      </a:lnTo>
                      <a:lnTo>
                        <a:pt x="101" y="27"/>
                      </a:lnTo>
                      <a:lnTo>
                        <a:pt x="108" y="31"/>
                      </a:lnTo>
                      <a:lnTo>
                        <a:pt x="116" y="35"/>
                      </a:lnTo>
                      <a:lnTo>
                        <a:pt x="123" y="38"/>
                      </a:lnTo>
                      <a:lnTo>
                        <a:pt x="129" y="43"/>
                      </a:lnTo>
                      <a:lnTo>
                        <a:pt x="135" y="47"/>
                      </a:lnTo>
                      <a:lnTo>
                        <a:pt x="142" y="52"/>
                      </a:lnTo>
                      <a:lnTo>
                        <a:pt x="148" y="56"/>
                      </a:lnTo>
                      <a:lnTo>
                        <a:pt x="153" y="61"/>
                      </a:lnTo>
                      <a:lnTo>
                        <a:pt x="159" y="66"/>
                      </a:lnTo>
                      <a:lnTo>
                        <a:pt x="165" y="72"/>
                      </a:lnTo>
                      <a:lnTo>
                        <a:pt x="170" y="78"/>
                      </a:lnTo>
                      <a:lnTo>
                        <a:pt x="176" y="83"/>
                      </a:lnTo>
                      <a:lnTo>
                        <a:pt x="180" y="90"/>
                      </a:lnTo>
                      <a:lnTo>
                        <a:pt x="186" y="97"/>
                      </a:lnTo>
                      <a:lnTo>
                        <a:pt x="191" y="104"/>
                      </a:lnTo>
                      <a:lnTo>
                        <a:pt x="195" y="111"/>
                      </a:lnTo>
                      <a:lnTo>
                        <a:pt x="199" y="119"/>
                      </a:lnTo>
                      <a:lnTo>
                        <a:pt x="203" y="125"/>
                      </a:lnTo>
                      <a:lnTo>
                        <a:pt x="207" y="133"/>
                      </a:lnTo>
                      <a:lnTo>
                        <a:pt x="211" y="142"/>
                      </a:lnTo>
                      <a:lnTo>
                        <a:pt x="213" y="140"/>
                      </a:lnTo>
                      <a:lnTo>
                        <a:pt x="209" y="132"/>
                      </a:lnTo>
                      <a:lnTo>
                        <a:pt x="205" y="124"/>
                      </a:lnTo>
                      <a:lnTo>
                        <a:pt x="201" y="116"/>
                      </a:lnTo>
                      <a:lnTo>
                        <a:pt x="196" y="110"/>
                      </a:lnTo>
                      <a:lnTo>
                        <a:pt x="192" y="102"/>
                      </a:lnTo>
                      <a:lnTo>
                        <a:pt x="187" y="95"/>
                      </a:lnTo>
                      <a:lnTo>
                        <a:pt x="183" y="88"/>
                      </a:lnTo>
                      <a:lnTo>
                        <a:pt x="177" y="82"/>
                      </a:lnTo>
                      <a:lnTo>
                        <a:pt x="173" y="75"/>
                      </a:lnTo>
                      <a:lnTo>
                        <a:pt x="167" y="70"/>
                      </a:lnTo>
                      <a:lnTo>
                        <a:pt x="161" y="64"/>
                      </a:lnTo>
                      <a:lnTo>
                        <a:pt x="155" y="58"/>
                      </a:lnTo>
                      <a:lnTo>
                        <a:pt x="149" y="54"/>
                      </a:lnTo>
                      <a:lnTo>
                        <a:pt x="143" y="48"/>
                      </a:lnTo>
                      <a:lnTo>
                        <a:pt x="136" y="44"/>
                      </a:lnTo>
                      <a:lnTo>
                        <a:pt x="129" y="39"/>
                      </a:lnTo>
                      <a:lnTo>
                        <a:pt x="124" y="36"/>
                      </a:lnTo>
                      <a:lnTo>
                        <a:pt x="117" y="31"/>
                      </a:lnTo>
                      <a:lnTo>
                        <a:pt x="109" y="28"/>
                      </a:lnTo>
                      <a:lnTo>
                        <a:pt x="102" y="24"/>
                      </a:lnTo>
                      <a:lnTo>
                        <a:pt x="94" y="21"/>
                      </a:lnTo>
                      <a:lnTo>
                        <a:pt x="87" y="19"/>
                      </a:lnTo>
                      <a:lnTo>
                        <a:pt x="80" y="15"/>
                      </a:lnTo>
                      <a:lnTo>
                        <a:pt x="72" y="13"/>
                      </a:lnTo>
                      <a:lnTo>
                        <a:pt x="64" y="11"/>
                      </a:lnTo>
                      <a:lnTo>
                        <a:pt x="55" y="9"/>
                      </a:lnTo>
                      <a:lnTo>
                        <a:pt x="47" y="6"/>
                      </a:lnTo>
                      <a:lnTo>
                        <a:pt x="38" y="5"/>
                      </a:lnTo>
                      <a:lnTo>
                        <a:pt x="29" y="3"/>
                      </a:lnTo>
                      <a:lnTo>
                        <a:pt x="21" y="2"/>
                      </a:lnTo>
                      <a:lnTo>
                        <a:pt x="12" y="1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7" name="Freeform 68"/>
                <p:cNvSpPr>
                  <a:spLocks/>
                </p:cNvSpPr>
                <p:nvPr/>
              </p:nvSpPr>
              <p:spPr bwMode="auto">
                <a:xfrm>
                  <a:off x="4291" y="1417"/>
                  <a:ext cx="58" cy="33"/>
                </a:xfrm>
                <a:custGeom>
                  <a:avLst/>
                  <a:gdLst>
                    <a:gd name="T0" fmla="*/ 1 w 183"/>
                    <a:gd name="T1" fmla="*/ 106 h 106"/>
                    <a:gd name="T2" fmla="*/ 9 w 183"/>
                    <a:gd name="T3" fmla="*/ 101 h 106"/>
                    <a:gd name="T4" fmla="*/ 16 w 183"/>
                    <a:gd name="T5" fmla="*/ 95 h 106"/>
                    <a:gd name="T6" fmla="*/ 21 w 183"/>
                    <a:gd name="T7" fmla="*/ 87 h 106"/>
                    <a:gd name="T8" fmla="*/ 26 w 183"/>
                    <a:gd name="T9" fmla="*/ 79 h 106"/>
                    <a:gd name="T10" fmla="*/ 32 w 183"/>
                    <a:gd name="T11" fmla="*/ 71 h 106"/>
                    <a:gd name="T12" fmla="*/ 36 w 183"/>
                    <a:gd name="T13" fmla="*/ 63 h 106"/>
                    <a:gd name="T14" fmla="*/ 42 w 183"/>
                    <a:gd name="T15" fmla="*/ 54 h 106"/>
                    <a:gd name="T16" fmla="*/ 49 w 183"/>
                    <a:gd name="T17" fmla="*/ 45 h 106"/>
                    <a:gd name="T18" fmla="*/ 56 w 183"/>
                    <a:gd name="T19" fmla="*/ 37 h 106"/>
                    <a:gd name="T20" fmla="*/ 67 w 183"/>
                    <a:gd name="T21" fmla="*/ 30 h 106"/>
                    <a:gd name="T22" fmla="*/ 78 w 183"/>
                    <a:gd name="T23" fmla="*/ 22 h 106"/>
                    <a:gd name="T24" fmla="*/ 93 w 183"/>
                    <a:gd name="T25" fmla="*/ 17 h 106"/>
                    <a:gd name="T26" fmla="*/ 110 w 183"/>
                    <a:gd name="T27" fmla="*/ 11 h 106"/>
                    <a:gd name="T28" fmla="*/ 131 w 183"/>
                    <a:gd name="T29" fmla="*/ 6 h 106"/>
                    <a:gd name="T30" fmla="*/ 155 w 183"/>
                    <a:gd name="T31" fmla="*/ 4 h 106"/>
                    <a:gd name="T32" fmla="*/ 183 w 183"/>
                    <a:gd name="T33" fmla="*/ 3 h 106"/>
                    <a:gd name="T34" fmla="*/ 169 w 183"/>
                    <a:gd name="T35" fmla="*/ 0 h 106"/>
                    <a:gd name="T36" fmla="*/ 143 w 183"/>
                    <a:gd name="T37" fmla="*/ 2 h 106"/>
                    <a:gd name="T38" fmla="*/ 120 w 183"/>
                    <a:gd name="T39" fmla="*/ 5 h 106"/>
                    <a:gd name="T40" fmla="*/ 101 w 183"/>
                    <a:gd name="T41" fmla="*/ 10 h 106"/>
                    <a:gd name="T42" fmla="*/ 85 w 183"/>
                    <a:gd name="T43" fmla="*/ 17 h 106"/>
                    <a:gd name="T44" fmla="*/ 71 w 183"/>
                    <a:gd name="T45" fmla="*/ 23 h 106"/>
                    <a:gd name="T46" fmla="*/ 60 w 183"/>
                    <a:gd name="T47" fmla="*/ 31 h 106"/>
                    <a:gd name="T48" fmla="*/ 51 w 183"/>
                    <a:gd name="T49" fmla="*/ 39 h 106"/>
                    <a:gd name="T50" fmla="*/ 43 w 183"/>
                    <a:gd name="T51" fmla="*/ 47 h 106"/>
                    <a:gd name="T52" fmla="*/ 37 w 183"/>
                    <a:gd name="T53" fmla="*/ 56 h 106"/>
                    <a:gd name="T54" fmla="*/ 32 w 183"/>
                    <a:gd name="T55" fmla="*/ 65 h 106"/>
                    <a:gd name="T56" fmla="*/ 27 w 183"/>
                    <a:gd name="T57" fmla="*/ 73 h 106"/>
                    <a:gd name="T58" fmla="*/ 21 w 183"/>
                    <a:gd name="T59" fmla="*/ 81 h 106"/>
                    <a:gd name="T60" fmla="*/ 17 w 183"/>
                    <a:gd name="T61" fmla="*/ 89 h 106"/>
                    <a:gd name="T62" fmla="*/ 11 w 183"/>
                    <a:gd name="T63" fmla="*/ 96 h 106"/>
                    <a:gd name="T64" fmla="*/ 4 w 183"/>
                    <a:gd name="T65" fmla="*/ 101 h 106"/>
                    <a:gd name="T66" fmla="*/ 1 w 183"/>
                    <a:gd name="T67" fmla="*/ 104 h 106"/>
                    <a:gd name="T68" fmla="*/ 1 w 183"/>
                    <a:gd name="T69" fmla="*/ 104 h 106"/>
                    <a:gd name="T70" fmla="*/ 0 w 183"/>
                    <a:gd name="T71" fmla="*/ 104 h 106"/>
                    <a:gd name="T72" fmla="*/ 0 w 183"/>
                    <a:gd name="T73" fmla="*/ 104 h 106"/>
                    <a:gd name="T74" fmla="*/ 0 w 183"/>
                    <a:gd name="T75" fmla="*/ 105 h 106"/>
                    <a:gd name="T76" fmla="*/ 0 w 183"/>
                    <a:gd name="T77" fmla="*/ 105 h 106"/>
                    <a:gd name="T78" fmla="*/ 0 w 183"/>
                    <a:gd name="T79" fmla="*/ 105 h 106"/>
                    <a:gd name="T80" fmla="*/ 0 w 183"/>
                    <a:gd name="T81" fmla="*/ 106 h 106"/>
                    <a:gd name="T82" fmla="*/ 1 w 183"/>
                    <a:gd name="T83" fmla="*/ 106 h 106"/>
                    <a:gd name="T84" fmla="*/ 1 w 183"/>
                    <a:gd name="T85" fmla="*/ 106 h 106"/>
                    <a:gd name="T86" fmla="*/ 1 w 183"/>
                    <a:gd name="T87" fmla="*/ 106 h 106"/>
                    <a:gd name="T88" fmla="*/ 1 w 183"/>
                    <a:gd name="T89" fmla="*/ 106 h 106"/>
                    <a:gd name="T90" fmla="*/ 1 w 183"/>
                    <a:gd name="T91" fmla="*/ 106 h 10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83"/>
                    <a:gd name="T139" fmla="*/ 0 h 106"/>
                    <a:gd name="T140" fmla="*/ 183 w 183"/>
                    <a:gd name="T141" fmla="*/ 106 h 10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83" h="106">
                      <a:moveTo>
                        <a:pt x="1" y="106"/>
                      </a:moveTo>
                      <a:lnTo>
                        <a:pt x="1" y="106"/>
                      </a:lnTo>
                      <a:lnTo>
                        <a:pt x="5" y="104"/>
                      </a:lnTo>
                      <a:lnTo>
                        <a:pt x="9" y="101"/>
                      </a:lnTo>
                      <a:lnTo>
                        <a:pt x="12" y="98"/>
                      </a:lnTo>
                      <a:lnTo>
                        <a:pt x="16" y="95"/>
                      </a:lnTo>
                      <a:lnTo>
                        <a:pt x="19" y="91"/>
                      </a:lnTo>
                      <a:lnTo>
                        <a:pt x="21" y="87"/>
                      </a:lnTo>
                      <a:lnTo>
                        <a:pt x="24" y="84"/>
                      </a:lnTo>
                      <a:lnTo>
                        <a:pt x="26" y="79"/>
                      </a:lnTo>
                      <a:lnTo>
                        <a:pt x="28" y="76"/>
                      </a:lnTo>
                      <a:lnTo>
                        <a:pt x="32" y="71"/>
                      </a:lnTo>
                      <a:lnTo>
                        <a:pt x="34" y="67"/>
                      </a:lnTo>
                      <a:lnTo>
                        <a:pt x="36" y="63"/>
                      </a:lnTo>
                      <a:lnTo>
                        <a:pt x="39" y="59"/>
                      </a:lnTo>
                      <a:lnTo>
                        <a:pt x="42" y="54"/>
                      </a:lnTo>
                      <a:lnTo>
                        <a:pt x="45" y="50"/>
                      </a:lnTo>
                      <a:lnTo>
                        <a:pt x="49" y="45"/>
                      </a:lnTo>
                      <a:lnTo>
                        <a:pt x="52" y="42"/>
                      </a:lnTo>
                      <a:lnTo>
                        <a:pt x="56" y="37"/>
                      </a:lnTo>
                      <a:lnTo>
                        <a:pt x="61" y="34"/>
                      </a:lnTo>
                      <a:lnTo>
                        <a:pt x="67" y="30"/>
                      </a:lnTo>
                      <a:lnTo>
                        <a:pt x="72" y="26"/>
                      </a:lnTo>
                      <a:lnTo>
                        <a:pt x="78" y="22"/>
                      </a:lnTo>
                      <a:lnTo>
                        <a:pt x="86" y="20"/>
                      </a:lnTo>
                      <a:lnTo>
                        <a:pt x="93" y="17"/>
                      </a:lnTo>
                      <a:lnTo>
                        <a:pt x="101" y="13"/>
                      </a:lnTo>
                      <a:lnTo>
                        <a:pt x="110" y="11"/>
                      </a:lnTo>
                      <a:lnTo>
                        <a:pt x="120" y="9"/>
                      </a:lnTo>
                      <a:lnTo>
                        <a:pt x="131" y="6"/>
                      </a:lnTo>
                      <a:lnTo>
                        <a:pt x="143" y="5"/>
                      </a:lnTo>
                      <a:lnTo>
                        <a:pt x="155" y="4"/>
                      </a:lnTo>
                      <a:lnTo>
                        <a:pt x="169" y="3"/>
                      </a:lnTo>
                      <a:lnTo>
                        <a:pt x="183" y="3"/>
                      </a:lnTo>
                      <a:lnTo>
                        <a:pt x="183" y="0"/>
                      </a:lnTo>
                      <a:lnTo>
                        <a:pt x="169" y="0"/>
                      </a:lnTo>
                      <a:lnTo>
                        <a:pt x="155" y="1"/>
                      </a:lnTo>
                      <a:lnTo>
                        <a:pt x="143" y="2"/>
                      </a:lnTo>
                      <a:lnTo>
                        <a:pt x="130" y="3"/>
                      </a:lnTo>
                      <a:lnTo>
                        <a:pt x="120" y="5"/>
                      </a:lnTo>
                      <a:lnTo>
                        <a:pt x="110" y="8"/>
                      </a:lnTo>
                      <a:lnTo>
                        <a:pt x="101" y="10"/>
                      </a:lnTo>
                      <a:lnTo>
                        <a:pt x="93" y="13"/>
                      </a:lnTo>
                      <a:lnTo>
                        <a:pt x="85" y="17"/>
                      </a:lnTo>
                      <a:lnTo>
                        <a:pt x="78" y="20"/>
                      </a:lnTo>
                      <a:lnTo>
                        <a:pt x="71" y="23"/>
                      </a:lnTo>
                      <a:lnTo>
                        <a:pt x="66" y="27"/>
                      </a:lnTo>
                      <a:lnTo>
                        <a:pt x="60" y="31"/>
                      </a:lnTo>
                      <a:lnTo>
                        <a:pt x="55" y="35"/>
                      </a:lnTo>
                      <a:lnTo>
                        <a:pt x="51" y="39"/>
                      </a:lnTo>
                      <a:lnTo>
                        <a:pt x="47" y="44"/>
                      </a:lnTo>
                      <a:lnTo>
                        <a:pt x="43" y="47"/>
                      </a:lnTo>
                      <a:lnTo>
                        <a:pt x="41" y="52"/>
                      </a:lnTo>
                      <a:lnTo>
                        <a:pt x="37" y="56"/>
                      </a:lnTo>
                      <a:lnTo>
                        <a:pt x="34" y="61"/>
                      </a:lnTo>
                      <a:lnTo>
                        <a:pt x="32" y="65"/>
                      </a:lnTo>
                      <a:lnTo>
                        <a:pt x="29" y="69"/>
                      </a:lnTo>
                      <a:lnTo>
                        <a:pt x="27" y="73"/>
                      </a:lnTo>
                      <a:lnTo>
                        <a:pt x="24" y="78"/>
                      </a:lnTo>
                      <a:lnTo>
                        <a:pt x="21" y="81"/>
                      </a:lnTo>
                      <a:lnTo>
                        <a:pt x="19" y="85"/>
                      </a:lnTo>
                      <a:lnTo>
                        <a:pt x="17" y="89"/>
                      </a:lnTo>
                      <a:lnTo>
                        <a:pt x="13" y="93"/>
                      </a:lnTo>
                      <a:lnTo>
                        <a:pt x="11" y="96"/>
                      </a:lnTo>
                      <a:lnTo>
                        <a:pt x="8" y="98"/>
                      </a:lnTo>
                      <a:lnTo>
                        <a:pt x="4" y="101"/>
                      </a:lnTo>
                      <a:lnTo>
                        <a:pt x="1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8" name="Freeform 69"/>
                <p:cNvSpPr>
                  <a:spLocks/>
                </p:cNvSpPr>
                <p:nvPr/>
              </p:nvSpPr>
              <p:spPr bwMode="auto">
                <a:xfrm>
                  <a:off x="4247" y="1450"/>
                  <a:ext cx="44" cy="21"/>
                </a:xfrm>
                <a:custGeom>
                  <a:avLst/>
                  <a:gdLst>
                    <a:gd name="T0" fmla="*/ 5 w 138"/>
                    <a:gd name="T1" fmla="*/ 61 h 66"/>
                    <a:gd name="T2" fmla="*/ 11 w 138"/>
                    <a:gd name="T3" fmla="*/ 52 h 66"/>
                    <a:gd name="T4" fmla="*/ 18 w 138"/>
                    <a:gd name="T5" fmla="*/ 45 h 66"/>
                    <a:gd name="T6" fmla="*/ 26 w 138"/>
                    <a:gd name="T7" fmla="*/ 38 h 66"/>
                    <a:gd name="T8" fmla="*/ 33 w 138"/>
                    <a:gd name="T9" fmla="*/ 33 h 66"/>
                    <a:gd name="T10" fmla="*/ 42 w 138"/>
                    <a:gd name="T11" fmla="*/ 27 h 66"/>
                    <a:gd name="T12" fmla="*/ 50 w 138"/>
                    <a:gd name="T13" fmla="*/ 23 h 66"/>
                    <a:gd name="T14" fmla="*/ 59 w 138"/>
                    <a:gd name="T15" fmla="*/ 19 h 66"/>
                    <a:gd name="T16" fmla="*/ 68 w 138"/>
                    <a:gd name="T17" fmla="*/ 16 h 66"/>
                    <a:gd name="T18" fmla="*/ 77 w 138"/>
                    <a:gd name="T19" fmla="*/ 12 h 66"/>
                    <a:gd name="T20" fmla="*/ 86 w 138"/>
                    <a:gd name="T21" fmla="*/ 10 h 66"/>
                    <a:gd name="T22" fmla="*/ 96 w 138"/>
                    <a:gd name="T23" fmla="*/ 9 h 66"/>
                    <a:gd name="T24" fmla="*/ 105 w 138"/>
                    <a:gd name="T25" fmla="*/ 7 h 66"/>
                    <a:gd name="T26" fmla="*/ 115 w 138"/>
                    <a:gd name="T27" fmla="*/ 6 h 66"/>
                    <a:gd name="T28" fmla="*/ 124 w 138"/>
                    <a:gd name="T29" fmla="*/ 4 h 66"/>
                    <a:gd name="T30" fmla="*/ 134 w 138"/>
                    <a:gd name="T31" fmla="*/ 3 h 66"/>
                    <a:gd name="T32" fmla="*/ 138 w 138"/>
                    <a:gd name="T33" fmla="*/ 0 h 66"/>
                    <a:gd name="T34" fmla="*/ 129 w 138"/>
                    <a:gd name="T35" fmla="*/ 1 h 66"/>
                    <a:gd name="T36" fmla="*/ 120 w 138"/>
                    <a:gd name="T37" fmla="*/ 2 h 66"/>
                    <a:gd name="T38" fmla="*/ 110 w 138"/>
                    <a:gd name="T39" fmla="*/ 3 h 66"/>
                    <a:gd name="T40" fmla="*/ 101 w 138"/>
                    <a:gd name="T41" fmla="*/ 4 h 66"/>
                    <a:gd name="T42" fmla="*/ 90 w 138"/>
                    <a:gd name="T43" fmla="*/ 7 h 66"/>
                    <a:gd name="T44" fmla="*/ 81 w 138"/>
                    <a:gd name="T45" fmla="*/ 9 h 66"/>
                    <a:gd name="T46" fmla="*/ 72 w 138"/>
                    <a:gd name="T47" fmla="*/ 11 h 66"/>
                    <a:gd name="T48" fmla="*/ 62 w 138"/>
                    <a:gd name="T49" fmla="*/ 15 h 66"/>
                    <a:gd name="T50" fmla="*/ 53 w 138"/>
                    <a:gd name="T51" fmla="*/ 18 h 66"/>
                    <a:gd name="T52" fmla="*/ 44 w 138"/>
                    <a:gd name="T53" fmla="*/ 23 h 66"/>
                    <a:gd name="T54" fmla="*/ 36 w 138"/>
                    <a:gd name="T55" fmla="*/ 27 h 66"/>
                    <a:gd name="T56" fmla="*/ 28 w 138"/>
                    <a:gd name="T57" fmla="*/ 33 h 66"/>
                    <a:gd name="T58" fmla="*/ 20 w 138"/>
                    <a:gd name="T59" fmla="*/ 40 h 66"/>
                    <a:gd name="T60" fmla="*/ 13 w 138"/>
                    <a:gd name="T61" fmla="*/ 46 h 66"/>
                    <a:gd name="T62" fmla="*/ 7 w 138"/>
                    <a:gd name="T63" fmla="*/ 54 h 66"/>
                    <a:gd name="T64" fmla="*/ 1 w 138"/>
                    <a:gd name="T65" fmla="*/ 63 h 66"/>
                    <a:gd name="T66" fmla="*/ 1 w 138"/>
                    <a:gd name="T67" fmla="*/ 63 h 66"/>
                    <a:gd name="T68" fmla="*/ 0 w 138"/>
                    <a:gd name="T69" fmla="*/ 64 h 66"/>
                    <a:gd name="T70" fmla="*/ 1 w 138"/>
                    <a:gd name="T71" fmla="*/ 64 h 66"/>
                    <a:gd name="T72" fmla="*/ 1 w 138"/>
                    <a:gd name="T73" fmla="*/ 64 h 66"/>
                    <a:gd name="T74" fmla="*/ 1 w 138"/>
                    <a:gd name="T75" fmla="*/ 66 h 66"/>
                    <a:gd name="T76" fmla="*/ 1 w 138"/>
                    <a:gd name="T77" fmla="*/ 66 h 66"/>
                    <a:gd name="T78" fmla="*/ 1 w 138"/>
                    <a:gd name="T79" fmla="*/ 66 h 66"/>
                    <a:gd name="T80" fmla="*/ 2 w 138"/>
                    <a:gd name="T81" fmla="*/ 66 h 66"/>
                    <a:gd name="T82" fmla="*/ 2 w 138"/>
                    <a:gd name="T83" fmla="*/ 66 h 66"/>
                    <a:gd name="T84" fmla="*/ 2 w 138"/>
                    <a:gd name="T85" fmla="*/ 66 h 66"/>
                    <a:gd name="T86" fmla="*/ 2 w 138"/>
                    <a:gd name="T87" fmla="*/ 66 h 6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38"/>
                    <a:gd name="T133" fmla="*/ 0 h 66"/>
                    <a:gd name="T134" fmla="*/ 138 w 138"/>
                    <a:gd name="T135" fmla="*/ 66 h 6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38" h="66">
                      <a:moveTo>
                        <a:pt x="2" y="66"/>
                      </a:moveTo>
                      <a:lnTo>
                        <a:pt x="5" y="61"/>
                      </a:lnTo>
                      <a:lnTo>
                        <a:pt x="8" y="57"/>
                      </a:lnTo>
                      <a:lnTo>
                        <a:pt x="11" y="52"/>
                      </a:lnTo>
                      <a:lnTo>
                        <a:pt x="14" y="49"/>
                      </a:lnTo>
                      <a:lnTo>
                        <a:pt x="18" y="45"/>
                      </a:lnTo>
                      <a:lnTo>
                        <a:pt x="21" y="42"/>
                      </a:lnTo>
                      <a:lnTo>
                        <a:pt x="26" y="38"/>
                      </a:lnTo>
                      <a:lnTo>
                        <a:pt x="29" y="36"/>
                      </a:lnTo>
                      <a:lnTo>
                        <a:pt x="33" y="33"/>
                      </a:lnTo>
                      <a:lnTo>
                        <a:pt x="37" y="30"/>
                      </a:lnTo>
                      <a:lnTo>
                        <a:pt x="42" y="27"/>
                      </a:lnTo>
                      <a:lnTo>
                        <a:pt x="45" y="25"/>
                      </a:lnTo>
                      <a:lnTo>
                        <a:pt x="50" y="23"/>
                      </a:lnTo>
                      <a:lnTo>
                        <a:pt x="54" y="21"/>
                      </a:lnTo>
                      <a:lnTo>
                        <a:pt x="59" y="19"/>
                      </a:lnTo>
                      <a:lnTo>
                        <a:pt x="63" y="17"/>
                      </a:lnTo>
                      <a:lnTo>
                        <a:pt x="68" y="16"/>
                      </a:lnTo>
                      <a:lnTo>
                        <a:pt x="72" y="15"/>
                      </a:lnTo>
                      <a:lnTo>
                        <a:pt x="77" y="12"/>
                      </a:lnTo>
                      <a:lnTo>
                        <a:pt x="81" y="11"/>
                      </a:lnTo>
                      <a:lnTo>
                        <a:pt x="86" y="10"/>
                      </a:lnTo>
                      <a:lnTo>
                        <a:pt x="92" y="9"/>
                      </a:lnTo>
                      <a:lnTo>
                        <a:pt x="96" y="9"/>
                      </a:lnTo>
                      <a:lnTo>
                        <a:pt x="101" y="8"/>
                      </a:lnTo>
                      <a:lnTo>
                        <a:pt x="105" y="7"/>
                      </a:lnTo>
                      <a:lnTo>
                        <a:pt x="111" y="6"/>
                      </a:lnTo>
                      <a:lnTo>
                        <a:pt x="115" y="6"/>
                      </a:lnTo>
                      <a:lnTo>
                        <a:pt x="120" y="4"/>
                      </a:lnTo>
                      <a:lnTo>
                        <a:pt x="124" y="4"/>
                      </a:lnTo>
                      <a:lnTo>
                        <a:pt x="129" y="3"/>
                      </a:lnTo>
                      <a:lnTo>
                        <a:pt x="134" y="3"/>
                      </a:lnTo>
                      <a:lnTo>
                        <a:pt x="138" y="2"/>
                      </a:lnTo>
                      <a:lnTo>
                        <a:pt x="138" y="0"/>
                      </a:lnTo>
                      <a:lnTo>
                        <a:pt x="134" y="0"/>
                      </a:lnTo>
                      <a:lnTo>
                        <a:pt x="129" y="1"/>
                      </a:lnTo>
                      <a:lnTo>
                        <a:pt x="124" y="1"/>
                      </a:lnTo>
                      <a:lnTo>
                        <a:pt x="120" y="2"/>
                      </a:lnTo>
                      <a:lnTo>
                        <a:pt x="114" y="2"/>
                      </a:lnTo>
                      <a:lnTo>
                        <a:pt x="110" y="3"/>
                      </a:lnTo>
                      <a:lnTo>
                        <a:pt x="105" y="3"/>
                      </a:lnTo>
                      <a:lnTo>
                        <a:pt x="101" y="4"/>
                      </a:lnTo>
                      <a:lnTo>
                        <a:pt x="95" y="6"/>
                      </a:lnTo>
                      <a:lnTo>
                        <a:pt x="90" y="7"/>
                      </a:lnTo>
                      <a:lnTo>
                        <a:pt x="86" y="8"/>
                      </a:lnTo>
                      <a:lnTo>
                        <a:pt x="81" y="9"/>
                      </a:lnTo>
                      <a:lnTo>
                        <a:pt x="77" y="10"/>
                      </a:lnTo>
                      <a:lnTo>
                        <a:pt x="72" y="11"/>
                      </a:lnTo>
                      <a:lnTo>
                        <a:pt x="67" y="12"/>
                      </a:lnTo>
                      <a:lnTo>
                        <a:pt x="62" y="15"/>
                      </a:lnTo>
                      <a:lnTo>
                        <a:pt x="58" y="16"/>
                      </a:lnTo>
                      <a:lnTo>
                        <a:pt x="53" y="18"/>
                      </a:lnTo>
                      <a:lnTo>
                        <a:pt x="48" y="20"/>
                      </a:lnTo>
                      <a:lnTo>
                        <a:pt x="44" y="23"/>
                      </a:lnTo>
                      <a:lnTo>
                        <a:pt x="41" y="25"/>
                      </a:lnTo>
                      <a:lnTo>
                        <a:pt x="36" y="27"/>
                      </a:lnTo>
                      <a:lnTo>
                        <a:pt x="31" y="30"/>
                      </a:lnTo>
                      <a:lnTo>
                        <a:pt x="28" y="33"/>
                      </a:lnTo>
                      <a:lnTo>
                        <a:pt x="24" y="36"/>
                      </a:lnTo>
                      <a:lnTo>
                        <a:pt x="20" y="40"/>
                      </a:lnTo>
                      <a:lnTo>
                        <a:pt x="17" y="43"/>
                      </a:lnTo>
                      <a:lnTo>
                        <a:pt x="13" y="46"/>
                      </a:lnTo>
                      <a:lnTo>
                        <a:pt x="10" y="51"/>
                      </a:lnTo>
                      <a:lnTo>
                        <a:pt x="7" y="54"/>
                      </a:lnTo>
                      <a:lnTo>
                        <a:pt x="3" y="59"/>
                      </a:lnTo>
                      <a:lnTo>
                        <a:pt x="1" y="63"/>
                      </a:lnTo>
                      <a:lnTo>
                        <a:pt x="0" y="64"/>
                      </a:lnTo>
                      <a:lnTo>
                        <a:pt x="1" y="64"/>
                      </a:lnTo>
                      <a:lnTo>
                        <a:pt x="1" y="66"/>
                      </a:lnTo>
                      <a:lnTo>
                        <a:pt x="2" y="6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9" name="Freeform 70"/>
                <p:cNvSpPr>
                  <a:spLocks/>
                </p:cNvSpPr>
                <p:nvPr/>
              </p:nvSpPr>
              <p:spPr bwMode="auto">
                <a:xfrm>
                  <a:off x="4211" y="1469"/>
                  <a:ext cx="36" cy="43"/>
                </a:xfrm>
                <a:custGeom>
                  <a:avLst/>
                  <a:gdLst>
                    <a:gd name="T0" fmla="*/ 3 w 109"/>
                    <a:gd name="T1" fmla="*/ 133 h 134"/>
                    <a:gd name="T2" fmla="*/ 7 w 109"/>
                    <a:gd name="T3" fmla="*/ 122 h 134"/>
                    <a:gd name="T4" fmla="*/ 12 w 109"/>
                    <a:gd name="T5" fmla="*/ 113 h 134"/>
                    <a:gd name="T6" fmla="*/ 17 w 109"/>
                    <a:gd name="T7" fmla="*/ 104 h 134"/>
                    <a:gd name="T8" fmla="*/ 24 w 109"/>
                    <a:gd name="T9" fmla="*/ 96 h 134"/>
                    <a:gd name="T10" fmla="*/ 30 w 109"/>
                    <a:gd name="T11" fmla="*/ 88 h 134"/>
                    <a:gd name="T12" fmla="*/ 37 w 109"/>
                    <a:gd name="T13" fmla="*/ 80 h 134"/>
                    <a:gd name="T14" fmla="*/ 45 w 109"/>
                    <a:gd name="T15" fmla="*/ 73 h 134"/>
                    <a:gd name="T16" fmla="*/ 51 w 109"/>
                    <a:gd name="T17" fmla="*/ 66 h 134"/>
                    <a:gd name="T18" fmla="*/ 59 w 109"/>
                    <a:gd name="T19" fmla="*/ 59 h 134"/>
                    <a:gd name="T20" fmla="*/ 66 w 109"/>
                    <a:gd name="T21" fmla="*/ 52 h 134"/>
                    <a:gd name="T22" fmla="*/ 74 w 109"/>
                    <a:gd name="T23" fmla="*/ 46 h 134"/>
                    <a:gd name="T24" fmla="*/ 82 w 109"/>
                    <a:gd name="T25" fmla="*/ 38 h 134"/>
                    <a:gd name="T26" fmla="*/ 89 w 109"/>
                    <a:gd name="T27" fmla="*/ 31 h 134"/>
                    <a:gd name="T28" fmla="*/ 96 w 109"/>
                    <a:gd name="T29" fmla="*/ 22 h 134"/>
                    <a:gd name="T30" fmla="*/ 102 w 109"/>
                    <a:gd name="T31" fmla="*/ 13 h 134"/>
                    <a:gd name="T32" fmla="*/ 109 w 109"/>
                    <a:gd name="T33" fmla="*/ 3 h 134"/>
                    <a:gd name="T34" fmla="*/ 105 w 109"/>
                    <a:gd name="T35" fmla="*/ 6 h 134"/>
                    <a:gd name="T36" fmla="*/ 98 w 109"/>
                    <a:gd name="T37" fmla="*/ 15 h 134"/>
                    <a:gd name="T38" fmla="*/ 91 w 109"/>
                    <a:gd name="T39" fmla="*/ 24 h 134"/>
                    <a:gd name="T40" fmla="*/ 84 w 109"/>
                    <a:gd name="T41" fmla="*/ 32 h 134"/>
                    <a:gd name="T42" fmla="*/ 76 w 109"/>
                    <a:gd name="T43" fmla="*/ 40 h 134"/>
                    <a:gd name="T44" fmla="*/ 68 w 109"/>
                    <a:gd name="T45" fmla="*/ 47 h 134"/>
                    <a:gd name="T46" fmla="*/ 62 w 109"/>
                    <a:gd name="T47" fmla="*/ 54 h 134"/>
                    <a:gd name="T48" fmla="*/ 54 w 109"/>
                    <a:gd name="T49" fmla="*/ 60 h 134"/>
                    <a:gd name="T50" fmla="*/ 47 w 109"/>
                    <a:gd name="T51" fmla="*/ 67 h 134"/>
                    <a:gd name="T52" fmla="*/ 39 w 109"/>
                    <a:gd name="T53" fmla="*/ 74 h 134"/>
                    <a:gd name="T54" fmla="*/ 32 w 109"/>
                    <a:gd name="T55" fmla="*/ 82 h 134"/>
                    <a:gd name="T56" fmla="*/ 25 w 109"/>
                    <a:gd name="T57" fmla="*/ 89 h 134"/>
                    <a:gd name="T58" fmla="*/ 18 w 109"/>
                    <a:gd name="T59" fmla="*/ 97 h 134"/>
                    <a:gd name="T60" fmla="*/ 13 w 109"/>
                    <a:gd name="T61" fmla="*/ 106 h 134"/>
                    <a:gd name="T62" fmla="*/ 7 w 109"/>
                    <a:gd name="T63" fmla="*/ 116 h 134"/>
                    <a:gd name="T64" fmla="*/ 3 w 109"/>
                    <a:gd name="T65" fmla="*/ 126 h 134"/>
                    <a:gd name="T66" fmla="*/ 1 w 109"/>
                    <a:gd name="T67" fmla="*/ 131 h 134"/>
                    <a:gd name="T68" fmla="*/ 0 w 109"/>
                    <a:gd name="T69" fmla="*/ 132 h 134"/>
                    <a:gd name="T70" fmla="*/ 0 w 109"/>
                    <a:gd name="T71" fmla="*/ 133 h 134"/>
                    <a:gd name="T72" fmla="*/ 0 w 109"/>
                    <a:gd name="T73" fmla="*/ 133 h 134"/>
                    <a:gd name="T74" fmla="*/ 0 w 109"/>
                    <a:gd name="T75" fmla="*/ 133 h 134"/>
                    <a:gd name="T76" fmla="*/ 0 w 109"/>
                    <a:gd name="T77" fmla="*/ 133 h 134"/>
                    <a:gd name="T78" fmla="*/ 0 w 109"/>
                    <a:gd name="T79" fmla="*/ 134 h 134"/>
                    <a:gd name="T80" fmla="*/ 1 w 109"/>
                    <a:gd name="T81" fmla="*/ 134 h 134"/>
                    <a:gd name="T82" fmla="*/ 1 w 109"/>
                    <a:gd name="T83" fmla="*/ 134 h 134"/>
                    <a:gd name="T84" fmla="*/ 1 w 109"/>
                    <a:gd name="T85" fmla="*/ 134 h 134"/>
                    <a:gd name="T86" fmla="*/ 1 w 109"/>
                    <a:gd name="T87" fmla="*/ 134 h 134"/>
                    <a:gd name="T88" fmla="*/ 3 w 109"/>
                    <a:gd name="T89" fmla="*/ 134 h 134"/>
                    <a:gd name="T90" fmla="*/ 3 w 109"/>
                    <a:gd name="T91" fmla="*/ 133 h 134"/>
                    <a:gd name="T92" fmla="*/ 1 w 109"/>
                    <a:gd name="T93" fmla="*/ 134 h 13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09"/>
                    <a:gd name="T142" fmla="*/ 0 h 134"/>
                    <a:gd name="T143" fmla="*/ 109 w 109"/>
                    <a:gd name="T144" fmla="*/ 134 h 134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09" h="134">
                      <a:moveTo>
                        <a:pt x="1" y="134"/>
                      </a:moveTo>
                      <a:lnTo>
                        <a:pt x="3" y="133"/>
                      </a:lnTo>
                      <a:lnTo>
                        <a:pt x="5" y="127"/>
                      </a:lnTo>
                      <a:lnTo>
                        <a:pt x="7" y="122"/>
                      </a:lnTo>
                      <a:lnTo>
                        <a:pt x="9" y="117"/>
                      </a:lnTo>
                      <a:lnTo>
                        <a:pt x="12" y="113"/>
                      </a:lnTo>
                      <a:lnTo>
                        <a:pt x="15" y="108"/>
                      </a:lnTo>
                      <a:lnTo>
                        <a:pt x="17" y="104"/>
                      </a:lnTo>
                      <a:lnTo>
                        <a:pt x="21" y="99"/>
                      </a:lnTo>
                      <a:lnTo>
                        <a:pt x="24" y="96"/>
                      </a:lnTo>
                      <a:lnTo>
                        <a:pt x="26" y="91"/>
                      </a:lnTo>
                      <a:lnTo>
                        <a:pt x="30" y="88"/>
                      </a:lnTo>
                      <a:lnTo>
                        <a:pt x="33" y="83"/>
                      </a:lnTo>
                      <a:lnTo>
                        <a:pt x="37" y="80"/>
                      </a:lnTo>
                      <a:lnTo>
                        <a:pt x="40" y="76"/>
                      </a:lnTo>
                      <a:lnTo>
                        <a:pt x="45" y="73"/>
                      </a:lnTo>
                      <a:lnTo>
                        <a:pt x="48" y="69"/>
                      </a:lnTo>
                      <a:lnTo>
                        <a:pt x="51" y="66"/>
                      </a:lnTo>
                      <a:lnTo>
                        <a:pt x="55" y="63"/>
                      </a:lnTo>
                      <a:lnTo>
                        <a:pt x="59" y="59"/>
                      </a:lnTo>
                      <a:lnTo>
                        <a:pt x="63" y="56"/>
                      </a:lnTo>
                      <a:lnTo>
                        <a:pt x="66" y="52"/>
                      </a:lnTo>
                      <a:lnTo>
                        <a:pt x="71" y="49"/>
                      </a:lnTo>
                      <a:lnTo>
                        <a:pt x="74" y="46"/>
                      </a:lnTo>
                      <a:lnTo>
                        <a:pt x="77" y="42"/>
                      </a:lnTo>
                      <a:lnTo>
                        <a:pt x="82" y="38"/>
                      </a:lnTo>
                      <a:lnTo>
                        <a:pt x="85" y="34"/>
                      </a:lnTo>
                      <a:lnTo>
                        <a:pt x="89" y="31"/>
                      </a:lnTo>
                      <a:lnTo>
                        <a:pt x="92" y="26"/>
                      </a:lnTo>
                      <a:lnTo>
                        <a:pt x="96" y="22"/>
                      </a:lnTo>
                      <a:lnTo>
                        <a:pt x="99" y="17"/>
                      </a:lnTo>
                      <a:lnTo>
                        <a:pt x="102" y="13"/>
                      </a:lnTo>
                      <a:lnTo>
                        <a:pt x="106" y="7"/>
                      </a:lnTo>
                      <a:lnTo>
                        <a:pt x="109" y="3"/>
                      </a:lnTo>
                      <a:lnTo>
                        <a:pt x="107" y="0"/>
                      </a:lnTo>
                      <a:lnTo>
                        <a:pt x="105" y="6"/>
                      </a:lnTo>
                      <a:lnTo>
                        <a:pt x="101" y="11"/>
                      </a:lnTo>
                      <a:lnTo>
                        <a:pt x="98" y="15"/>
                      </a:lnTo>
                      <a:lnTo>
                        <a:pt x="94" y="20"/>
                      </a:lnTo>
                      <a:lnTo>
                        <a:pt x="91" y="24"/>
                      </a:lnTo>
                      <a:lnTo>
                        <a:pt x="88" y="29"/>
                      </a:lnTo>
                      <a:lnTo>
                        <a:pt x="84" y="32"/>
                      </a:lnTo>
                      <a:lnTo>
                        <a:pt x="80" y="35"/>
                      </a:lnTo>
                      <a:lnTo>
                        <a:pt x="76" y="40"/>
                      </a:lnTo>
                      <a:lnTo>
                        <a:pt x="73" y="43"/>
                      </a:lnTo>
                      <a:lnTo>
                        <a:pt x="68" y="47"/>
                      </a:lnTo>
                      <a:lnTo>
                        <a:pt x="65" y="50"/>
                      </a:lnTo>
                      <a:lnTo>
                        <a:pt x="62" y="54"/>
                      </a:lnTo>
                      <a:lnTo>
                        <a:pt x="57" y="57"/>
                      </a:lnTo>
                      <a:lnTo>
                        <a:pt x="54" y="60"/>
                      </a:lnTo>
                      <a:lnTo>
                        <a:pt x="50" y="64"/>
                      </a:lnTo>
                      <a:lnTo>
                        <a:pt x="47" y="67"/>
                      </a:lnTo>
                      <a:lnTo>
                        <a:pt x="42" y="71"/>
                      </a:lnTo>
                      <a:lnTo>
                        <a:pt x="39" y="74"/>
                      </a:lnTo>
                      <a:lnTo>
                        <a:pt x="35" y="77"/>
                      </a:lnTo>
                      <a:lnTo>
                        <a:pt x="32" y="82"/>
                      </a:lnTo>
                      <a:lnTo>
                        <a:pt x="29" y="85"/>
                      </a:lnTo>
                      <a:lnTo>
                        <a:pt x="25" y="89"/>
                      </a:lnTo>
                      <a:lnTo>
                        <a:pt x="22" y="93"/>
                      </a:lnTo>
                      <a:lnTo>
                        <a:pt x="18" y="97"/>
                      </a:lnTo>
                      <a:lnTo>
                        <a:pt x="15" y="101"/>
                      </a:lnTo>
                      <a:lnTo>
                        <a:pt x="13" y="106"/>
                      </a:lnTo>
                      <a:lnTo>
                        <a:pt x="11" y="110"/>
                      </a:lnTo>
                      <a:lnTo>
                        <a:pt x="7" y="116"/>
                      </a:lnTo>
                      <a:lnTo>
                        <a:pt x="5" y="121"/>
                      </a:lnTo>
                      <a:lnTo>
                        <a:pt x="3" y="126"/>
                      </a:lnTo>
                      <a:lnTo>
                        <a:pt x="0" y="132"/>
                      </a:lnTo>
                      <a:lnTo>
                        <a:pt x="1" y="131"/>
                      </a:lnTo>
                      <a:lnTo>
                        <a:pt x="0" y="132"/>
                      </a:lnTo>
                      <a:lnTo>
                        <a:pt x="0" y="133"/>
                      </a:lnTo>
                      <a:lnTo>
                        <a:pt x="0" y="134"/>
                      </a:lnTo>
                      <a:lnTo>
                        <a:pt x="1" y="134"/>
                      </a:lnTo>
                      <a:lnTo>
                        <a:pt x="3" y="134"/>
                      </a:lnTo>
                      <a:lnTo>
                        <a:pt x="3" y="133"/>
                      </a:lnTo>
                      <a:lnTo>
                        <a:pt x="1" y="134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0" name="Freeform 71"/>
                <p:cNvSpPr>
                  <a:spLocks/>
                </p:cNvSpPr>
                <p:nvPr/>
              </p:nvSpPr>
              <p:spPr bwMode="auto">
                <a:xfrm>
                  <a:off x="4169" y="1497"/>
                  <a:ext cx="43" cy="21"/>
                </a:xfrm>
                <a:custGeom>
                  <a:avLst/>
                  <a:gdLst>
                    <a:gd name="T0" fmla="*/ 2 w 131"/>
                    <a:gd name="T1" fmla="*/ 8 h 66"/>
                    <a:gd name="T2" fmla="*/ 7 w 131"/>
                    <a:gd name="T3" fmla="*/ 17 h 66"/>
                    <a:gd name="T4" fmla="*/ 11 w 131"/>
                    <a:gd name="T5" fmla="*/ 26 h 66"/>
                    <a:gd name="T6" fmla="*/ 17 w 131"/>
                    <a:gd name="T7" fmla="*/ 35 h 66"/>
                    <a:gd name="T8" fmla="*/ 24 w 131"/>
                    <a:gd name="T9" fmla="*/ 42 h 66"/>
                    <a:gd name="T10" fmla="*/ 31 w 131"/>
                    <a:gd name="T11" fmla="*/ 49 h 66"/>
                    <a:gd name="T12" fmla="*/ 37 w 131"/>
                    <a:gd name="T13" fmla="*/ 54 h 66"/>
                    <a:gd name="T14" fmla="*/ 45 w 131"/>
                    <a:gd name="T15" fmla="*/ 59 h 66"/>
                    <a:gd name="T16" fmla="*/ 54 w 131"/>
                    <a:gd name="T17" fmla="*/ 62 h 66"/>
                    <a:gd name="T18" fmla="*/ 62 w 131"/>
                    <a:gd name="T19" fmla="*/ 64 h 66"/>
                    <a:gd name="T20" fmla="*/ 72 w 131"/>
                    <a:gd name="T21" fmla="*/ 66 h 66"/>
                    <a:gd name="T22" fmla="*/ 82 w 131"/>
                    <a:gd name="T23" fmla="*/ 66 h 66"/>
                    <a:gd name="T24" fmla="*/ 92 w 131"/>
                    <a:gd name="T25" fmla="*/ 64 h 66"/>
                    <a:gd name="T26" fmla="*/ 103 w 131"/>
                    <a:gd name="T27" fmla="*/ 63 h 66"/>
                    <a:gd name="T28" fmla="*/ 114 w 131"/>
                    <a:gd name="T29" fmla="*/ 60 h 66"/>
                    <a:gd name="T30" fmla="*/ 126 w 131"/>
                    <a:gd name="T31" fmla="*/ 55 h 66"/>
                    <a:gd name="T32" fmla="*/ 130 w 131"/>
                    <a:gd name="T33" fmla="*/ 50 h 66"/>
                    <a:gd name="T34" fmla="*/ 119 w 131"/>
                    <a:gd name="T35" fmla="*/ 54 h 66"/>
                    <a:gd name="T36" fmla="*/ 108 w 131"/>
                    <a:gd name="T37" fmla="*/ 59 h 66"/>
                    <a:gd name="T38" fmla="*/ 97 w 131"/>
                    <a:gd name="T39" fmla="*/ 61 h 66"/>
                    <a:gd name="T40" fmla="*/ 87 w 131"/>
                    <a:gd name="T41" fmla="*/ 62 h 66"/>
                    <a:gd name="T42" fmla="*/ 77 w 131"/>
                    <a:gd name="T43" fmla="*/ 62 h 66"/>
                    <a:gd name="T44" fmla="*/ 68 w 131"/>
                    <a:gd name="T45" fmla="*/ 62 h 66"/>
                    <a:gd name="T46" fmla="*/ 59 w 131"/>
                    <a:gd name="T47" fmla="*/ 60 h 66"/>
                    <a:gd name="T48" fmla="*/ 50 w 131"/>
                    <a:gd name="T49" fmla="*/ 58 h 66"/>
                    <a:gd name="T50" fmla="*/ 43 w 131"/>
                    <a:gd name="T51" fmla="*/ 53 h 66"/>
                    <a:gd name="T52" fmla="*/ 35 w 131"/>
                    <a:gd name="T53" fmla="*/ 49 h 66"/>
                    <a:gd name="T54" fmla="*/ 28 w 131"/>
                    <a:gd name="T55" fmla="*/ 43 h 66"/>
                    <a:gd name="T56" fmla="*/ 21 w 131"/>
                    <a:gd name="T57" fmla="*/ 36 h 66"/>
                    <a:gd name="T58" fmla="*/ 16 w 131"/>
                    <a:gd name="T59" fmla="*/ 28 h 66"/>
                    <a:gd name="T60" fmla="*/ 11 w 131"/>
                    <a:gd name="T61" fmla="*/ 20 h 66"/>
                    <a:gd name="T62" fmla="*/ 7 w 131"/>
                    <a:gd name="T63" fmla="*/ 11 h 66"/>
                    <a:gd name="T64" fmla="*/ 2 w 131"/>
                    <a:gd name="T65" fmla="*/ 1 h 66"/>
                    <a:gd name="T66" fmla="*/ 2 w 131"/>
                    <a:gd name="T67" fmla="*/ 1 h 66"/>
                    <a:gd name="T68" fmla="*/ 2 w 131"/>
                    <a:gd name="T69" fmla="*/ 0 h 66"/>
                    <a:gd name="T70" fmla="*/ 2 w 131"/>
                    <a:gd name="T71" fmla="*/ 0 h 66"/>
                    <a:gd name="T72" fmla="*/ 1 w 131"/>
                    <a:gd name="T73" fmla="*/ 0 h 66"/>
                    <a:gd name="T74" fmla="*/ 1 w 131"/>
                    <a:gd name="T75" fmla="*/ 0 h 66"/>
                    <a:gd name="T76" fmla="*/ 1 w 131"/>
                    <a:gd name="T77" fmla="*/ 0 h 66"/>
                    <a:gd name="T78" fmla="*/ 1 w 131"/>
                    <a:gd name="T79" fmla="*/ 0 h 66"/>
                    <a:gd name="T80" fmla="*/ 0 w 131"/>
                    <a:gd name="T81" fmla="*/ 1 h 66"/>
                    <a:gd name="T82" fmla="*/ 0 w 131"/>
                    <a:gd name="T83" fmla="*/ 1 h 66"/>
                    <a:gd name="T84" fmla="*/ 0 w 131"/>
                    <a:gd name="T85" fmla="*/ 1 h 66"/>
                    <a:gd name="T86" fmla="*/ 0 w 131"/>
                    <a:gd name="T87" fmla="*/ 2 h 6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31"/>
                    <a:gd name="T133" fmla="*/ 0 h 66"/>
                    <a:gd name="T134" fmla="*/ 131 w 131"/>
                    <a:gd name="T135" fmla="*/ 66 h 6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31" h="66">
                      <a:moveTo>
                        <a:pt x="0" y="2"/>
                      </a:moveTo>
                      <a:lnTo>
                        <a:pt x="2" y="8"/>
                      </a:lnTo>
                      <a:lnTo>
                        <a:pt x="4" y="12"/>
                      </a:lnTo>
                      <a:lnTo>
                        <a:pt x="7" y="17"/>
                      </a:lnTo>
                      <a:lnTo>
                        <a:pt x="9" y="21"/>
                      </a:lnTo>
                      <a:lnTo>
                        <a:pt x="11" y="26"/>
                      </a:lnTo>
                      <a:lnTo>
                        <a:pt x="15" y="30"/>
                      </a:lnTo>
                      <a:lnTo>
                        <a:pt x="17" y="35"/>
                      </a:lnTo>
                      <a:lnTo>
                        <a:pt x="20" y="38"/>
                      </a:lnTo>
                      <a:lnTo>
                        <a:pt x="24" y="42"/>
                      </a:lnTo>
                      <a:lnTo>
                        <a:pt x="27" y="45"/>
                      </a:lnTo>
                      <a:lnTo>
                        <a:pt x="31" y="49"/>
                      </a:lnTo>
                      <a:lnTo>
                        <a:pt x="34" y="51"/>
                      </a:lnTo>
                      <a:lnTo>
                        <a:pt x="37" y="54"/>
                      </a:lnTo>
                      <a:lnTo>
                        <a:pt x="42" y="57"/>
                      </a:lnTo>
                      <a:lnTo>
                        <a:pt x="45" y="59"/>
                      </a:lnTo>
                      <a:lnTo>
                        <a:pt x="50" y="60"/>
                      </a:lnTo>
                      <a:lnTo>
                        <a:pt x="54" y="62"/>
                      </a:lnTo>
                      <a:lnTo>
                        <a:pt x="58" y="63"/>
                      </a:lnTo>
                      <a:lnTo>
                        <a:pt x="62" y="64"/>
                      </a:lnTo>
                      <a:lnTo>
                        <a:pt x="68" y="66"/>
                      </a:lnTo>
                      <a:lnTo>
                        <a:pt x="72" y="66"/>
                      </a:lnTo>
                      <a:lnTo>
                        <a:pt x="77" y="66"/>
                      </a:lnTo>
                      <a:lnTo>
                        <a:pt x="82" y="66"/>
                      </a:lnTo>
                      <a:lnTo>
                        <a:pt x="87" y="66"/>
                      </a:lnTo>
                      <a:lnTo>
                        <a:pt x="92" y="64"/>
                      </a:lnTo>
                      <a:lnTo>
                        <a:pt x="97" y="64"/>
                      </a:lnTo>
                      <a:lnTo>
                        <a:pt x="103" y="63"/>
                      </a:lnTo>
                      <a:lnTo>
                        <a:pt x="109" y="61"/>
                      </a:lnTo>
                      <a:lnTo>
                        <a:pt x="114" y="60"/>
                      </a:lnTo>
                      <a:lnTo>
                        <a:pt x="120" y="58"/>
                      </a:lnTo>
                      <a:lnTo>
                        <a:pt x="126" y="55"/>
                      </a:lnTo>
                      <a:lnTo>
                        <a:pt x="131" y="52"/>
                      </a:lnTo>
                      <a:lnTo>
                        <a:pt x="130" y="50"/>
                      </a:lnTo>
                      <a:lnTo>
                        <a:pt x="125" y="52"/>
                      </a:lnTo>
                      <a:lnTo>
                        <a:pt x="119" y="54"/>
                      </a:lnTo>
                      <a:lnTo>
                        <a:pt x="113" y="57"/>
                      </a:lnTo>
                      <a:lnTo>
                        <a:pt x="108" y="59"/>
                      </a:lnTo>
                      <a:lnTo>
                        <a:pt x="102" y="60"/>
                      </a:lnTo>
                      <a:lnTo>
                        <a:pt x="97" y="61"/>
                      </a:lnTo>
                      <a:lnTo>
                        <a:pt x="92" y="62"/>
                      </a:lnTo>
                      <a:lnTo>
                        <a:pt x="87" y="62"/>
                      </a:lnTo>
                      <a:lnTo>
                        <a:pt x="82" y="62"/>
                      </a:lnTo>
                      <a:lnTo>
                        <a:pt x="77" y="62"/>
                      </a:lnTo>
                      <a:lnTo>
                        <a:pt x="72" y="62"/>
                      </a:lnTo>
                      <a:lnTo>
                        <a:pt x="68" y="62"/>
                      </a:lnTo>
                      <a:lnTo>
                        <a:pt x="63" y="61"/>
                      </a:lnTo>
                      <a:lnTo>
                        <a:pt x="59" y="60"/>
                      </a:lnTo>
                      <a:lnTo>
                        <a:pt x="54" y="59"/>
                      </a:lnTo>
                      <a:lnTo>
                        <a:pt x="50" y="58"/>
                      </a:lnTo>
                      <a:lnTo>
                        <a:pt x="46" y="55"/>
                      </a:lnTo>
                      <a:lnTo>
                        <a:pt x="43" y="53"/>
                      </a:lnTo>
                      <a:lnTo>
                        <a:pt x="38" y="51"/>
                      </a:lnTo>
                      <a:lnTo>
                        <a:pt x="35" y="49"/>
                      </a:lnTo>
                      <a:lnTo>
                        <a:pt x="32" y="45"/>
                      </a:lnTo>
                      <a:lnTo>
                        <a:pt x="28" y="43"/>
                      </a:lnTo>
                      <a:lnTo>
                        <a:pt x="25" y="40"/>
                      </a:lnTo>
                      <a:lnTo>
                        <a:pt x="21" y="36"/>
                      </a:lnTo>
                      <a:lnTo>
                        <a:pt x="19" y="33"/>
                      </a:lnTo>
                      <a:lnTo>
                        <a:pt x="16" y="28"/>
                      </a:lnTo>
                      <a:lnTo>
                        <a:pt x="14" y="25"/>
                      </a:lnTo>
                      <a:lnTo>
                        <a:pt x="11" y="20"/>
                      </a:lnTo>
                      <a:lnTo>
                        <a:pt x="9" y="16"/>
                      </a:lnTo>
                      <a:lnTo>
                        <a:pt x="7" y="11"/>
                      </a:lnTo>
                      <a:lnTo>
                        <a:pt x="4" y="5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1" name="Freeform 72"/>
                <p:cNvSpPr>
                  <a:spLocks/>
                </p:cNvSpPr>
                <p:nvPr/>
              </p:nvSpPr>
              <p:spPr bwMode="auto">
                <a:xfrm>
                  <a:off x="4167" y="1471"/>
                  <a:ext cx="5" cy="25"/>
                </a:xfrm>
                <a:custGeom>
                  <a:avLst/>
                  <a:gdLst>
                    <a:gd name="T0" fmla="*/ 1 w 9"/>
                    <a:gd name="T1" fmla="*/ 5 h 82"/>
                    <a:gd name="T2" fmla="*/ 1 w 9"/>
                    <a:gd name="T3" fmla="*/ 10 h 82"/>
                    <a:gd name="T4" fmla="*/ 2 w 9"/>
                    <a:gd name="T5" fmla="*/ 14 h 82"/>
                    <a:gd name="T6" fmla="*/ 2 w 9"/>
                    <a:gd name="T7" fmla="*/ 19 h 82"/>
                    <a:gd name="T8" fmla="*/ 2 w 9"/>
                    <a:gd name="T9" fmla="*/ 23 h 82"/>
                    <a:gd name="T10" fmla="*/ 2 w 9"/>
                    <a:gd name="T11" fmla="*/ 29 h 82"/>
                    <a:gd name="T12" fmla="*/ 2 w 9"/>
                    <a:gd name="T13" fmla="*/ 33 h 82"/>
                    <a:gd name="T14" fmla="*/ 2 w 9"/>
                    <a:gd name="T15" fmla="*/ 38 h 82"/>
                    <a:gd name="T16" fmla="*/ 2 w 9"/>
                    <a:gd name="T17" fmla="*/ 42 h 82"/>
                    <a:gd name="T18" fmla="*/ 2 w 9"/>
                    <a:gd name="T19" fmla="*/ 48 h 82"/>
                    <a:gd name="T20" fmla="*/ 2 w 9"/>
                    <a:gd name="T21" fmla="*/ 53 h 82"/>
                    <a:gd name="T22" fmla="*/ 2 w 9"/>
                    <a:gd name="T23" fmla="*/ 58 h 82"/>
                    <a:gd name="T24" fmla="*/ 4 w 9"/>
                    <a:gd name="T25" fmla="*/ 64 h 82"/>
                    <a:gd name="T26" fmla="*/ 4 w 9"/>
                    <a:gd name="T27" fmla="*/ 68 h 82"/>
                    <a:gd name="T28" fmla="*/ 5 w 9"/>
                    <a:gd name="T29" fmla="*/ 74 h 82"/>
                    <a:gd name="T30" fmla="*/ 6 w 9"/>
                    <a:gd name="T31" fmla="*/ 79 h 82"/>
                    <a:gd name="T32" fmla="*/ 9 w 9"/>
                    <a:gd name="T33" fmla="*/ 81 h 82"/>
                    <a:gd name="T34" fmla="*/ 8 w 9"/>
                    <a:gd name="T35" fmla="*/ 75 h 82"/>
                    <a:gd name="T36" fmla="*/ 7 w 9"/>
                    <a:gd name="T37" fmla="*/ 71 h 82"/>
                    <a:gd name="T38" fmla="*/ 6 w 9"/>
                    <a:gd name="T39" fmla="*/ 65 h 82"/>
                    <a:gd name="T40" fmla="*/ 6 w 9"/>
                    <a:gd name="T41" fmla="*/ 61 h 82"/>
                    <a:gd name="T42" fmla="*/ 5 w 9"/>
                    <a:gd name="T43" fmla="*/ 56 h 82"/>
                    <a:gd name="T44" fmla="*/ 5 w 9"/>
                    <a:gd name="T45" fmla="*/ 50 h 82"/>
                    <a:gd name="T46" fmla="*/ 5 w 9"/>
                    <a:gd name="T47" fmla="*/ 46 h 82"/>
                    <a:gd name="T48" fmla="*/ 5 w 9"/>
                    <a:gd name="T49" fmla="*/ 40 h 82"/>
                    <a:gd name="T50" fmla="*/ 5 w 9"/>
                    <a:gd name="T51" fmla="*/ 36 h 82"/>
                    <a:gd name="T52" fmla="*/ 5 w 9"/>
                    <a:gd name="T53" fmla="*/ 31 h 82"/>
                    <a:gd name="T54" fmla="*/ 6 w 9"/>
                    <a:gd name="T55" fmla="*/ 25 h 82"/>
                    <a:gd name="T56" fmla="*/ 5 w 9"/>
                    <a:gd name="T57" fmla="*/ 21 h 82"/>
                    <a:gd name="T58" fmla="*/ 5 w 9"/>
                    <a:gd name="T59" fmla="*/ 16 h 82"/>
                    <a:gd name="T60" fmla="*/ 5 w 9"/>
                    <a:gd name="T61" fmla="*/ 12 h 82"/>
                    <a:gd name="T62" fmla="*/ 4 w 9"/>
                    <a:gd name="T63" fmla="*/ 6 h 82"/>
                    <a:gd name="T64" fmla="*/ 2 w 9"/>
                    <a:gd name="T65" fmla="*/ 2 h 82"/>
                    <a:gd name="T66" fmla="*/ 2 w 9"/>
                    <a:gd name="T67" fmla="*/ 2 h 82"/>
                    <a:gd name="T68" fmla="*/ 2 w 9"/>
                    <a:gd name="T69" fmla="*/ 2 h 82"/>
                    <a:gd name="T70" fmla="*/ 2 w 9"/>
                    <a:gd name="T71" fmla="*/ 2 h 82"/>
                    <a:gd name="T72" fmla="*/ 1 w 9"/>
                    <a:gd name="T73" fmla="*/ 2 h 82"/>
                    <a:gd name="T74" fmla="*/ 1 w 9"/>
                    <a:gd name="T75" fmla="*/ 0 h 82"/>
                    <a:gd name="T76" fmla="*/ 1 w 9"/>
                    <a:gd name="T77" fmla="*/ 2 h 82"/>
                    <a:gd name="T78" fmla="*/ 1 w 9"/>
                    <a:gd name="T79" fmla="*/ 2 h 82"/>
                    <a:gd name="T80" fmla="*/ 0 w 9"/>
                    <a:gd name="T81" fmla="*/ 2 h 82"/>
                    <a:gd name="T82" fmla="*/ 0 w 9"/>
                    <a:gd name="T83" fmla="*/ 2 h 82"/>
                    <a:gd name="T84" fmla="*/ 0 w 9"/>
                    <a:gd name="T85" fmla="*/ 3 h 82"/>
                    <a:gd name="T86" fmla="*/ 0 w 9"/>
                    <a:gd name="T87" fmla="*/ 3 h 82"/>
                    <a:gd name="T88" fmla="*/ 0 w 9"/>
                    <a:gd name="T89" fmla="*/ 3 h 8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9"/>
                    <a:gd name="T136" fmla="*/ 0 h 82"/>
                    <a:gd name="T137" fmla="*/ 9 w 9"/>
                    <a:gd name="T138" fmla="*/ 82 h 82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9" h="82">
                      <a:moveTo>
                        <a:pt x="0" y="3"/>
                      </a:moveTo>
                      <a:lnTo>
                        <a:pt x="1" y="5"/>
                      </a:lnTo>
                      <a:lnTo>
                        <a:pt x="1" y="7"/>
                      </a:lnTo>
                      <a:lnTo>
                        <a:pt x="1" y="10"/>
                      </a:lnTo>
                      <a:lnTo>
                        <a:pt x="2" y="12"/>
                      </a:lnTo>
                      <a:lnTo>
                        <a:pt x="2" y="14"/>
                      </a:lnTo>
                      <a:lnTo>
                        <a:pt x="2" y="16"/>
                      </a:lnTo>
                      <a:lnTo>
                        <a:pt x="2" y="19"/>
                      </a:lnTo>
                      <a:lnTo>
                        <a:pt x="2" y="21"/>
                      </a:lnTo>
                      <a:lnTo>
                        <a:pt x="2" y="23"/>
                      </a:lnTo>
                      <a:lnTo>
                        <a:pt x="2" y="25"/>
                      </a:lnTo>
                      <a:lnTo>
                        <a:pt x="2" y="29"/>
                      </a:lnTo>
                      <a:lnTo>
                        <a:pt x="2" y="31"/>
                      </a:lnTo>
                      <a:lnTo>
                        <a:pt x="2" y="33"/>
                      </a:lnTo>
                      <a:lnTo>
                        <a:pt x="2" y="36"/>
                      </a:lnTo>
                      <a:lnTo>
                        <a:pt x="2" y="38"/>
                      </a:lnTo>
                      <a:lnTo>
                        <a:pt x="2" y="40"/>
                      </a:lnTo>
                      <a:lnTo>
                        <a:pt x="2" y="42"/>
                      </a:lnTo>
                      <a:lnTo>
                        <a:pt x="2" y="46"/>
                      </a:lnTo>
                      <a:lnTo>
                        <a:pt x="2" y="48"/>
                      </a:lnTo>
                      <a:lnTo>
                        <a:pt x="2" y="50"/>
                      </a:lnTo>
                      <a:lnTo>
                        <a:pt x="2" y="53"/>
                      </a:lnTo>
                      <a:lnTo>
                        <a:pt x="2" y="56"/>
                      </a:lnTo>
                      <a:lnTo>
                        <a:pt x="2" y="58"/>
                      </a:lnTo>
                      <a:lnTo>
                        <a:pt x="2" y="61"/>
                      </a:lnTo>
                      <a:lnTo>
                        <a:pt x="4" y="64"/>
                      </a:lnTo>
                      <a:lnTo>
                        <a:pt x="4" y="66"/>
                      </a:lnTo>
                      <a:lnTo>
                        <a:pt x="4" y="68"/>
                      </a:lnTo>
                      <a:lnTo>
                        <a:pt x="5" y="71"/>
                      </a:lnTo>
                      <a:lnTo>
                        <a:pt x="5" y="74"/>
                      </a:lnTo>
                      <a:lnTo>
                        <a:pt x="6" y="76"/>
                      </a:lnTo>
                      <a:lnTo>
                        <a:pt x="6" y="79"/>
                      </a:lnTo>
                      <a:lnTo>
                        <a:pt x="7" y="82"/>
                      </a:lnTo>
                      <a:lnTo>
                        <a:pt x="9" y="81"/>
                      </a:lnTo>
                      <a:lnTo>
                        <a:pt x="9" y="78"/>
                      </a:lnTo>
                      <a:lnTo>
                        <a:pt x="8" y="75"/>
                      </a:lnTo>
                      <a:lnTo>
                        <a:pt x="7" y="73"/>
                      </a:lnTo>
                      <a:lnTo>
                        <a:pt x="7" y="71"/>
                      </a:lnTo>
                      <a:lnTo>
                        <a:pt x="6" y="68"/>
                      </a:lnTo>
                      <a:lnTo>
                        <a:pt x="6" y="65"/>
                      </a:lnTo>
                      <a:lnTo>
                        <a:pt x="6" y="63"/>
                      </a:lnTo>
                      <a:lnTo>
                        <a:pt x="6" y="61"/>
                      </a:lnTo>
                      <a:lnTo>
                        <a:pt x="5" y="58"/>
                      </a:lnTo>
                      <a:lnTo>
                        <a:pt x="5" y="56"/>
                      </a:lnTo>
                      <a:lnTo>
                        <a:pt x="5" y="53"/>
                      </a:lnTo>
                      <a:lnTo>
                        <a:pt x="5" y="50"/>
                      </a:lnTo>
                      <a:lnTo>
                        <a:pt x="5" y="48"/>
                      </a:lnTo>
                      <a:lnTo>
                        <a:pt x="5" y="46"/>
                      </a:lnTo>
                      <a:lnTo>
                        <a:pt x="5" y="42"/>
                      </a:lnTo>
                      <a:lnTo>
                        <a:pt x="5" y="40"/>
                      </a:lnTo>
                      <a:lnTo>
                        <a:pt x="5" y="38"/>
                      </a:lnTo>
                      <a:lnTo>
                        <a:pt x="5" y="36"/>
                      </a:lnTo>
                      <a:lnTo>
                        <a:pt x="5" y="33"/>
                      </a:lnTo>
                      <a:lnTo>
                        <a:pt x="5" y="31"/>
                      </a:lnTo>
                      <a:lnTo>
                        <a:pt x="6" y="29"/>
                      </a:lnTo>
                      <a:lnTo>
                        <a:pt x="6" y="25"/>
                      </a:lnTo>
                      <a:lnTo>
                        <a:pt x="6" y="23"/>
                      </a:lnTo>
                      <a:lnTo>
                        <a:pt x="5" y="21"/>
                      </a:lnTo>
                      <a:lnTo>
                        <a:pt x="5" y="19"/>
                      </a:lnTo>
                      <a:lnTo>
                        <a:pt x="5" y="16"/>
                      </a:lnTo>
                      <a:lnTo>
                        <a:pt x="5" y="14"/>
                      </a:lnTo>
                      <a:lnTo>
                        <a:pt x="5" y="12"/>
                      </a:lnTo>
                      <a:lnTo>
                        <a:pt x="5" y="10"/>
                      </a:lnTo>
                      <a:lnTo>
                        <a:pt x="4" y="6"/>
                      </a:ln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2" name="Freeform 73"/>
                <p:cNvSpPr>
                  <a:spLocks/>
                </p:cNvSpPr>
                <p:nvPr/>
              </p:nvSpPr>
              <p:spPr bwMode="auto">
                <a:xfrm>
                  <a:off x="4158" y="1452"/>
                  <a:ext cx="9" cy="19"/>
                </a:xfrm>
                <a:custGeom>
                  <a:avLst/>
                  <a:gdLst>
                    <a:gd name="T0" fmla="*/ 2 w 34"/>
                    <a:gd name="T1" fmla="*/ 3 h 64"/>
                    <a:gd name="T2" fmla="*/ 3 w 34"/>
                    <a:gd name="T3" fmla="*/ 6 h 64"/>
                    <a:gd name="T4" fmla="*/ 5 w 34"/>
                    <a:gd name="T5" fmla="*/ 11 h 64"/>
                    <a:gd name="T6" fmla="*/ 7 w 34"/>
                    <a:gd name="T7" fmla="*/ 14 h 64"/>
                    <a:gd name="T8" fmla="*/ 9 w 34"/>
                    <a:gd name="T9" fmla="*/ 17 h 64"/>
                    <a:gd name="T10" fmla="*/ 12 w 34"/>
                    <a:gd name="T11" fmla="*/ 21 h 64"/>
                    <a:gd name="T12" fmla="*/ 14 w 34"/>
                    <a:gd name="T13" fmla="*/ 24 h 64"/>
                    <a:gd name="T14" fmla="*/ 15 w 34"/>
                    <a:gd name="T15" fmla="*/ 28 h 64"/>
                    <a:gd name="T16" fmla="*/ 17 w 34"/>
                    <a:gd name="T17" fmla="*/ 31 h 64"/>
                    <a:gd name="T18" fmla="*/ 20 w 34"/>
                    <a:gd name="T19" fmla="*/ 34 h 64"/>
                    <a:gd name="T20" fmla="*/ 22 w 34"/>
                    <a:gd name="T21" fmla="*/ 38 h 64"/>
                    <a:gd name="T22" fmla="*/ 23 w 34"/>
                    <a:gd name="T23" fmla="*/ 42 h 64"/>
                    <a:gd name="T24" fmla="*/ 25 w 34"/>
                    <a:gd name="T25" fmla="*/ 46 h 64"/>
                    <a:gd name="T26" fmla="*/ 28 w 34"/>
                    <a:gd name="T27" fmla="*/ 50 h 64"/>
                    <a:gd name="T28" fmla="*/ 29 w 34"/>
                    <a:gd name="T29" fmla="*/ 55 h 64"/>
                    <a:gd name="T30" fmla="*/ 30 w 34"/>
                    <a:gd name="T31" fmla="*/ 58 h 64"/>
                    <a:gd name="T32" fmla="*/ 32 w 34"/>
                    <a:gd name="T33" fmla="*/ 64 h 64"/>
                    <a:gd name="T34" fmla="*/ 33 w 34"/>
                    <a:gd name="T35" fmla="*/ 60 h 64"/>
                    <a:gd name="T36" fmla="*/ 32 w 34"/>
                    <a:gd name="T37" fmla="*/ 56 h 64"/>
                    <a:gd name="T38" fmla="*/ 30 w 34"/>
                    <a:gd name="T39" fmla="*/ 50 h 64"/>
                    <a:gd name="T40" fmla="*/ 29 w 34"/>
                    <a:gd name="T41" fmla="*/ 47 h 64"/>
                    <a:gd name="T42" fmla="*/ 26 w 34"/>
                    <a:gd name="T43" fmla="*/ 42 h 64"/>
                    <a:gd name="T44" fmla="*/ 25 w 34"/>
                    <a:gd name="T45" fmla="*/ 39 h 64"/>
                    <a:gd name="T46" fmla="*/ 23 w 34"/>
                    <a:gd name="T47" fmla="*/ 34 h 64"/>
                    <a:gd name="T48" fmla="*/ 21 w 34"/>
                    <a:gd name="T49" fmla="*/ 31 h 64"/>
                    <a:gd name="T50" fmla="*/ 19 w 34"/>
                    <a:gd name="T51" fmla="*/ 28 h 64"/>
                    <a:gd name="T52" fmla="*/ 16 w 34"/>
                    <a:gd name="T53" fmla="*/ 24 h 64"/>
                    <a:gd name="T54" fmla="*/ 14 w 34"/>
                    <a:gd name="T55" fmla="*/ 21 h 64"/>
                    <a:gd name="T56" fmla="*/ 13 w 34"/>
                    <a:gd name="T57" fmla="*/ 17 h 64"/>
                    <a:gd name="T58" fmla="*/ 11 w 34"/>
                    <a:gd name="T59" fmla="*/ 14 h 64"/>
                    <a:gd name="T60" fmla="*/ 8 w 34"/>
                    <a:gd name="T61" fmla="*/ 11 h 64"/>
                    <a:gd name="T62" fmla="*/ 6 w 34"/>
                    <a:gd name="T63" fmla="*/ 7 h 64"/>
                    <a:gd name="T64" fmla="*/ 4 w 34"/>
                    <a:gd name="T65" fmla="*/ 3 h 64"/>
                    <a:gd name="T66" fmla="*/ 4 w 34"/>
                    <a:gd name="T67" fmla="*/ 3 h 64"/>
                    <a:gd name="T68" fmla="*/ 3 w 34"/>
                    <a:gd name="T69" fmla="*/ 2 h 64"/>
                    <a:gd name="T70" fmla="*/ 3 w 34"/>
                    <a:gd name="T71" fmla="*/ 0 h 64"/>
                    <a:gd name="T72" fmla="*/ 3 w 34"/>
                    <a:gd name="T73" fmla="*/ 0 h 64"/>
                    <a:gd name="T74" fmla="*/ 3 w 34"/>
                    <a:gd name="T75" fmla="*/ 0 h 64"/>
                    <a:gd name="T76" fmla="*/ 2 w 34"/>
                    <a:gd name="T77" fmla="*/ 0 h 64"/>
                    <a:gd name="T78" fmla="*/ 2 w 34"/>
                    <a:gd name="T79" fmla="*/ 0 h 64"/>
                    <a:gd name="T80" fmla="*/ 2 w 34"/>
                    <a:gd name="T81" fmla="*/ 0 h 64"/>
                    <a:gd name="T82" fmla="*/ 2 w 34"/>
                    <a:gd name="T83" fmla="*/ 2 h 64"/>
                    <a:gd name="T84" fmla="*/ 0 w 34"/>
                    <a:gd name="T85" fmla="*/ 2 h 64"/>
                    <a:gd name="T86" fmla="*/ 0 w 34"/>
                    <a:gd name="T87" fmla="*/ 2 h 64"/>
                    <a:gd name="T88" fmla="*/ 0 w 34"/>
                    <a:gd name="T89" fmla="*/ 3 h 64"/>
                    <a:gd name="T90" fmla="*/ 0 w 34"/>
                    <a:gd name="T91" fmla="*/ 3 h 64"/>
                    <a:gd name="T92" fmla="*/ 0 w 34"/>
                    <a:gd name="T93" fmla="*/ 2 h 6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34"/>
                    <a:gd name="T142" fmla="*/ 0 h 64"/>
                    <a:gd name="T143" fmla="*/ 34 w 34"/>
                    <a:gd name="T144" fmla="*/ 64 h 64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34" h="64">
                      <a:moveTo>
                        <a:pt x="0" y="2"/>
                      </a:move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3" y="6"/>
                      </a:lnTo>
                      <a:lnTo>
                        <a:pt x="4" y="8"/>
                      </a:lnTo>
                      <a:lnTo>
                        <a:pt x="5" y="11"/>
                      </a:lnTo>
                      <a:lnTo>
                        <a:pt x="6" y="12"/>
                      </a:lnTo>
                      <a:lnTo>
                        <a:pt x="7" y="14"/>
                      </a:lnTo>
                      <a:lnTo>
                        <a:pt x="8" y="15"/>
                      </a:lnTo>
                      <a:lnTo>
                        <a:pt x="9" y="17"/>
                      </a:lnTo>
                      <a:lnTo>
                        <a:pt x="11" y="19"/>
                      </a:lnTo>
                      <a:lnTo>
                        <a:pt x="12" y="21"/>
                      </a:lnTo>
                      <a:lnTo>
                        <a:pt x="13" y="22"/>
                      </a:lnTo>
                      <a:lnTo>
                        <a:pt x="14" y="24"/>
                      </a:lnTo>
                      <a:lnTo>
                        <a:pt x="14" y="25"/>
                      </a:lnTo>
                      <a:lnTo>
                        <a:pt x="15" y="28"/>
                      </a:lnTo>
                      <a:lnTo>
                        <a:pt x="16" y="29"/>
                      </a:lnTo>
                      <a:lnTo>
                        <a:pt x="17" y="31"/>
                      </a:lnTo>
                      <a:lnTo>
                        <a:pt x="19" y="32"/>
                      </a:lnTo>
                      <a:lnTo>
                        <a:pt x="20" y="34"/>
                      </a:lnTo>
                      <a:lnTo>
                        <a:pt x="21" y="37"/>
                      </a:lnTo>
                      <a:lnTo>
                        <a:pt x="22" y="38"/>
                      </a:lnTo>
                      <a:lnTo>
                        <a:pt x="23" y="40"/>
                      </a:lnTo>
                      <a:lnTo>
                        <a:pt x="23" y="42"/>
                      </a:lnTo>
                      <a:lnTo>
                        <a:pt x="24" y="43"/>
                      </a:lnTo>
                      <a:lnTo>
                        <a:pt x="25" y="46"/>
                      </a:lnTo>
                      <a:lnTo>
                        <a:pt x="26" y="48"/>
                      </a:lnTo>
                      <a:lnTo>
                        <a:pt x="28" y="50"/>
                      </a:lnTo>
                      <a:lnTo>
                        <a:pt x="28" y="53"/>
                      </a:lnTo>
                      <a:lnTo>
                        <a:pt x="29" y="55"/>
                      </a:lnTo>
                      <a:lnTo>
                        <a:pt x="30" y="57"/>
                      </a:lnTo>
                      <a:lnTo>
                        <a:pt x="30" y="58"/>
                      </a:lnTo>
                      <a:lnTo>
                        <a:pt x="31" y="62"/>
                      </a:lnTo>
                      <a:lnTo>
                        <a:pt x="32" y="64"/>
                      </a:lnTo>
                      <a:lnTo>
                        <a:pt x="34" y="63"/>
                      </a:lnTo>
                      <a:lnTo>
                        <a:pt x="33" y="60"/>
                      </a:lnTo>
                      <a:lnTo>
                        <a:pt x="32" y="58"/>
                      </a:lnTo>
                      <a:lnTo>
                        <a:pt x="32" y="56"/>
                      </a:lnTo>
                      <a:lnTo>
                        <a:pt x="31" y="53"/>
                      </a:lnTo>
                      <a:lnTo>
                        <a:pt x="30" y="50"/>
                      </a:lnTo>
                      <a:lnTo>
                        <a:pt x="30" y="49"/>
                      </a:lnTo>
                      <a:lnTo>
                        <a:pt x="29" y="47"/>
                      </a:lnTo>
                      <a:lnTo>
                        <a:pt x="28" y="45"/>
                      </a:lnTo>
                      <a:lnTo>
                        <a:pt x="26" y="42"/>
                      </a:lnTo>
                      <a:lnTo>
                        <a:pt x="25" y="40"/>
                      </a:lnTo>
                      <a:lnTo>
                        <a:pt x="25" y="39"/>
                      </a:lnTo>
                      <a:lnTo>
                        <a:pt x="24" y="37"/>
                      </a:lnTo>
                      <a:lnTo>
                        <a:pt x="23" y="34"/>
                      </a:lnTo>
                      <a:lnTo>
                        <a:pt x="22" y="32"/>
                      </a:lnTo>
                      <a:lnTo>
                        <a:pt x="21" y="31"/>
                      </a:lnTo>
                      <a:lnTo>
                        <a:pt x="20" y="29"/>
                      </a:lnTo>
                      <a:lnTo>
                        <a:pt x="19" y="28"/>
                      </a:lnTo>
                      <a:lnTo>
                        <a:pt x="17" y="25"/>
                      </a:lnTo>
                      <a:lnTo>
                        <a:pt x="16" y="24"/>
                      </a:lnTo>
                      <a:lnTo>
                        <a:pt x="15" y="22"/>
                      </a:lnTo>
                      <a:lnTo>
                        <a:pt x="14" y="21"/>
                      </a:lnTo>
                      <a:lnTo>
                        <a:pt x="13" y="19"/>
                      </a:lnTo>
                      <a:lnTo>
                        <a:pt x="13" y="17"/>
                      </a:lnTo>
                      <a:lnTo>
                        <a:pt x="11" y="15"/>
                      </a:lnTo>
                      <a:lnTo>
                        <a:pt x="11" y="14"/>
                      </a:lnTo>
                      <a:lnTo>
                        <a:pt x="9" y="12"/>
                      </a:lnTo>
                      <a:lnTo>
                        <a:pt x="8" y="11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5" y="5"/>
                      </a:lnTo>
                      <a:lnTo>
                        <a:pt x="4" y="3"/>
                      </a:lnTo>
                      <a:lnTo>
                        <a:pt x="3" y="2"/>
                      </a:lnTo>
                      <a:lnTo>
                        <a:pt x="4" y="3"/>
                      </a:lnTo>
                      <a:lnTo>
                        <a:pt x="3" y="2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3" name="Freeform 74"/>
                <p:cNvSpPr>
                  <a:spLocks/>
                </p:cNvSpPr>
                <p:nvPr/>
              </p:nvSpPr>
              <p:spPr bwMode="auto">
                <a:xfrm>
                  <a:off x="4149" y="1422"/>
                  <a:ext cx="10" cy="30"/>
                </a:xfrm>
                <a:custGeom>
                  <a:avLst/>
                  <a:gdLst>
                    <a:gd name="T0" fmla="*/ 0 w 32"/>
                    <a:gd name="T1" fmla="*/ 3 h 93"/>
                    <a:gd name="T2" fmla="*/ 3 w 32"/>
                    <a:gd name="T3" fmla="*/ 6 h 93"/>
                    <a:gd name="T4" fmla="*/ 6 w 32"/>
                    <a:gd name="T5" fmla="*/ 11 h 93"/>
                    <a:gd name="T6" fmla="*/ 9 w 32"/>
                    <a:gd name="T7" fmla="*/ 15 h 93"/>
                    <a:gd name="T8" fmla="*/ 11 w 32"/>
                    <a:gd name="T9" fmla="*/ 20 h 93"/>
                    <a:gd name="T10" fmla="*/ 14 w 32"/>
                    <a:gd name="T11" fmla="*/ 24 h 93"/>
                    <a:gd name="T12" fmla="*/ 17 w 32"/>
                    <a:gd name="T13" fmla="*/ 29 h 93"/>
                    <a:gd name="T14" fmla="*/ 19 w 32"/>
                    <a:gd name="T15" fmla="*/ 35 h 93"/>
                    <a:gd name="T16" fmla="*/ 22 w 32"/>
                    <a:gd name="T17" fmla="*/ 39 h 93"/>
                    <a:gd name="T18" fmla="*/ 23 w 32"/>
                    <a:gd name="T19" fmla="*/ 45 h 93"/>
                    <a:gd name="T20" fmla="*/ 25 w 32"/>
                    <a:gd name="T21" fmla="*/ 51 h 93"/>
                    <a:gd name="T22" fmla="*/ 26 w 32"/>
                    <a:gd name="T23" fmla="*/ 57 h 93"/>
                    <a:gd name="T24" fmla="*/ 27 w 32"/>
                    <a:gd name="T25" fmla="*/ 63 h 93"/>
                    <a:gd name="T26" fmla="*/ 28 w 32"/>
                    <a:gd name="T27" fmla="*/ 70 h 93"/>
                    <a:gd name="T28" fmla="*/ 30 w 32"/>
                    <a:gd name="T29" fmla="*/ 77 h 93"/>
                    <a:gd name="T30" fmla="*/ 30 w 32"/>
                    <a:gd name="T31" fmla="*/ 85 h 93"/>
                    <a:gd name="T32" fmla="*/ 30 w 32"/>
                    <a:gd name="T33" fmla="*/ 91 h 93"/>
                    <a:gd name="T34" fmla="*/ 32 w 32"/>
                    <a:gd name="T35" fmla="*/ 88 h 93"/>
                    <a:gd name="T36" fmla="*/ 32 w 32"/>
                    <a:gd name="T37" fmla="*/ 80 h 93"/>
                    <a:gd name="T38" fmla="*/ 31 w 32"/>
                    <a:gd name="T39" fmla="*/ 73 h 93"/>
                    <a:gd name="T40" fmla="*/ 31 w 32"/>
                    <a:gd name="T41" fmla="*/ 66 h 93"/>
                    <a:gd name="T42" fmla="*/ 30 w 32"/>
                    <a:gd name="T43" fmla="*/ 60 h 93"/>
                    <a:gd name="T44" fmla="*/ 28 w 32"/>
                    <a:gd name="T45" fmla="*/ 53 h 93"/>
                    <a:gd name="T46" fmla="*/ 26 w 32"/>
                    <a:gd name="T47" fmla="*/ 47 h 93"/>
                    <a:gd name="T48" fmla="*/ 24 w 32"/>
                    <a:gd name="T49" fmla="*/ 41 h 93"/>
                    <a:gd name="T50" fmla="*/ 23 w 32"/>
                    <a:gd name="T51" fmla="*/ 36 h 93"/>
                    <a:gd name="T52" fmla="*/ 19 w 32"/>
                    <a:gd name="T53" fmla="*/ 30 h 93"/>
                    <a:gd name="T54" fmla="*/ 17 w 32"/>
                    <a:gd name="T55" fmla="*/ 26 h 93"/>
                    <a:gd name="T56" fmla="*/ 15 w 32"/>
                    <a:gd name="T57" fmla="*/ 20 h 93"/>
                    <a:gd name="T58" fmla="*/ 13 w 32"/>
                    <a:gd name="T59" fmla="*/ 15 h 93"/>
                    <a:gd name="T60" fmla="*/ 9 w 32"/>
                    <a:gd name="T61" fmla="*/ 11 h 93"/>
                    <a:gd name="T62" fmla="*/ 7 w 32"/>
                    <a:gd name="T63" fmla="*/ 6 h 93"/>
                    <a:gd name="T64" fmla="*/ 3 w 32"/>
                    <a:gd name="T65" fmla="*/ 3 h 93"/>
                    <a:gd name="T66" fmla="*/ 2 w 32"/>
                    <a:gd name="T67" fmla="*/ 2 h 93"/>
                    <a:gd name="T68" fmla="*/ 2 w 32"/>
                    <a:gd name="T69" fmla="*/ 1 h 93"/>
                    <a:gd name="T70" fmla="*/ 1 w 32"/>
                    <a:gd name="T71" fmla="*/ 0 h 93"/>
                    <a:gd name="T72" fmla="*/ 1 w 32"/>
                    <a:gd name="T73" fmla="*/ 0 h 93"/>
                    <a:gd name="T74" fmla="*/ 1 w 32"/>
                    <a:gd name="T75" fmla="*/ 0 h 93"/>
                    <a:gd name="T76" fmla="*/ 1 w 32"/>
                    <a:gd name="T77" fmla="*/ 0 h 93"/>
                    <a:gd name="T78" fmla="*/ 0 w 32"/>
                    <a:gd name="T79" fmla="*/ 1 h 93"/>
                    <a:gd name="T80" fmla="*/ 0 w 32"/>
                    <a:gd name="T81" fmla="*/ 1 h 93"/>
                    <a:gd name="T82" fmla="*/ 0 w 32"/>
                    <a:gd name="T83" fmla="*/ 1 h 93"/>
                    <a:gd name="T84" fmla="*/ 0 w 32"/>
                    <a:gd name="T85" fmla="*/ 1 h 93"/>
                    <a:gd name="T86" fmla="*/ 0 w 32"/>
                    <a:gd name="T87" fmla="*/ 2 h 93"/>
                    <a:gd name="T88" fmla="*/ 0 w 32"/>
                    <a:gd name="T89" fmla="*/ 2 h 93"/>
                    <a:gd name="T90" fmla="*/ 0 w 32"/>
                    <a:gd name="T91" fmla="*/ 2 h 93"/>
                    <a:gd name="T92" fmla="*/ 0 w 32"/>
                    <a:gd name="T93" fmla="*/ 1 h 9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32"/>
                    <a:gd name="T142" fmla="*/ 0 h 93"/>
                    <a:gd name="T143" fmla="*/ 32 w 32"/>
                    <a:gd name="T144" fmla="*/ 93 h 93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32" h="93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" y="4"/>
                      </a:lnTo>
                      <a:lnTo>
                        <a:pt x="3" y="6"/>
                      </a:lnTo>
                      <a:lnTo>
                        <a:pt x="5" y="9"/>
                      </a:lnTo>
                      <a:lnTo>
                        <a:pt x="6" y="11"/>
                      </a:lnTo>
                      <a:lnTo>
                        <a:pt x="8" y="13"/>
                      </a:lnTo>
                      <a:lnTo>
                        <a:pt x="9" y="15"/>
                      </a:lnTo>
                      <a:lnTo>
                        <a:pt x="10" y="18"/>
                      </a:lnTo>
                      <a:lnTo>
                        <a:pt x="11" y="20"/>
                      </a:lnTo>
                      <a:lnTo>
                        <a:pt x="13" y="22"/>
                      </a:lnTo>
                      <a:lnTo>
                        <a:pt x="14" y="24"/>
                      </a:lnTo>
                      <a:lnTo>
                        <a:pt x="15" y="27"/>
                      </a:lnTo>
                      <a:lnTo>
                        <a:pt x="17" y="29"/>
                      </a:lnTo>
                      <a:lnTo>
                        <a:pt x="18" y="32"/>
                      </a:lnTo>
                      <a:lnTo>
                        <a:pt x="19" y="35"/>
                      </a:lnTo>
                      <a:lnTo>
                        <a:pt x="20" y="37"/>
                      </a:lnTo>
                      <a:lnTo>
                        <a:pt x="22" y="39"/>
                      </a:lnTo>
                      <a:lnTo>
                        <a:pt x="22" y="43"/>
                      </a:lnTo>
                      <a:lnTo>
                        <a:pt x="23" y="45"/>
                      </a:lnTo>
                      <a:lnTo>
                        <a:pt x="24" y="48"/>
                      </a:lnTo>
                      <a:lnTo>
                        <a:pt x="25" y="51"/>
                      </a:lnTo>
                      <a:lnTo>
                        <a:pt x="25" y="54"/>
                      </a:lnTo>
                      <a:lnTo>
                        <a:pt x="26" y="57"/>
                      </a:lnTo>
                      <a:lnTo>
                        <a:pt x="27" y="60"/>
                      </a:lnTo>
                      <a:lnTo>
                        <a:pt x="27" y="63"/>
                      </a:lnTo>
                      <a:lnTo>
                        <a:pt x="28" y="66"/>
                      </a:lnTo>
                      <a:lnTo>
                        <a:pt x="28" y="70"/>
                      </a:lnTo>
                      <a:lnTo>
                        <a:pt x="28" y="73"/>
                      </a:lnTo>
                      <a:lnTo>
                        <a:pt x="30" y="77"/>
                      </a:lnTo>
                      <a:lnTo>
                        <a:pt x="30" y="80"/>
                      </a:lnTo>
                      <a:lnTo>
                        <a:pt x="30" y="85"/>
                      </a:lnTo>
                      <a:lnTo>
                        <a:pt x="30" y="88"/>
                      </a:lnTo>
                      <a:lnTo>
                        <a:pt x="30" y="91"/>
                      </a:lnTo>
                      <a:lnTo>
                        <a:pt x="32" y="93"/>
                      </a:lnTo>
                      <a:lnTo>
                        <a:pt x="32" y="88"/>
                      </a:lnTo>
                      <a:lnTo>
                        <a:pt x="32" y="85"/>
                      </a:lnTo>
                      <a:lnTo>
                        <a:pt x="32" y="80"/>
                      </a:lnTo>
                      <a:lnTo>
                        <a:pt x="32" y="77"/>
                      </a:lnTo>
                      <a:lnTo>
                        <a:pt x="31" y="73"/>
                      </a:lnTo>
                      <a:lnTo>
                        <a:pt x="31" y="70"/>
                      </a:lnTo>
                      <a:lnTo>
                        <a:pt x="31" y="66"/>
                      </a:lnTo>
                      <a:lnTo>
                        <a:pt x="30" y="63"/>
                      </a:lnTo>
                      <a:lnTo>
                        <a:pt x="30" y="60"/>
                      </a:lnTo>
                      <a:lnTo>
                        <a:pt x="28" y="56"/>
                      </a:lnTo>
                      <a:lnTo>
                        <a:pt x="28" y="53"/>
                      </a:lnTo>
                      <a:lnTo>
                        <a:pt x="27" y="49"/>
                      </a:lnTo>
                      <a:lnTo>
                        <a:pt x="26" y="47"/>
                      </a:lnTo>
                      <a:lnTo>
                        <a:pt x="25" y="44"/>
                      </a:lnTo>
                      <a:lnTo>
                        <a:pt x="24" y="41"/>
                      </a:lnTo>
                      <a:lnTo>
                        <a:pt x="23" y="38"/>
                      </a:lnTo>
                      <a:lnTo>
                        <a:pt x="23" y="36"/>
                      </a:lnTo>
                      <a:lnTo>
                        <a:pt x="22" y="34"/>
                      </a:lnTo>
                      <a:lnTo>
                        <a:pt x="19" y="30"/>
                      </a:lnTo>
                      <a:lnTo>
                        <a:pt x="19" y="28"/>
                      </a:lnTo>
                      <a:lnTo>
                        <a:pt x="17" y="26"/>
                      </a:lnTo>
                      <a:lnTo>
                        <a:pt x="16" y="23"/>
                      </a:lnTo>
                      <a:lnTo>
                        <a:pt x="15" y="20"/>
                      </a:lnTo>
                      <a:lnTo>
                        <a:pt x="14" y="18"/>
                      </a:lnTo>
                      <a:lnTo>
                        <a:pt x="13" y="15"/>
                      </a:lnTo>
                      <a:lnTo>
                        <a:pt x="11" y="13"/>
                      </a:lnTo>
                      <a:lnTo>
                        <a:pt x="9" y="11"/>
                      </a:lnTo>
                      <a:lnTo>
                        <a:pt x="8" y="9"/>
                      </a:lnTo>
                      <a:lnTo>
                        <a:pt x="7" y="6"/>
                      </a:lnTo>
                      <a:lnTo>
                        <a:pt x="5" y="5"/>
                      </a:lnTo>
                      <a:lnTo>
                        <a:pt x="3" y="3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4" name="Freeform 75"/>
                <p:cNvSpPr>
                  <a:spLocks/>
                </p:cNvSpPr>
                <p:nvPr/>
              </p:nvSpPr>
              <p:spPr bwMode="auto">
                <a:xfrm>
                  <a:off x="4149" y="1403"/>
                  <a:ext cx="2" cy="20"/>
                </a:xfrm>
                <a:custGeom>
                  <a:avLst/>
                  <a:gdLst>
                    <a:gd name="T0" fmla="*/ 1 w 11"/>
                    <a:gd name="T1" fmla="*/ 3 h 64"/>
                    <a:gd name="T2" fmla="*/ 2 w 11"/>
                    <a:gd name="T3" fmla="*/ 6 h 64"/>
                    <a:gd name="T4" fmla="*/ 5 w 11"/>
                    <a:gd name="T5" fmla="*/ 8 h 64"/>
                    <a:gd name="T6" fmla="*/ 6 w 11"/>
                    <a:gd name="T7" fmla="*/ 12 h 64"/>
                    <a:gd name="T8" fmla="*/ 7 w 11"/>
                    <a:gd name="T9" fmla="*/ 14 h 64"/>
                    <a:gd name="T10" fmla="*/ 8 w 11"/>
                    <a:gd name="T11" fmla="*/ 17 h 64"/>
                    <a:gd name="T12" fmla="*/ 8 w 11"/>
                    <a:gd name="T13" fmla="*/ 21 h 64"/>
                    <a:gd name="T14" fmla="*/ 9 w 11"/>
                    <a:gd name="T15" fmla="*/ 24 h 64"/>
                    <a:gd name="T16" fmla="*/ 9 w 11"/>
                    <a:gd name="T17" fmla="*/ 28 h 64"/>
                    <a:gd name="T18" fmla="*/ 8 w 11"/>
                    <a:gd name="T19" fmla="*/ 32 h 64"/>
                    <a:gd name="T20" fmla="*/ 8 w 11"/>
                    <a:gd name="T21" fmla="*/ 35 h 64"/>
                    <a:gd name="T22" fmla="*/ 7 w 11"/>
                    <a:gd name="T23" fmla="*/ 40 h 64"/>
                    <a:gd name="T24" fmla="*/ 6 w 11"/>
                    <a:gd name="T25" fmla="*/ 45 h 64"/>
                    <a:gd name="T26" fmla="*/ 5 w 11"/>
                    <a:gd name="T27" fmla="*/ 49 h 64"/>
                    <a:gd name="T28" fmla="*/ 3 w 11"/>
                    <a:gd name="T29" fmla="*/ 54 h 64"/>
                    <a:gd name="T30" fmla="*/ 2 w 11"/>
                    <a:gd name="T31" fmla="*/ 58 h 64"/>
                    <a:gd name="T32" fmla="*/ 0 w 11"/>
                    <a:gd name="T33" fmla="*/ 63 h 64"/>
                    <a:gd name="T34" fmla="*/ 3 w 11"/>
                    <a:gd name="T35" fmla="*/ 62 h 64"/>
                    <a:gd name="T36" fmla="*/ 6 w 11"/>
                    <a:gd name="T37" fmla="*/ 57 h 64"/>
                    <a:gd name="T38" fmla="*/ 7 w 11"/>
                    <a:gd name="T39" fmla="*/ 52 h 64"/>
                    <a:gd name="T40" fmla="*/ 8 w 11"/>
                    <a:gd name="T41" fmla="*/ 48 h 64"/>
                    <a:gd name="T42" fmla="*/ 9 w 11"/>
                    <a:gd name="T43" fmla="*/ 43 h 64"/>
                    <a:gd name="T44" fmla="*/ 10 w 11"/>
                    <a:gd name="T45" fmla="*/ 39 h 64"/>
                    <a:gd name="T46" fmla="*/ 10 w 11"/>
                    <a:gd name="T47" fmla="*/ 34 h 64"/>
                    <a:gd name="T48" fmla="*/ 11 w 11"/>
                    <a:gd name="T49" fmla="*/ 30 h 64"/>
                    <a:gd name="T50" fmla="*/ 11 w 11"/>
                    <a:gd name="T51" fmla="*/ 26 h 64"/>
                    <a:gd name="T52" fmla="*/ 11 w 11"/>
                    <a:gd name="T53" fmla="*/ 22 h 64"/>
                    <a:gd name="T54" fmla="*/ 10 w 11"/>
                    <a:gd name="T55" fmla="*/ 18 h 64"/>
                    <a:gd name="T56" fmla="*/ 10 w 11"/>
                    <a:gd name="T57" fmla="*/ 15 h 64"/>
                    <a:gd name="T58" fmla="*/ 9 w 11"/>
                    <a:gd name="T59" fmla="*/ 12 h 64"/>
                    <a:gd name="T60" fmla="*/ 7 w 11"/>
                    <a:gd name="T61" fmla="*/ 8 h 64"/>
                    <a:gd name="T62" fmla="*/ 6 w 11"/>
                    <a:gd name="T63" fmla="*/ 5 h 64"/>
                    <a:gd name="T64" fmla="*/ 3 w 11"/>
                    <a:gd name="T65" fmla="*/ 1 h 64"/>
                    <a:gd name="T66" fmla="*/ 1 w 11"/>
                    <a:gd name="T67" fmla="*/ 0 h 64"/>
                    <a:gd name="T68" fmla="*/ 2 w 11"/>
                    <a:gd name="T69" fmla="*/ 0 h 64"/>
                    <a:gd name="T70" fmla="*/ 2 w 11"/>
                    <a:gd name="T71" fmla="*/ 0 h 64"/>
                    <a:gd name="T72" fmla="*/ 1 w 11"/>
                    <a:gd name="T73" fmla="*/ 0 h 64"/>
                    <a:gd name="T74" fmla="*/ 1 w 11"/>
                    <a:gd name="T75" fmla="*/ 0 h 64"/>
                    <a:gd name="T76" fmla="*/ 1 w 11"/>
                    <a:gd name="T77" fmla="*/ 0 h 64"/>
                    <a:gd name="T78" fmla="*/ 1 w 11"/>
                    <a:gd name="T79" fmla="*/ 0 h 64"/>
                    <a:gd name="T80" fmla="*/ 0 w 11"/>
                    <a:gd name="T81" fmla="*/ 1 h 64"/>
                    <a:gd name="T82" fmla="*/ 0 w 11"/>
                    <a:gd name="T83" fmla="*/ 1 h 64"/>
                    <a:gd name="T84" fmla="*/ 0 w 11"/>
                    <a:gd name="T85" fmla="*/ 1 h 64"/>
                    <a:gd name="T86" fmla="*/ 0 w 11"/>
                    <a:gd name="T87" fmla="*/ 3 h 64"/>
                    <a:gd name="T88" fmla="*/ 0 w 11"/>
                    <a:gd name="T89" fmla="*/ 3 h 64"/>
                    <a:gd name="T90" fmla="*/ 2 w 11"/>
                    <a:gd name="T91" fmla="*/ 4 h 6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1"/>
                    <a:gd name="T139" fmla="*/ 0 h 64"/>
                    <a:gd name="T140" fmla="*/ 11 w 11"/>
                    <a:gd name="T141" fmla="*/ 64 h 6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1" h="64">
                      <a:moveTo>
                        <a:pt x="2" y="4"/>
                      </a:moveTo>
                      <a:lnTo>
                        <a:pt x="1" y="3"/>
                      </a:lnTo>
                      <a:lnTo>
                        <a:pt x="2" y="4"/>
                      </a:lnTo>
                      <a:lnTo>
                        <a:pt x="2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6" y="9"/>
                      </a:lnTo>
                      <a:lnTo>
                        <a:pt x="6" y="12"/>
                      </a:lnTo>
                      <a:lnTo>
                        <a:pt x="7" y="13"/>
                      </a:lnTo>
                      <a:lnTo>
                        <a:pt x="7" y="14"/>
                      </a:lnTo>
                      <a:lnTo>
                        <a:pt x="7" y="15"/>
                      </a:lnTo>
                      <a:lnTo>
                        <a:pt x="8" y="17"/>
                      </a:lnTo>
                      <a:lnTo>
                        <a:pt x="8" y="18"/>
                      </a:lnTo>
                      <a:lnTo>
                        <a:pt x="8" y="21"/>
                      </a:lnTo>
                      <a:lnTo>
                        <a:pt x="9" y="23"/>
                      </a:lnTo>
                      <a:lnTo>
                        <a:pt x="9" y="24"/>
                      </a:lnTo>
                      <a:lnTo>
                        <a:pt x="9" y="26"/>
                      </a:lnTo>
                      <a:lnTo>
                        <a:pt x="9" y="28"/>
                      </a:lnTo>
                      <a:lnTo>
                        <a:pt x="9" y="30"/>
                      </a:lnTo>
                      <a:lnTo>
                        <a:pt x="8" y="32"/>
                      </a:lnTo>
                      <a:lnTo>
                        <a:pt x="8" y="34"/>
                      </a:lnTo>
                      <a:lnTo>
                        <a:pt x="8" y="35"/>
                      </a:lnTo>
                      <a:lnTo>
                        <a:pt x="7" y="38"/>
                      </a:lnTo>
                      <a:lnTo>
                        <a:pt x="7" y="40"/>
                      </a:lnTo>
                      <a:lnTo>
                        <a:pt x="7" y="42"/>
                      </a:lnTo>
                      <a:lnTo>
                        <a:pt x="6" y="45"/>
                      </a:lnTo>
                      <a:lnTo>
                        <a:pt x="6" y="47"/>
                      </a:lnTo>
                      <a:lnTo>
                        <a:pt x="5" y="49"/>
                      </a:lnTo>
                      <a:lnTo>
                        <a:pt x="5" y="51"/>
                      </a:lnTo>
                      <a:lnTo>
                        <a:pt x="3" y="54"/>
                      </a:lnTo>
                      <a:lnTo>
                        <a:pt x="2" y="56"/>
                      </a:lnTo>
                      <a:lnTo>
                        <a:pt x="2" y="58"/>
                      </a:lnTo>
                      <a:lnTo>
                        <a:pt x="1" y="60"/>
                      </a:lnTo>
                      <a:lnTo>
                        <a:pt x="0" y="63"/>
                      </a:lnTo>
                      <a:lnTo>
                        <a:pt x="2" y="64"/>
                      </a:lnTo>
                      <a:lnTo>
                        <a:pt x="3" y="62"/>
                      </a:lnTo>
                      <a:lnTo>
                        <a:pt x="5" y="59"/>
                      </a:lnTo>
                      <a:lnTo>
                        <a:pt x="6" y="57"/>
                      </a:lnTo>
                      <a:lnTo>
                        <a:pt x="6" y="55"/>
                      </a:lnTo>
                      <a:lnTo>
                        <a:pt x="7" y="52"/>
                      </a:lnTo>
                      <a:lnTo>
                        <a:pt x="7" y="50"/>
                      </a:lnTo>
                      <a:lnTo>
                        <a:pt x="8" y="48"/>
                      </a:lnTo>
                      <a:lnTo>
                        <a:pt x="9" y="46"/>
                      </a:lnTo>
                      <a:lnTo>
                        <a:pt x="9" y="43"/>
                      </a:lnTo>
                      <a:lnTo>
                        <a:pt x="10" y="41"/>
                      </a:lnTo>
                      <a:lnTo>
                        <a:pt x="10" y="39"/>
                      </a:lnTo>
                      <a:lnTo>
                        <a:pt x="10" y="37"/>
                      </a:lnTo>
                      <a:lnTo>
                        <a:pt x="10" y="34"/>
                      </a:lnTo>
                      <a:lnTo>
                        <a:pt x="10" y="32"/>
                      </a:lnTo>
                      <a:lnTo>
                        <a:pt x="11" y="30"/>
                      </a:lnTo>
                      <a:lnTo>
                        <a:pt x="11" y="29"/>
                      </a:lnTo>
                      <a:lnTo>
                        <a:pt x="11" y="26"/>
                      </a:lnTo>
                      <a:lnTo>
                        <a:pt x="11" y="24"/>
                      </a:lnTo>
                      <a:lnTo>
                        <a:pt x="11" y="22"/>
                      </a:lnTo>
                      <a:lnTo>
                        <a:pt x="10" y="21"/>
                      </a:lnTo>
                      <a:lnTo>
                        <a:pt x="10" y="18"/>
                      </a:lnTo>
                      <a:lnTo>
                        <a:pt x="10" y="16"/>
                      </a:lnTo>
                      <a:lnTo>
                        <a:pt x="10" y="15"/>
                      </a:lnTo>
                      <a:lnTo>
                        <a:pt x="9" y="13"/>
                      </a:lnTo>
                      <a:lnTo>
                        <a:pt x="9" y="12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7" y="6"/>
                      </a:lnTo>
                      <a:lnTo>
                        <a:pt x="6" y="5"/>
                      </a:lnTo>
                      <a:lnTo>
                        <a:pt x="5" y="4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5" name="Freeform 76"/>
                <p:cNvSpPr>
                  <a:spLocks/>
                </p:cNvSpPr>
                <p:nvPr/>
              </p:nvSpPr>
              <p:spPr bwMode="auto">
                <a:xfrm>
                  <a:off x="4138" y="1403"/>
                  <a:ext cx="11" cy="9"/>
                </a:xfrm>
                <a:custGeom>
                  <a:avLst/>
                  <a:gdLst>
                    <a:gd name="T0" fmla="*/ 2 w 34"/>
                    <a:gd name="T1" fmla="*/ 30 h 30"/>
                    <a:gd name="T2" fmla="*/ 5 w 34"/>
                    <a:gd name="T3" fmla="*/ 27 h 30"/>
                    <a:gd name="T4" fmla="*/ 6 w 34"/>
                    <a:gd name="T5" fmla="*/ 24 h 30"/>
                    <a:gd name="T6" fmla="*/ 8 w 34"/>
                    <a:gd name="T7" fmla="*/ 22 h 30"/>
                    <a:gd name="T8" fmla="*/ 9 w 34"/>
                    <a:gd name="T9" fmla="*/ 20 h 30"/>
                    <a:gd name="T10" fmla="*/ 10 w 34"/>
                    <a:gd name="T11" fmla="*/ 17 h 30"/>
                    <a:gd name="T12" fmla="*/ 12 w 34"/>
                    <a:gd name="T13" fmla="*/ 15 h 30"/>
                    <a:gd name="T14" fmla="*/ 14 w 34"/>
                    <a:gd name="T15" fmla="*/ 13 h 30"/>
                    <a:gd name="T16" fmla="*/ 15 w 34"/>
                    <a:gd name="T17" fmla="*/ 12 h 30"/>
                    <a:gd name="T18" fmla="*/ 17 w 34"/>
                    <a:gd name="T19" fmla="*/ 10 h 30"/>
                    <a:gd name="T20" fmla="*/ 19 w 34"/>
                    <a:gd name="T21" fmla="*/ 8 h 30"/>
                    <a:gd name="T22" fmla="*/ 20 w 34"/>
                    <a:gd name="T23" fmla="*/ 7 h 30"/>
                    <a:gd name="T24" fmla="*/ 23 w 34"/>
                    <a:gd name="T25" fmla="*/ 6 h 30"/>
                    <a:gd name="T26" fmla="*/ 25 w 34"/>
                    <a:gd name="T27" fmla="*/ 5 h 30"/>
                    <a:gd name="T28" fmla="*/ 28 w 34"/>
                    <a:gd name="T29" fmla="*/ 4 h 30"/>
                    <a:gd name="T30" fmla="*/ 31 w 34"/>
                    <a:gd name="T31" fmla="*/ 4 h 30"/>
                    <a:gd name="T32" fmla="*/ 34 w 34"/>
                    <a:gd name="T33" fmla="*/ 3 h 30"/>
                    <a:gd name="T34" fmla="*/ 32 w 34"/>
                    <a:gd name="T35" fmla="*/ 0 h 30"/>
                    <a:gd name="T36" fmla="*/ 28 w 34"/>
                    <a:gd name="T37" fmla="*/ 2 h 30"/>
                    <a:gd name="T38" fmla="*/ 26 w 34"/>
                    <a:gd name="T39" fmla="*/ 2 h 30"/>
                    <a:gd name="T40" fmla="*/ 23 w 34"/>
                    <a:gd name="T41" fmla="*/ 3 h 30"/>
                    <a:gd name="T42" fmla="*/ 20 w 34"/>
                    <a:gd name="T43" fmla="*/ 4 h 30"/>
                    <a:gd name="T44" fmla="*/ 18 w 34"/>
                    <a:gd name="T45" fmla="*/ 6 h 30"/>
                    <a:gd name="T46" fmla="*/ 17 w 34"/>
                    <a:gd name="T47" fmla="*/ 7 h 30"/>
                    <a:gd name="T48" fmla="*/ 15 w 34"/>
                    <a:gd name="T49" fmla="*/ 8 h 30"/>
                    <a:gd name="T50" fmla="*/ 12 w 34"/>
                    <a:gd name="T51" fmla="*/ 10 h 30"/>
                    <a:gd name="T52" fmla="*/ 11 w 34"/>
                    <a:gd name="T53" fmla="*/ 12 h 30"/>
                    <a:gd name="T54" fmla="*/ 9 w 34"/>
                    <a:gd name="T55" fmla="*/ 14 h 30"/>
                    <a:gd name="T56" fmla="*/ 8 w 34"/>
                    <a:gd name="T57" fmla="*/ 16 h 30"/>
                    <a:gd name="T58" fmla="*/ 7 w 34"/>
                    <a:gd name="T59" fmla="*/ 19 h 30"/>
                    <a:gd name="T60" fmla="*/ 5 w 34"/>
                    <a:gd name="T61" fmla="*/ 21 h 30"/>
                    <a:gd name="T62" fmla="*/ 3 w 34"/>
                    <a:gd name="T63" fmla="*/ 23 h 30"/>
                    <a:gd name="T64" fmla="*/ 1 w 34"/>
                    <a:gd name="T65" fmla="*/ 27 h 30"/>
                    <a:gd name="T66" fmla="*/ 2 w 34"/>
                    <a:gd name="T67" fmla="*/ 28 h 30"/>
                    <a:gd name="T68" fmla="*/ 1 w 34"/>
                    <a:gd name="T69" fmla="*/ 28 h 30"/>
                    <a:gd name="T70" fmla="*/ 0 w 34"/>
                    <a:gd name="T71" fmla="*/ 29 h 30"/>
                    <a:gd name="T72" fmla="*/ 0 w 34"/>
                    <a:gd name="T73" fmla="*/ 29 h 30"/>
                    <a:gd name="T74" fmla="*/ 0 w 34"/>
                    <a:gd name="T75" fmla="*/ 29 h 30"/>
                    <a:gd name="T76" fmla="*/ 0 w 34"/>
                    <a:gd name="T77" fmla="*/ 30 h 30"/>
                    <a:gd name="T78" fmla="*/ 1 w 34"/>
                    <a:gd name="T79" fmla="*/ 30 h 30"/>
                    <a:gd name="T80" fmla="*/ 1 w 34"/>
                    <a:gd name="T81" fmla="*/ 30 h 30"/>
                    <a:gd name="T82" fmla="*/ 1 w 34"/>
                    <a:gd name="T83" fmla="*/ 30 h 30"/>
                    <a:gd name="T84" fmla="*/ 1 w 34"/>
                    <a:gd name="T85" fmla="*/ 30 h 30"/>
                    <a:gd name="T86" fmla="*/ 2 w 34"/>
                    <a:gd name="T87" fmla="*/ 30 h 30"/>
                    <a:gd name="T88" fmla="*/ 2 w 34"/>
                    <a:gd name="T89" fmla="*/ 30 h 30"/>
                    <a:gd name="T90" fmla="*/ 2 w 34"/>
                    <a:gd name="T91" fmla="*/ 30 h 30"/>
                    <a:gd name="T92" fmla="*/ 2 w 34"/>
                    <a:gd name="T93" fmla="*/ 30 h 30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34"/>
                    <a:gd name="T142" fmla="*/ 0 h 30"/>
                    <a:gd name="T143" fmla="*/ 34 w 34"/>
                    <a:gd name="T144" fmla="*/ 30 h 30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34" h="30">
                      <a:moveTo>
                        <a:pt x="1" y="30"/>
                      </a:moveTo>
                      <a:lnTo>
                        <a:pt x="2" y="30"/>
                      </a:lnTo>
                      <a:lnTo>
                        <a:pt x="3" y="29"/>
                      </a:lnTo>
                      <a:lnTo>
                        <a:pt x="5" y="27"/>
                      </a:lnTo>
                      <a:lnTo>
                        <a:pt x="6" y="25"/>
                      </a:lnTo>
                      <a:lnTo>
                        <a:pt x="6" y="24"/>
                      </a:lnTo>
                      <a:lnTo>
                        <a:pt x="7" y="23"/>
                      </a:lnTo>
                      <a:lnTo>
                        <a:pt x="8" y="22"/>
                      </a:lnTo>
                      <a:lnTo>
                        <a:pt x="9" y="21"/>
                      </a:lnTo>
                      <a:lnTo>
                        <a:pt x="9" y="20"/>
                      </a:lnTo>
                      <a:lnTo>
                        <a:pt x="10" y="19"/>
                      </a:lnTo>
                      <a:lnTo>
                        <a:pt x="10" y="17"/>
                      </a:lnTo>
                      <a:lnTo>
                        <a:pt x="11" y="16"/>
                      </a:lnTo>
                      <a:lnTo>
                        <a:pt x="12" y="15"/>
                      </a:lnTo>
                      <a:lnTo>
                        <a:pt x="12" y="14"/>
                      </a:lnTo>
                      <a:lnTo>
                        <a:pt x="14" y="13"/>
                      </a:lnTo>
                      <a:lnTo>
                        <a:pt x="15" y="13"/>
                      </a:lnTo>
                      <a:lnTo>
                        <a:pt x="15" y="12"/>
                      </a:lnTo>
                      <a:lnTo>
                        <a:pt x="16" y="11"/>
                      </a:lnTo>
                      <a:lnTo>
                        <a:pt x="17" y="10"/>
                      </a:lnTo>
                      <a:lnTo>
                        <a:pt x="18" y="10"/>
                      </a:lnTo>
                      <a:lnTo>
                        <a:pt x="19" y="8"/>
                      </a:lnTo>
                      <a:lnTo>
                        <a:pt x="20" y="7"/>
                      </a:lnTo>
                      <a:lnTo>
                        <a:pt x="22" y="7"/>
                      </a:lnTo>
                      <a:lnTo>
                        <a:pt x="23" y="6"/>
                      </a:lnTo>
                      <a:lnTo>
                        <a:pt x="24" y="6"/>
                      </a:lnTo>
                      <a:lnTo>
                        <a:pt x="25" y="5"/>
                      </a:lnTo>
                      <a:lnTo>
                        <a:pt x="26" y="5"/>
                      </a:lnTo>
                      <a:lnTo>
                        <a:pt x="28" y="4"/>
                      </a:lnTo>
                      <a:lnTo>
                        <a:pt x="29" y="4"/>
                      </a:lnTo>
                      <a:lnTo>
                        <a:pt x="31" y="4"/>
                      </a:lnTo>
                      <a:lnTo>
                        <a:pt x="32" y="4"/>
                      </a:lnTo>
                      <a:lnTo>
                        <a:pt x="34" y="3"/>
                      </a:lnTo>
                      <a:lnTo>
                        <a:pt x="33" y="0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8" y="2"/>
                      </a:lnTo>
                      <a:lnTo>
                        <a:pt x="27" y="2"/>
                      </a:lnTo>
                      <a:lnTo>
                        <a:pt x="26" y="2"/>
                      </a:lnTo>
                      <a:lnTo>
                        <a:pt x="25" y="3"/>
                      </a:lnTo>
                      <a:lnTo>
                        <a:pt x="23" y="3"/>
                      </a:lnTo>
                      <a:lnTo>
                        <a:pt x="22" y="4"/>
                      </a:lnTo>
                      <a:lnTo>
                        <a:pt x="20" y="4"/>
                      </a:lnTo>
                      <a:lnTo>
                        <a:pt x="19" y="5"/>
                      </a:lnTo>
                      <a:lnTo>
                        <a:pt x="18" y="6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4" y="10"/>
                      </a:lnTo>
                      <a:lnTo>
                        <a:pt x="12" y="10"/>
                      </a:lnTo>
                      <a:lnTo>
                        <a:pt x="12" y="12"/>
                      </a:lnTo>
                      <a:lnTo>
                        <a:pt x="11" y="12"/>
                      </a:lnTo>
                      <a:lnTo>
                        <a:pt x="10" y="13"/>
                      </a:lnTo>
                      <a:lnTo>
                        <a:pt x="9" y="14"/>
                      </a:lnTo>
                      <a:lnTo>
                        <a:pt x="9" y="15"/>
                      </a:lnTo>
                      <a:lnTo>
                        <a:pt x="8" y="16"/>
                      </a:lnTo>
                      <a:lnTo>
                        <a:pt x="7" y="17"/>
                      </a:lnTo>
                      <a:lnTo>
                        <a:pt x="7" y="19"/>
                      </a:lnTo>
                      <a:lnTo>
                        <a:pt x="6" y="20"/>
                      </a:lnTo>
                      <a:lnTo>
                        <a:pt x="5" y="21"/>
                      </a:lnTo>
                      <a:lnTo>
                        <a:pt x="5" y="22"/>
                      </a:lnTo>
                      <a:lnTo>
                        <a:pt x="3" y="23"/>
                      </a:lnTo>
                      <a:lnTo>
                        <a:pt x="2" y="25"/>
                      </a:lnTo>
                      <a:lnTo>
                        <a:pt x="1" y="27"/>
                      </a:lnTo>
                      <a:lnTo>
                        <a:pt x="1" y="28"/>
                      </a:lnTo>
                      <a:lnTo>
                        <a:pt x="2" y="28"/>
                      </a:lnTo>
                      <a:lnTo>
                        <a:pt x="1" y="28"/>
                      </a:lnTo>
                      <a:lnTo>
                        <a:pt x="0" y="29"/>
                      </a:lnTo>
                      <a:lnTo>
                        <a:pt x="0" y="30"/>
                      </a:lnTo>
                      <a:lnTo>
                        <a:pt x="1" y="30"/>
                      </a:lnTo>
                      <a:lnTo>
                        <a:pt x="2" y="30"/>
                      </a:lnTo>
                      <a:lnTo>
                        <a:pt x="1" y="3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6" name="Freeform 77"/>
                <p:cNvSpPr>
                  <a:spLocks/>
                </p:cNvSpPr>
                <p:nvPr/>
              </p:nvSpPr>
              <p:spPr bwMode="auto">
                <a:xfrm>
                  <a:off x="4101" y="1404"/>
                  <a:ext cx="38" cy="8"/>
                </a:xfrm>
                <a:custGeom>
                  <a:avLst/>
                  <a:gdLst>
                    <a:gd name="T0" fmla="*/ 2 w 116"/>
                    <a:gd name="T1" fmla="*/ 23 h 25"/>
                    <a:gd name="T2" fmla="*/ 7 w 116"/>
                    <a:gd name="T3" fmla="*/ 19 h 25"/>
                    <a:gd name="T4" fmla="*/ 12 w 116"/>
                    <a:gd name="T5" fmla="*/ 16 h 25"/>
                    <a:gd name="T6" fmla="*/ 18 w 116"/>
                    <a:gd name="T7" fmla="*/ 13 h 25"/>
                    <a:gd name="T8" fmla="*/ 25 w 116"/>
                    <a:gd name="T9" fmla="*/ 10 h 25"/>
                    <a:gd name="T10" fmla="*/ 32 w 116"/>
                    <a:gd name="T11" fmla="*/ 7 h 25"/>
                    <a:gd name="T12" fmla="*/ 40 w 116"/>
                    <a:gd name="T13" fmla="*/ 6 h 25"/>
                    <a:gd name="T14" fmla="*/ 48 w 116"/>
                    <a:gd name="T15" fmla="*/ 5 h 25"/>
                    <a:gd name="T16" fmla="*/ 55 w 116"/>
                    <a:gd name="T17" fmla="*/ 4 h 25"/>
                    <a:gd name="T18" fmla="*/ 63 w 116"/>
                    <a:gd name="T19" fmla="*/ 4 h 25"/>
                    <a:gd name="T20" fmla="*/ 71 w 116"/>
                    <a:gd name="T21" fmla="*/ 5 h 25"/>
                    <a:gd name="T22" fmla="*/ 79 w 116"/>
                    <a:gd name="T23" fmla="*/ 6 h 25"/>
                    <a:gd name="T24" fmla="*/ 87 w 116"/>
                    <a:gd name="T25" fmla="*/ 8 h 25"/>
                    <a:gd name="T26" fmla="*/ 95 w 116"/>
                    <a:gd name="T27" fmla="*/ 11 h 25"/>
                    <a:gd name="T28" fmla="*/ 102 w 116"/>
                    <a:gd name="T29" fmla="*/ 15 h 25"/>
                    <a:gd name="T30" fmla="*/ 108 w 116"/>
                    <a:gd name="T31" fmla="*/ 19 h 25"/>
                    <a:gd name="T32" fmla="*/ 113 w 116"/>
                    <a:gd name="T33" fmla="*/ 25 h 25"/>
                    <a:gd name="T34" fmla="*/ 112 w 116"/>
                    <a:gd name="T35" fmla="*/ 19 h 25"/>
                    <a:gd name="T36" fmla="*/ 106 w 116"/>
                    <a:gd name="T37" fmla="*/ 15 h 25"/>
                    <a:gd name="T38" fmla="*/ 100 w 116"/>
                    <a:gd name="T39" fmla="*/ 10 h 25"/>
                    <a:gd name="T40" fmla="*/ 92 w 116"/>
                    <a:gd name="T41" fmla="*/ 7 h 25"/>
                    <a:gd name="T42" fmla="*/ 84 w 116"/>
                    <a:gd name="T43" fmla="*/ 4 h 25"/>
                    <a:gd name="T44" fmla="*/ 76 w 116"/>
                    <a:gd name="T45" fmla="*/ 2 h 25"/>
                    <a:gd name="T46" fmla="*/ 68 w 116"/>
                    <a:gd name="T47" fmla="*/ 1 h 25"/>
                    <a:gd name="T48" fmla="*/ 60 w 116"/>
                    <a:gd name="T49" fmla="*/ 0 h 25"/>
                    <a:gd name="T50" fmla="*/ 51 w 116"/>
                    <a:gd name="T51" fmla="*/ 1 h 25"/>
                    <a:gd name="T52" fmla="*/ 43 w 116"/>
                    <a:gd name="T53" fmla="*/ 2 h 25"/>
                    <a:gd name="T54" fmla="*/ 35 w 116"/>
                    <a:gd name="T55" fmla="*/ 4 h 25"/>
                    <a:gd name="T56" fmla="*/ 27 w 116"/>
                    <a:gd name="T57" fmla="*/ 6 h 25"/>
                    <a:gd name="T58" fmla="*/ 20 w 116"/>
                    <a:gd name="T59" fmla="*/ 8 h 25"/>
                    <a:gd name="T60" fmla="*/ 14 w 116"/>
                    <a:gd name="T61" fmla="*/ 11 h 25"/>
                    <a:gd name="T62" fmla="*/ 8 w 116"/>
                    <a:gd name="T63" fmla="*/ 15 h 25"/>
                    <a:gd name="T64" fmla="*/ 3 w 116"/>
                    <a:gd name="T65" fmla="*/ 18 h 25"/>
                    <a:gd name="T66" fmla="*/ 2 w 116"/>
                    <a:gd name="T67" fmla="*/ 22 h 25"/>
                    <a:gd name="T68" fmla="*/ 1 w 116"/>
                    <a:gd name="T69" fmla="*/ 22 h 25"/>
                    <a:gd name="T70" fmla="*/ 1 w 116"/>
                    <a:gd name="T71" fmla="*/ 22 h 25"/>
                    <a:gd name="T72" fmla="*/ 0 w 116"/>
                    <a:gd name="T73" fmla="*/ 22 h 25"/>
                    <a:gd name="T74" fmla="*/ 1 w 116"/>
                    <a:gd name="T75" fmla="*/ 23 h 25"/>
                    <a:gd name="T76" fmla="*/ 1 w 116"/>
                    <a:gd name="T77" fmla="*/ 23 h 25"/>
                    <a:gd name="T78" fmla="*/ 1 w 116"/>
                    <a:gd name="T79" fmla="*/ 23 h 25"/>
                    <a:gd name="T80" fmla="*/ 1 w 116"/>
                    <a:gd name="T81" fmla="*/ 24 h 25"/>
                    <a:gd name="T82" fmla="*/ 1 w 116"/>
                    <a:gd name="T83" fmla="*/ 24 h 25"/>
                    <a:gd name="T84" fmla="*/ 2 w 116"/>
                    <a:gd name="T85" fmla="*/ 24 h 25"/>
                    <a:gd name="T86" fmla="*/ 2 w 116"/>
                    <a:gd name="T87" fmla="*/ 24 h 25"/>
                    <a:gd name="T88" fmla="*/ 2 w 116"/>
                    <a:gd name="T89" fmla="*/ 23 h 25"/>
                    <a:gd name="T90" fmla="*/ 1 w 116"/>
                    <a:gd name="T91" fmla="*/ 23 h 2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16"/>
                    <a:gd name="T139" fmla="*/ 0 h 25"/>
                    <a:gd name="T140" fmla="*/ 116 w 116"/>
                    <a:gd name="T141" fmla="*/ 25 h 2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16" h="25">
                      <a:moveTo>
                        <a:pt x="1" y="23"/>
                      </a:moveTo>
                      <a:lnTo>
                        <a:pt x="2" y="23"/>
                      </a:lnTo>
                      <a:lnTo>
                        <a:pt x="4" y="22"/>
                      </a:lnTo>
                      <a:lnTo>
                        <a:pt x="7" y="19"/>
                      </a:lnTo>
                      <a:lnTo>
                        <a:pt x="9" y="17"/>
                      </a:lnTo>
                      <a:lnTo>
                        <a:pt x="12" y="16"/>
                      </a:lnTo>
                      <a:lnTo>
                        <a:pt x="15" y="14"/>
                      </a:lnTo>
                      <a:lnTo>
                        <a:pt x="18" y="13"/>
                      </a:lnTo>
                      <a:lnTo>
                        <a:pt x="21" y="11"/>
                      </a:lnTo>
                      <a:lnTo>
                        <a:pt x="25" y="10"/>
                      </a:lnTo>
                      <a:lnTo>
                        <a:pt x="28" y="8"/>
                      </a:lnTo>
                      <a:lnTo>
                        <a:pt x="32" y="7"/>
                      </a:lnTo>
                      <a:lnTo>
                        <a:pt x="35" y="7"/>
                      </a:lnTo>
                      <a:lnTo>
                        <a:pt x="40" y="6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1" y="5"/>
                      </a:lnTo>
                      <a:lnTo>
                        <a:pt x="55" y="4"/>
                      </a:lnTo>
                      <a:lnTo>
                        <a:pt x="60" y="4"/>
                      </a:lnTo>
                      <a:lnTo>
                        <a:pt x="63" y="4"/>
                      </a:lnTo>
                      <a:lnTo>
                        <a:pt x="68" y="5"/>
                      </a:lnTo>
                      <a:lnTo>
                        <a:pt x="71" y="5"/>
                      </a:lnTo>
                      <a:lnTo>
                        <a:pt x="76" y="5"/>
                      </a:lnTo>
                      <a:lnTo>
                        <a:pt x="79" y="6"/>
                      </a:lnTo>
                      <a:lnTo>
                        <a:pt x="84" y="7"/>
                      </a:lnTo>
                      <a:lnTo>
                        <a:pt x="87" y="8"/>
                      </a:lnTo>
                      <a:lnTo>
                        <a:pt x="92" y="9"/>
                      </a:lnTo>
                      <a:lnTo>
                        <a:pt x="95" y="11"/>
                      </a:lnTo>
                      <a:lnTo>
                        <a:pt x="99" y="13"/>
                      </a:lnTo>
                      <a:lnTo>
                        <a:pt x="102" y="15"/>
                      </a:lnTo>
                      <a:lnTo>
                        <a:pt x="104" y="17"/>
                      </a:lnTo>
                      <a:lnTo>
                        <a:pt x="108" y="19"/>
                      </a:lnTo>
                      <a:lnTo>
                        <a:pt x="111" y="22"/>
                      </a:lnTo>
                      <a:lnTo>
                        <a:pt x="113" y="25"/>
                      </a:lnTo>
                      <a:lnTo>
                        <a:pt x="116" y="23"/>
                      </a:lnTo>
                      <a:lnTo>
                        <a:pt x="112" y="19"/>
                      </a:lnTo>
                      <a:lnTo>
                        <a:pt x="109" y="17"/>
                      </a:lnTo>
                      <a:lnTo>
                        <a:pt x="106" y="15"/>
                      </a:lnTo>
                      <a:lnTo>
                        <a:pt x="103" y="13"/>
                      </a:lnTo>
                      <a:lnTo>
                        <a:pt x="100" y="10"/>
                      </a:lnTo>
                      <a:lnTo>
                        <a:pt x="96" y="8"/>
                      </a:lnTo>
                      <a:lnTo>
                        <a:pt x="92" y="7"/>
                      </a:lnTo>
                      <a:lnTo>
                        <a:pt x="88" y="5"/>
                      </a:lnTo>
                      <a:lnTo>
                        <a:pt x="84" y="4"/>
                      </a:lnTo>
                      <a:lnTo>
                        <a:pt x="80" y="2"/>
                      </a:lnTo>
                      <a:lnTo>
                        <a:pt x="76" y="2"/>
                      </a:lnTo>
                      <a:lnTo>
                        <a:pt x="72" y="1"/>
                      </a:lnTo>
                      <a:lnTo>
                        <a:pt x="68" y="1"/>
                      </a:lnTo>
                      <a:lnTo>
                        <a:pt x="63" y="1"/>
                      </a:lnTo>
                      <a:lnTo>
                        <a:pt x="60" y="0"/>
                      </a:lnTo>
                      <a:lnTo>
                        <a:pt x="55" y="1"/>
                      </a:lnTo>
                      <a:lnTo>
                        <a:pt x="51" y="1"/>
                      </a:lnTo>
                      <a:lnTo>
                        <a:pt x="48" y="1"/>
                      </a:lnTo>
                      <a:lnTo>
                        <a:pt x="43" y="2"/>
                      </a:lnTo>
                      <a:lnTo>
                        <a:pt x="38" y="2"/>
                      </a:lnTo>
                      <a:lnTo>
                        <a:pt x="35" y="4"/>
                      </a:lnTo>
                      <a:lnTo>
                        <a:pt x="31" y="5"/>
                      </a:lnTo>
                      <a:lnTo>
                        <a:pt x="27" y="6"/>
                      </a:lnTo>
                      <a:lnTo>
                        <a:pt x="24" y="7"/>
                      </a:lnTo>
                      <a:lnTo>
                        <a:pt x="20" y="8"/>
                      </a:lnTo>
                      <a:lnTo>
                        <a:pt x="17" y="9"/>
                      </a:lnTo>
                      <a:lnTo>
                        <a:pt x="14" y="11"/>
                      </a:lnTo>
                      <a:lnTo>
                        <a:pt x="11" y="13"/>
                      </a:lnTo>
                      <a:lnTo>
                        <a:pt x="8" y="15"/>
                      </a:lnTo>
                      <a:lnTo>
                        <a:pt x="6" y="17"/>
                      </a:lnTo>
                      <a:lnTo>
                        <a:pt x="3" y="18"/>
                      </a:lnTo>
                      <a:lnTo>
                        <a:pt x="1" y="21"/>
                      </a:lnTo>
                      <a:lnTo>
                        <a:pt x="2" y="22"/>
                      </a:lnTo>
                      <a:lnTo>
                        <a:pt x="1" y="21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3"/>
                      </a:lnTo>
                      <a:lnTo>
                        <a:pt x="1" y="24"/>
                      </a:lnTo>
                      <a:lnTo>
                        <a:pt x="2" y="24"/>
                      </a:lnTo>
                      <a:lnTo>
                        <a:pt x="2" y="23"/>
                      </a:lnTo>
                      <a:lnTo>
                        <a:pt x="1" y="23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7" name="Freeform 78"/>
                <p:cNvSpPr>
                  <a:spLocks/>
                </p:cNvSpPr>
                <p:nvPr/>
              </p:nvSpPr>
              <p:spPr bwMode="auto">
                <a:xfrm>
                  <a:off x="4094" y="1406"/>
                  <a:ext cx="10" cy="7"/>
                </a:xfrm>
                <a:custGeom>
                  <a:avLst/>
                  <a:gdLst>
                    <a:gd name="T0" fmla="*/ 2 w 29"/>
                    <a:gd name="T1" fmla="*/ 4 h 18"/>
                    <a:gd name="T2" fmla="*/ 3 w 29"/>
                    <a:gd name="T3" fmla="*/ 4 h 18"/>
                    <a:gd name="T4" fmla="*/ 4 w 29"/>
                    <a:gd name="T5" fmla="*/ 3 h 18"/>
                    <a:gd name="T6" fmla="*/ 7 w 29"/>
                    <a:gd name="T7" fmla="*/ 3 h 18"/>
                    <a:gd name="T8" fmla="*/ 8 w 29"/>
                    <a:gd name="T9" fmla="*/ 3 h 18"/>
                    <a:gd name="T10" fmla="*/ 10 w 29"/>
                    <a:gd name="T11" fmla="*/ 3 h 18"/>
                    <a:gd name="T12" fmla="*/ 11 w 29"/>
                    <a:gd name="T13" fmla="*/ 4 h 18"/>
                    <a:gd name="T14" fmla="*/ 12 w 29"/>
                    <a:gd name="T15" fmla="*/ 4 h 18"/>
                    <a:gd name="T16" fmla="*/ 15 w 29"/>
                    <a:gd name="T17" fmla="*/ 5 h 18"/>
                    <a:gd name="T18" fmla="*/ 16 w 29"/>
                    <a:gd name="T19" fmla="*/ 6 h 18"/>
                    <a:gd name="T20" fmla="*/ 18 w 29"/>
                    <a:gd name="T21" fmla="*/ 8 h 18"/>
                    <a:gd name="T22" fmla="*/ 19 w 29"/>
                    <a:gd name="T23" fmla="*/ 9 h 18"/>
                    <a:gd name="T24" fmla="*/ 20 w 29"/>
                    <a:gd name="T25" fmla="*/ 10 h 18"/>
                    <a:gd name="T26" fmla="*/ 23 w 29"/>
                    <a:gd name="T27" fmla="*/ 11 h 18"/>
                    <a:gd name="T28" fmla="*/ 24 w 29"/>
                    <a:gd name="T29" fmla="*/ 13 h 18"/>
                    <a:gd name="T30" fmla="*/ 26 w 29"/>
                    <a:gd name="T31" fmla="*/ 16 h 18"/>
                    <a:gd name="T32" fmla="*/ 27 w 29"/>
                    <a:gd name="T33" fmla="*/ 18 h 18"/>
                    <a:gd name="T34" fmla="*/ 28 w 29"/>
                    <a:gd name="T35" fmla="*/ 14 h 18"/>
                    <a:gd name="T36" fmla="*/ 27 w 29"/>
                    <a:gd name="T37" fmla="*/ 12 h 18"/>
                    <a:gd name="T38" fmla="*/ 25 w 29"/>
                    <a:gd name="T39" fmla="*/ 10 h 18"/>
                    <a:gd name="T40" fmla="*/ 24 w 29"/>
                    <a:gd name="T41" fmla="*/ 9 h 18"/>
                    <a:gd name="T42" fmla="*/ 21 w 29"/>
                    <a:gd name="T43" fmla="*/ 6 h 18"/>
                    <a:gd name="T44" fmla="*/ 19 w 29"/>
                    <a:gd name="T45" fmla="*/ 5 h 18"/>
                    <a:gd name="T46" fmla="*/ 18 w 29"/>
                    <a:gd name="T47" fmla="*/ 4 h 18"/>
                    <a:gd name="T48" fmla="*/ 16 w 29"/>
                    <a:gd name="T49" fmla="*/ 3 h 18"/>
                    <a:gd name="T50" fmla="*/ 15 w 29"/>
                    <a:gd name="T51" fmla="*/ 2 h 18"/>
                    <a:gd name="T52" fmla="*/ 12 w 29"/>
                    <a:gd name="T53" fmla="*/ 1 h 18"/>
                    <a:gd name="T54" fmla="*/ 11 w 29"/>
                    <a:gd name="T55" fmla="*/ 1 h 18"/>
                    <a:gd name="T56" fmla="*/ 9 w 29"/>
                    <a:gd name="T57" fmla="*/ 1 h 18"/>
                    <a:gd name="T58" fmla="*/ 7 w 29"/>
                    <a:gd name="T59" fmla="*/ 0 h 18"/>
                    <a:gd name="T60" fmla="*/ 6 w 29"/>
                    <a:gd name="T61" fmla="*/ 0 h 18"/>
                    <a:gd name="T62" fmla="*/ 3 w 29"/>
                    <a:gd name="T63" fmla="*/ 1 h 18"/>
                    <a:gd name="T64" fmla="*/ 2 w 29"/>
                    <a:gd name="T65" fmla="*/ 1 h 18"/>
                    <a:gd name="T66" fmla="*/ 1 w 29"/>
                    <a:gd name="T67" fmla="*/ 2 h 18"/>
                    <a:gd name="T68" fmla="*/ 1 w 29"/>
                    <a:gd name="T69" fmla="*/ 1 h 18"/>
                    <a:gd name="T70" fmla="*/ 1 w 29"/>
                    <a:gd name="T71" fmla="*/ 2 h 18"/>
                    <a:gd name="T72" fmla="*/ 1 w 29"/>
                    <a:gd name="T73" fmla="*/ 2 h 18"/>
                    <a:gd name="T74" fmla="*/ 0 w 29"/>
                    <a:gd name="T75" fmla="*/ 2 h 18"/>
                    <a:gd name="T76" fmla="*/ 1 w 29"/>
                    <a:gd name="T77" fmla="*/ 3 h 18"/>
                    <a:gd name="T78" fmla="*/ 1 w 29"/>
                    <a:gd name="T79" fmla="*/ 3 h 18"/>
                    <a:gd name="T80" fmla="*/ 1 w 29"/>
                    <a:gd name="T81" fmla="*/ 3 h 18"/>
                    <a:gd name="T82" fmla="*/ 1 w 29"/>
                    <a:gd name="T83" fmla="*/ 4 h 18"/>
                    <a:gd name="T84" fmla="*/ 1 w 29"/>
                    <a:gd name="T85" fmla="*/ 4 h 18"/>
                    <a:gd name="T86" fmla="*/ 1 w 29"/>
                    <a:gd name="T87" fmla="*/ 4 h 18"/>
                    <a:gd name="T88" fmla="*/ 2 w 29"/>
                    <a:gd name="T89" fmla="*/ 4 h 18"/>
                    <a:gd name="T90" fmla="*/ 2 w 29"/>
                    <a:gd name="T91" fmla="*/ 3 h 1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29"/>
                    <a:gd name="T139" fmla="*/ 0 h 18"/>
                    <a:gd name="T140" fmla="*/ 29 w 29"/>
                    <a:gd name="T141" fmla="*/ 18 h 18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29" h="18">
                      <a:moveTo>
                        <a:pt x="2" y="3"/>
                      </a:move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4" y="3"/>
                      </a:lnTo>
                      <a:lnTo>
                        <a:pt x="6" y="3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0" y="4"/>
                      </a:lnTo>
                      <a:lnTo>
                        <a:pt x="11" y="4"/>
                      </a:lnTo>
                      <a:lnTo>
                        <a:pt x="12" y="4"/>
                      </a:lnTo>
                      <a:lnTo>
                        <a:pt x="13" y="5"/>
                      </a:lnTo>
                      <a:lnTo>
                        <a:pt x="15" y="5"/>
                      </a:lnTo>
                      <a:lnTo>
                        <a:pt x="16" y="6"/>
                      </a:lnTo>
                      <a:lnTo>
                        <a:pt x="17" y="6"/>
                      </a:lnTo>
                      <a:lnTo>
                        <a:pt x="18" y="8"/>
                      </a:lnTo>
                      <a:lnTo>
                        <a:pt x="19" y="9"/>
                      </a:lnTo>
                      <a:lnTo>
                        <a:pt x="20" y="9"/>
                      </a:lnTo>
                      <a:lnTo>
                        <a:pt x="20" y="10"/>
                      </a:lnTo>
                      <a:lnTo>
                        <a:pt x="21" y="11"/>
                      </a:lnTo>
                      <a:lnTo>
                        <a:pt x="23" y="11"/>
                      </a:lnTo>
                      <a:lnTo>
                        <a:pt x="24" y="12"/>
                      </a:lnTo>
                      <a:lnTo>
                        <a:pt x="24" y="13"/>
                      </a:lnTo>
                      <a:lnTo>
                        <a:pt x="25" y="14"/>
                      </a:lnTo>
                      <a:lnTo>
                        <a:pt x="26" y="16"/>
                      </a:lnTo>
                      <a:lnTo>
                        <a:pt x="26" y="17"/>
                      </a:lnTo>
                      <a:lnTo>
                        <a:pt x="27" y="18"/>
                      </a:lnTo>
                      <a:lnTo>
                        <a:pt x="29" y="16"/>
                      </a:lnTo>
                      <a:lnTo>
                        <a:pt x="28" y="14"/>
                      </a:lnTo>
                      <a:lnTo>
                        <a:pt x="27" y="13"/>
                      </a:lnTo>
                      <a:lnTo>
                        <a:pt x="27" y="12"/>
                      </a:lnTo>
                      <a:lnTo>
                        <a:pt x="26" y="11"/>
                      </a:lnTo>
                      <a:lnTo>
                        <a:pt x="25" y="10"/>
                      </a:lnTo>
                      <a:lnTo>
                        <a:pt x="24" y="9"/>
                      </a:lnTo>
                      <a:lnTo>
                        <a:pt x="23" y="8"/>
                      </a:lnTo>
                      <a:lnTo>
                        <a:pt x="21" y="6"/>
                      </a:lnTo>
                      <a:lnTo>
                        <a:pt x="20" y="6"/>
                      </a:lnTo>
                      <a:lnTo>
                        <a:pt x="19" y="5"/>
                      </a:lnTo>
                      <a:lnTo>
                        <a:pt x="19" y="4"/>
                      </a:lnTo>
                      <a:lnTo>
                        <a:pt x="18" y="4"/>
                      </a:lnTo>
                      <a:lnTo>
                        <a:pt x="17" y="3"/>
                      </a:lnTo>
                      <a:lnTo>
                        <a:pt x="16" y="3"/>
                      </a:lnTo>
                      <a:lnTo>
                        <a:pt x="16" y="2"/>
                      </a:lnTo>
                      <a:lnTo>
                        <a:pt x="15" y="2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8" name="Freeform 79"/>
                <p:cNvSpPr>
                  <a:spLocks/>
                </p:cNvSpPr>
                <p:nvPr/>
              </p:nvSpPr>
              <p:spPr bwMode="auto">
                <a:xfrm>
                  <a:off x="4091" y="1408"/>
                  <a:ext cx="6" cy="14"/>
                </a:xfrm>
                <a:custGeom>
                  <a:avLst/>
                  <a:gdLst>
                    <a:gd name="T0" fmla="*/ 15 w 16"/>
                    <a:gd name="T1" fmla="*/ 43 h 45"/>
                    <a:gd name="T2" fmla="*/ 13 w 16"/>
                    <a:gd name="T3" fmla="*/ 40 h 45"/>
                    <a:gd name="T4" fmla="*/ 10 w 16"/>
                    <a:gd name="T5" fmla="*/ 37 h 45"/>
                    <a:gd name="T6" fmla="*/ 8 w 16"/>
                    <a:gd name="T7" fmla="*/ 35 h 45"/>
                    <a:gd name="T8" fmla="*/ 6 w 16"/>
                    <a:gd name="T9" fmla="*/ 33 h 45"/>
                    <a:gd name="T10" fmla="*/ 5 w 16"/>
                    <a:gd name="T11" fmla="*/ 31 h 45"/>
                    <a:gd name="T12" fmla="*/ 3 w 16"/>
                    <a:gd name="T13" fmla="*/ 27 h 45"/>
                    <a:gd name="T14" fmla="*/ 3 w 16"/>
                    <a:gd name="T15" fmla="*/ 25 h 45"/>
                    <a:gd name="T16" fmla="*/ 3 w 16"/>
                    <a:gd name="T17" fmla="*/ 23 h 45"/>
                    <a:gd name="T18" fmla="*/ 2 w 16"/>
                    <a:gd name="T19" fmla="*/ 20 h 45"/>
                    <a:gd name="T20" fmla="*/ 3 w 16"/>
                    <a:gd name="T21" fmla="*/ 18 h 45"/>
                    <a:gd name="T22" fmla="*/ 3 w 16"/>
                    <a:gd name="T23" fmla="*/ 16 h 45"/>
                    <a:gd name="T24" fmla="*/ 3 w 16"/>
                    <a:gd name="T25" fmla="*/ 12 h 45"/>
                    <a:gd name="T26" fmla="*/ 5 w 16"/>
                    <a:gd name="T27" fmla="*/ 10 h 45"/>
                    <a:gd name="T28" fmla="*/ 6 w 16"/>
                    <a:gd name="T29" fmla="*/ 8 h 45"/>
                    <a:gd name="T30" fmla="*/ 7 w 16"/>
                    <a:gd name="T31" fmla="*/ 4 h 45"/>
                    <a:gd name="T32" fmla="*/ 8 w 16"/>
                    <a:gd name="T33" fmla="*/ 2 h 45"/>
                    <a:gd name="T34" fmla="*/ 6 w 16"/>
                    <a:gd name="T35" fmla="*/ 2 h 45"/>
                    <a:gd name="T36" fmla="*/ 5 w 16"/>
                    <a:gd name="T37" fmla="*/ 4 h 45"/>
                    <a:gd name="T38" fmla="*/ 3 w 16"/>
                    <a:gd name="T39" fmla="*/ 8 h 45"/>
                    <a:gd name="T40" fmla="*/ 2 w 16"/>
                    <a:gd name="T41" fmla="*/ 10 h 45"/>
                    <a:gd name="T42" fmla="*/ 1 w 16"/>
                    <a:gd name="T43" fmla="*/ 14 h 45"/>
                    <a:gd name="T44" fmla="*/ 1 w 16"/>
                    <a:gd name="T45" fmla="*/ 16 h 45"/>
                    <a:gd name="T46" fmla="*/ 0 w 16"/>
                    <a:gd name="T47" fmla="*/ 19 h 45"/>
                    <a:gd name="T48" fmla="*/ 0 w 16"/>
                    <a:gd name="T49" fmla="*/ 21 h 45"/>
                    <a:gd name="T50" fmla="*/ 0 w 16"/>
                    <a:gd name="T51" fmla="*/ 25 h 45"/>
                    <a:gd name="T52" fmla="*/ 1 w 16"/>
                    <a:gd name="T53" fmla="*/ 27 h 45"/>
                    <a:gd name="T54" fmla="*/ 2 w 16"/>
                    <a:gd name="T55" fmla="*/ 31 h 45"/>
                    <a:gd name="T56" fmla="*/ 3 w 16"/>
                    <a:gd name="T57" fmla="*/ 33 h 45"/>
                    <a:gd name="T58" fmla="*/ 5 w 16"/>
                    <a:gd name="T59" fmla="*/ 36 h 45"/>
                    <a:gd name="T60" fmla="*/ 7 w 16"/>
                    <a:gd name="T61" fmla="*/ 38 h 45"/>
                    <a:gd name="T62" fmla="*/ 9 w 16"/>
                    <a:gd name="T63" fmla="*/ 41 h 45"/>
                    <a:gd name="T64" fmla="*/ 13 w 16"/>
                    <a:gd name="T65" fmla="*/ 43 h 45"/>
                    <a:gd name="T66" fmla="*/ 14 w 16"/>
                    <a:gd name="T67" fmla="*/ 43 h 45"/>
                    <a:gd name="T68" fmla="*/ 14 w 16"/>
                    <a:gd name="T69" fmla="*/ 45 h 45"/>
                    <a:gd name="T70" fmla="*/ 14 w 16"/>
                    <a:gd name="T71" fmla="*/ 45 h 45"/>
                    <a:gd name="T72" fmla="*/ 15 w 16"/>
                    <a:gd name="T73" fmla="*/ 45 h 45"/>
                    <a:gd name="T74" fmla="*/ 15 w 16"/>
                    <a:gd name="T75" fmla="*/ 45 h 45"/>
                    <a:gd name="T76" fmla="*/ 15 w 16"/>
                    <a:gd name="T77" fmla="*/ 45 h 45"/>
                    <a:gd name="T78" fmla="*/ 15 w 16"/>
                    <a:gd name="T79" fmla="*/ 45 h 45"/>
                    <a:gd name="T80" fmla="*/ 16 w 16"/>
                    <a:gd name="T81" fmla="*/ 44 h 45"/>
                    <a:gd name="T82" fmla="*/ 16 w 16"/>
                    <a:gd name="T83" fmla="*/ 44 h 45"/>
                    <a:gd name="T84" fmla="*/ 16 w 16"/>
                    <a:gd name="T85" fmla="*/ 44 h 45"/>
                    <a:gd name="T86" fmla="*/ 16 w 16"/>
                    <a:gd name="T87" fmla="*/ 43 h 45"/>
                    <a:gd name="T88" fmla="*/ 16 w 16"/>
                    <a:gd name="T89" fmla="*/ 43 h 45"/>
                    <a:gd name="T90" fmla="*/ 16 w 16"/>
                    <a:gd name="T91" fmla="*/ 43 h 45"/>
                    <a:gd name="T92" fmla="*/ 15 w 16"/>
                    <a:gd name="T93" fmla="*/ 43 h 45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6"/>
                    <a:gd name="T142" fmla="*/ 0 h 45"/>
                    <a:gd name="T143" fmla="*/ 16 w 16"/>
                    <a:gd name="T144" fmla="*/ 45 h 45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6" h="45">
                      <a:moveTo>
                        <a:pt x="16" y="44"/>
                      </a:moveTo>
                      <a:lnTo>
                        <a:pt x="15" y="43"/>
                      </a:lnTo>
                      <a:lnTo>
                        <a:pt x="14" y="41"/>
                      </a:lnTo>
                      <a:lnTo>
                        <a:pt x="13" y="40"/>
                      </a:lnTo>
                      <a:lnTo>
                        <a:pt x="11" y="38"/>
                      </a:lnTo>
                      <a:lnTo>
                        <a:pt x="10" y="37"/>
                      </a:lnTo>
                      <a:lnTo>
                        <a:pt x="9" y="36"/>
                      </a:lnTo>
                      <a:lnTo>
                        <a:pt x="8" y="35"/>
                      </a:lnTo>
                      <a:lnTo>
                        <a:pt x="7" y="34"/>
                      </a:lnTo>
                      <a:lnTo>
                        <a:pt x="6" y="33"/>
                      </a:lnTo>
                      <a:lnTo>
                        <a:pt x="6" y="32"/>
                      </a:lnTo>
                      <a:lnTo>
                        <a:pt x="5" y="31"/>
                      </a:lnTo>
                      <a:lnTo>
                        <a:pt x="5" y="28"/>
                      </a:lnTo>
                      <a:lnTo>
                        <a:pt x="3" y="27"/>
                      </a:lnTo>
                      <a:lnTo>
                        <a:pt x="3" y="26"/>
                      </a:lnTo>
                      <a:lnTo>
                        <a:pt x="3" y="25"/>
                      </a:lnTo>
                      <a:lnTo>
                        <a:pt x="3" y="24"/>
                      </a:lnTo>
                      <a:lnTo>
                        <a:pt x="3" y="23"/>
                      </a:lnTo>
                      <a:lnTo>
                        <a:pt x="3" y="21"/>
                      </a:lnTo>
                      <a:lnTo>
                        <a:pt x="2" y="20"/>
                      </a:lnTo>
                      <a:lnTo>
                        <a:pt x="3" y="19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3" y="16"/>
                      </a:lnTo>
                      <a:lnTo>
                        <a:pt x="3" y="14"/>
                      </a:lnTo>
                      <a:lnTo>
                        <a:pt x="3" y="12"/>
                      </a:lnTo>
                      <a:lnTo>
                        <a:pt x="5" y="11"/>
                      </a:lnTo>
                      <a:lnTo>
                        <a:pt x="5" y="10"/>
                      </a:lnTo>
                      <a:lnTo>
                        <a:pt x="6" y="9"/>
                      </a:lnTo>
                      <a:lnTo>
                        <a:pt x="6" y="8"/>
                      </a:lnTo>
                      <a:lnTo>
                        <a:pt x="7" y="6"/>
                      </a:lnTo>
                      <a:lnTo>
                        <a:pt x="7" y="4"/>
                      </a:lnTo>
                      <a:lnTo>
                        <a:pt x="8" y="3"/>
                      </a:lnTo>
                      <a:lnTo>
                        <a:pt x="8" y="2"/>
                      </a:lnTo>
                      <a:lnTo>
                        <a:pt x="7" y="0"/>
                      </a:lnTo>
                      <a:lnTo>
                        <a:pt x="6" y="2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3" y="6"/>
                      </a:lnTo>
                      <a:lnTo>
                        <a:pt x="3" y="8"/>
                      </a:lnTo>
                      <a:lnTo>
                        <a:pt x="2" y="9"/>
                      </a:lnTo>
                      <a:lnTo>
                        <a:pt x="2" y="10"/>
                      </a:lnTo>
                      <a:lnTo>
                        <a:pt x="1" y="11"/>
                      </a:lnTo>
                      <a:lnTo>
                        <a:pt x="1" y="14"/>
                      </a:lnTo>
                      <a:lnTo>
                        <a:pt x="1" y="15"/>
                      </a:lnTo>
                      <a:lnTo>
                        <a:pt x="1" y="16"/>
                      </a:lnTo>
                      <a:lnTo>
                        <a:pt x="0" y="17"/>
                      </a:lnTo>
                      <a:lnTo>
                        <a:pt x="0" y="19"/>
                      </a:lnTo>
                      <a:lnTo>
                        <a:pt x="0" y="20"/>
                      </a:lnTo>
                      <a:lnTo>
                        <a:pt x="0" y="21"/>
                      </a:lnTo>
                      <a:lnTo>
                        <a:pt x="0" y="23"/>
                      </a:lnTo>
                      <a:lnTo>
                        <a:pt x="0" y="25"/>
                      </a:lnTo>
                      <a:lnTo>
                        <a:pt x="1" y="26"/>
                      </a:lnTo>
                      <a:lnTo>
                        <a:pt x="1" y="27"/>
                      </a:lnTo>
                      <a:lnTo>
                        <a:pt x="1" y="28"/>
                      </a:lnTo>
                      <a:lnTo>
                        <a:pt x="2" y="31"/>
                      </a:lnTo>
                      <a:lnTo>
                        <a:pt x="2" y="32"/>
                      </a:lnTo>
                      <a:lnTo>
                        <a:pt x="3" y="33"/>
                      </a:lnTo>
                      <a:lnTo>
                        <a:pt x="5" y="34"/>
                      </a:lnTo>
                      <a:lnTo>
                        <a:pt x="5" y="36"/>
                      </a:lnTo>
                      <a:lnTo>
                        <a:pt x="6" y="37"/>
                      </a:lnTo>
                      <a:lnTo>
                        <a:pt x="7" y="38"/>
                      </a:lnTo>
                      <a:lnTo>
                        <a:pt x="8" y="40"/>
                      </a:lnTo>
                      <a:lnTo>
                        <a:pt x="9" y="41"/>
                      </a:lnTo>
                      <a:lnTo>
                        <a:pt x="11" y="42"/>
                      </a:lnTo>
                      <a:lnTo>
                        <a:pt x="13" y="43"/>
                      </a:lnTo>
                      <a:lnTo>
                        <a:pt x="14" y="45"/>
                      </a:lnTo>
                      <a:lnTo>
                        <a:pt x="14" y="43"/>
                      </a:lnTo>
                      <a:lnTo>
                        <a:pt x="14" y="45"/>
                      </a:lnTo>
                      <a:lnTo>
                        <a:pt x="15" y="45"/>
                      </a:lnTo>
                      <a:lnTo>
                        <a:pt x="16" y="44"/>
                      </a:lnTo>
                      <a:lnTo>
                        <a:pt x="16" y="43"/>
                      </a:lnTo>
                      <a:lnTo>
                        <a:pt x="15" y="43"/>
                      </a:lnTo>
                      <a:lnTo>
                        <a:pt x="16" y="44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9" name="Freeform 80"/>
                <p:cNvSpPr>
                  <a:spLocks/>
                </p:cNvSpPr>
                <p:nvPr/>
              </p:nvSpPr>
              <p:spPr bwMode="auto">
                <a:xfrm>
                  <a:off x="4088" y="1420"/>
                  <a:ext cx="9" cy="38"/>
                </a:xfrm>
                <a:custGeom>
                  <a:avLst/>
                  <a:gdLst>
                    <a:gd name="T0" fmla="*/ 19 w 28"/>
                    <a:gd name="T1" fmla="*/ 116 h 118"/>
                    <a:gd name="T2" fmla="*/ 14 w 28"/>
                    <a:gd name="T3" fmla="*/ 112 h 118"/>
                    <a:gd name="T4" fmla="*/ 11 w 28"/>
                    <a:gd name="T5" fmla="*/ 108 h 118"/>
                    <a:gd name="T6" fmla="*/ 8 w 28"/>
                    <a:gd name="T7" fmla="*/ 102 h 118"/>
                    <a:gd name="T8" fmla="*/ 5 w 28"/>
                    <a:gd name="T9" fmla="*/ 96 h 118"/>
                    <a:gd name="T10" fmla="*/ 3 w 28"/>
                    <a:gd name="T11" fmla="*/ 91 h 118"/>
                    <a:gd name="T12" fmla="*/ 2 w 28"/>
                    <a:gd name="T13" fmla="*/ 84 h 118"/>
                    <a:gd name="T14" fmla="*/ 2 w 28"/>
                    <a:gd name="T15" fmla="*/ 77 h 118"/>
                    <a:gd name="T16" fmla="*/ 2 w 28"/>
                    <a:gd name="T17" fmla="*/ 70 h 118"/>
                    <a:gd name="T18" fmla="*/ 3 w 28"/>
                    <a:gd name="T19" fmla="*/ 62 h 118"/>
                    <a:gd name="T20" fmla="*/ 4 w 28"/>
                    <a:gd name="T21" fmla="*/ 53 h 118"/>
                    <a:gd name="T22" fmla="*/ 6 w 28"/>
                    <a:gd name="T23" fmla="*/ 45 h 118"/>
                    <a:gd name="T24" fmla="*/ 9 w 28"/>
                    <a:gd name="T25" fmla="*/ 37 h 118"/>
                    <a:gd name="T26" fmla="*/ 13 w 28"/>
                    <a:gd name="T27" fmla="*/ 28 h 118"/>
                    <a:gd name="T28" fmla="*/ 17 w 28"/>
                    <a:gd name="T29" fmla="*/ 19 h 118"/>
                    <a:gd name="T30" fmla="*/ 22 w 28"/>
                    <a:gd name="T31" fmla="*/ 10 h 118"/>
                    <a:gd name="T32" fmla="*/ 28 w 28"/>
                    <a:gd name="T33" fmla="*/ 2 h 118"/>
                    <a:gd name="T34" fmla="*/ 22 w 28"/>
                    <a:gd name="T35" fmla="*/ 5 h 118"/>
                    <a:gd name="T36" fmla="*/ 18 w 28"/>
                    <a:gd name="T37" fmla="*/ 14 h 118"/>
                    <a:gd name="T38" fmla="*/ 12 w 28"/>
                    <a:gd name="T39" fmla="*/ 23 h 118"/>
                    <a:gd name="T40" fmla="*/ 9 w 28"/>
                    <a:gd name="T41" fmla="*/ 32 h 118"/>
                    <a:gd name="T42" fmla="*/ 5 w 28"/>
                    <a:gd name="T43" fmla="*/ 41 h 118"/>
                    <a:gd name="T44" fmla="*/ 3 w 28"/>
                    <a:gd name="T45" fmla="*/ 49 h 118"/>
                    <a:gd name="T46" fmla="*/ 1 w 28"/>
                    <a:gd name="T47" fmla="*/ 58 h 118"/>
                    <a:gd name="T48" fmla="*/ 0 w 28"/>
                    <a:gd name="T49" fmla="*/ 66 h 118"/>
                    <a:gd name="T50" fmla="*/ 0 w 28"/>
                    <a:gd name="T51" fmla="*/ 74 h 118"/>
                    <a:gd name="T52" fmla="*/ 0 w 28"/>
                    <a:gd name="T53" fmla="*/ 82 h 118"/>
                    <a:gd name="T54" fmla="*/ 1 w 28"/>
                    <a:gd name="T55" fmla="*/ 88 h 118"/>
                    <a:gd name="T56" fmla="*/ 2 w 28"/>
                    <a:gd name="T57" fmla="*/ 95 h 118"/>
                    <a:gd name="T58" fmla="*/ 4 w 28"/>
                    <a:gd name="T59" fmla="*/ 101 h 118"/>
                    <a:gd name="T60" fmla="*/ 6 w 28"/>
                    <a:gd name="T61" fmla="*/ 107 h 118"/>
                    <a:gd name="T62" fmla="*/ 11 w 28"/>
                    <a:gd name="T63" fmla="*/ 112 h 118"/>
                    <a:gd name="T64" fmla="*/ 14 w 28"/>
                    <a:gd name="T65" fmla="*/ 116 h 118"/>
                    <a:gd name="T66" fmla="*/ 17 w 28"/>
                    <a:gd name="T67" fmla="*/ 117 h 118"/>
                    <a:gd name="T68" fmla="*/ 18 w 28"/>
                    <a:gd name="T69" fmla="*/ 118 h 118"/>
                    <a:gd name="T70" fmla="*/ 18 w 28"/>
                    <a:gd name="T71" fmla="*/ 118 h 118"/>
                    <a:gd name="T72" fmla="*/ 19 w 28"/>
                    <a:gd name="T73" fmla="*/ 118 h 118"/>
                    <a:gd name="T74" fmla="*/ 19 w 28"/>
                    <a:gd name="T75" fmla="*/ 118 h 118"/>
                    <a:gd name="T76" fmla="*/ 19 w 28"/>
                    <a:gd name="T77" fmla="*/ 118 h 118"/>
                    <a:gd name="T78" fmla="*/ 19 w 28"/>
                    <a:gd name="T79" fmla="*/ 118 h 118"/>
                    <a:gd name="T80" fmla="*/ 19 w 28"/>
                    <a:gd name="T81" fmla="*/ 117 h 118"/>
                    <a:gd name="T82" fmla="*/ 19 w 28"/>
                    <a:gd name="T83" fmla="*/ 117 h 118"/>
                    <a:gd name="T84" fmla="*/ 19 w 28"/>
                    <a:gd name="T85" fmla="*/ 116 h 118"/>
                    <a:gd name="T86" fmla="*/ 19 w 28"/>
                    <a:gd name="T87" fmla="*/ 116 h 118"/>
                    <a:gd name="T88" fmla="*/ 19 w 28"/>
                    <a:gd name="T89" fmla="*/ 116 h 11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8"/>
                    <a:gd name="T136" fmla="*/ 0 h 118"/>
                    <a:gd name="T137" fmla="*/ 28 w 28"/>
                    <a:gd name="T138" fmla="*/ 118 h 11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8" h="118">
                      <a:moveTo>
                        <a:pt x="19" y="117"/>
                      </a:moveTo>
                      <a:lnTo>
                        <a:pt x="19" y="116"/>
                      </a:lnTo>
                      <a:lnTo>
                        <a:pt x="17" y="113"/>
                      </a:lnTo>
                      <a:lnTo>
                        <a:pt x="14" y="112"/>
                      </a:lnTo>
                      <a:lnTo>
                        <a:pt x="12" y="110"/>
                      </a:lnTo>
                      <a:lnTo>
                        <a:pt x="11" y="108"/>
                      </a:lnTo>
                      <a:lnTo>
                        <a:pt x="9" y="105"/>
                      </a:lnTo>
                      <a:lnTo>
                        <a:pt x="8" y="102"/>
                      </a:lnTo>
                      <a:lnTo>
                        <a:pt x="6" y="100"/>
                      </a:lnTo>
                      <a:lnTo>
                        <a:pt x="5" y="96"/>
                      </a:lnTo>
                      <a:lnTo>
                        <a:pt x="4" y="94"/>
                      </a:lnTo>
                      <a:lnTo>
                        <a:pt x="3" y="91"/>
                      </a:lnTo>
                      <a:lnTo>
                        <a:pt x="2" y="87"/>
                      </a:lnTo>
                      <a:lnTo>
                        <a:pt x="2" y="84"/>
                      </a:lnTo>
                      <a:lnTo>
                        <a:pt x="2" y="80"/>
                      </a:lnTo>
                      <a:lnTo>
                        <a:pt x="2" y="77"/>
                      </a:lnTo>
                      <a:lnTo>
                        <a:pt x="2" y="74"/>
                      </a:lnTo>
                      <a:lnTo>
                        <a:pt x="2" y="70"/>
                      </a:lnTo>
                      <a:lnTo>
                        <a:pt x="2" y="66"/>
                      </a:lnTo>
                      <a:lnTo>
                        <a:pt x="3" y="62"/>
                      </a:lnTo>
                      <a:lnTo>
                        <a:pt x="3" y="58"/>
                      </a:lnTo>
                      <a:lnTo>
                        <a:pt x="4" y="53"/>
                      </a:lnTo>
                      <a:lnTo>
                        <a:pt x="5" y="50"/>
                      </a:lnTo>
                      <a:lnTo>
                        <a:pt x="6" y="45"/>
                      </a:lnTo>
                      <a:lnTo>
                        <a:pt x="8" y="41"/>
                      </a:lnTo>
                      <a:lnTo>
                        <a:pt x="9" y="37"/>
                      </a:lnTo>
                      <a:lnTo>
                        <a:pt x="11" y="33"/>
                      </a:lnTo>
                      <a:lnTo>
                        <a:pt x="13" y="28"/>
                      </a:lnTo>
                      <a:lnTo>
                        <a:pt x="14" y="24"/>
                      </a:lnTo>
                      <a:lnTo>
                        <a:pt x="17" y="19"/>
                      </a:lnTo>
                      <a:lnTo>
                        <a:pt x="19" y="15"/>
                      </a:lnTo>
                      <a:lnTo>
                        <a:pt x="22" y="10"/>
                      </a:lnTo>
                      <a:lnTo>
                        <a:pt x="25" y="6"/>
                      </a:lnTo>
                      <a:lnTo>
                        <a:pt x="28" y="2"/>
                      </a:lnTo>
                      <a:lnTo>
                        <a:pt x="26" y="0"/>
                      </a:lnTo>
                      <a:lnTo>
                        <a:pt x="22" y="5"/>
                      </a:lnTo>
                      <a:lnTo>
                        <a:pt x="20" y="9"/>
                      </a:lnTo>
                      <a:lnTo>
                        <a:pt x="18" y="14"/>
                      </a:lnTo>
                      <a:lnTo>
                        <a:pt x="14" y="18"/>
                      </a:lnTo>
                      <a:lnTo>
                        <a:pt x="12" y="23"/>
                      </a:lnTo>
                      <a:lnTo>
                        <a:pt x="11" y="27"/>
                      </a:lnTo>
                      <a:lnTo>
                        <a:pt x="9" y="32"/>
                      </a:lnTo>
                      <a:lnTo>
                        <a:pt x="6" y="36"/>
                      </a:lnTo>
                      <a:lnTo>
                        <a:pt x="5" y="41"/>
                      </a:lnTo>
                      <a:lnTo>
                        <a:pt x="4" y="44"/>
                      </a:lnTo>
                      <a:lnTo>
                        <a:pt x="3" y="49"/>
                      </a:lnTo>
                      <a:lnTo>
                        <a:pt x="2" y="53"/>
                      </a:lnTo>
                      <a:lnTo>
                        <a:pt x="1" y="58"/>
                      </a:lnTo>
                      <a:lnTo>
                        <a:pt x="1" y="61"/>
                      </a:lnTo>
                      <a:lnTo>
                        <a:pt x="0" y="66"/>
                      </a:lnTo>
                      <a:lnTo>
                        <a:pt x="0" y="69"/>
                      </a:lnTo>
                      <a:lnTo>
                        <a:pt x="0" y="74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85"/>
                      </a:lnTo>
                      <a:lnTo>
                        <a:pt x="1" y="88"/>
                      </a:lnTo>
                      <a:lnTo>
                        <a:pt x="1" y="92"/>
                      </a:lnTo>
                      <a:lnTo>
                        <a:pt x="2" y="95"/>
                      </a:lnTo>
                      <a:lnTo>
                        <a:pt x="3" y="98"/>
                      </a:lnTo>
                      <a:lnTo>
                        <a:pt x="4" y="101"/>
                      </a:lnTo>
                      <a:lnTo>
                        <a:pt x="5" y="104"/>
                      </a:lnTo>
                      <a:lnTo>
                        <a:pt x="6" y="107"/>
                      </a:lnTo>
                      <a:lnTo>
                        <a:pt x="9" y="109"/>
                      </a:lnTo>
                      <a:lnTo>
                        <a:pt x="11" y="112"/>
                      </a:lnTo>
                      <a:lnTo>
                        <a:pt x="12" y="115"/>
                      </a:lnTo>
                      <a:lnTo>
                        <a:pt x="14" y="116"/>
                      </a:lnTo>
                      <a:lnTo>
                        <a:pt x="18" y="118"/>
                      </a:lnTo>
                      <a:lnTo>
                        <a:pt x="17" y="117"/>
                      </a:lnTo>
                      <a:lnTo>
                        <a:pt x="18" y="118"/>
                      </a:lnTo>
                      <a:lnTo>
                        <a:pt x="19" y="118"/>
                      </a:lnTo>
                      <a:lnTo>
                        <a:pt x="19" y="117"/>
                      </a:lnTo>
                      <a:lnTo>
                        <a:pt x="19" y="116"/>
                      </a:lnTo>
                      <a:lnTo>
                        <a:pt x="19" y="117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70" name="Freeform 81"/>
                <p:cNvSpPr>
                  <a:spLocks/>
                </p:cNvSpPr>
                <p:nvPr/>
              </p:nvSpPr>
              <p:spPr bwMode="auto">
                <a:xfrm>
                  <a:off x="4093" y="1457"/>
                  <a:ext cx="16" cy="14"/>
                </a:xfrm>
                <a:custGeom>
                  <a:avLst/>
                  <a:gdLst>
                    <a:gd name="T0" fmla="*/ 46 w 47"/>
                    <a:gd name="T1" fmla="*/ 42 h 45"/>
                    <a:gd name="T2" fmla="*/ 43 w 47"/>
                    <a:gd name="T3" fmla="*/ 42 h 45"/>
                    <a:gd name="T4" fmla="*/ 38 w 47"/>
                    <a:gd name="T5" fmla="*/ 40 h 45"/>
                    <a:gd name="T6" fmla="*/ 35 w 47"/>
                    <a:gd name="T7" fmla="*/ 40 h 45"/>
                    <a:gd name="T8" fmla="*/ 31 w 47"/>
                    <a:gd name="T9" fmla="*/ 39 h 45"/>
                    <a:gd name="T10" fmla="*/ 28 w 47"/>
                    <a:gd name="T11" fmla="*/ 37 h 45"/>
                    <a:gd name="T12" fmla="*/ 23 w 47"/>
                    <a:gd name="T13" fmla="*/ 35 h 45"/>
                    <a:gd name="T14" fmla="*/ 20 w 47"/>
                    <a:gd name="T15" fmla="*/ 34 h 45"/>
                    <a:gd name="T16" fmla="*/ 17 w 47"/>
                    <a:gd name="T17" fmla="*/ 30 h 45"/>
                    <a:gd name="T18" fmla="*/ 14 w 47"/>
                    <a:gd name="T19" fmla="*/ 28 h 45"/>
                    <a:gd name="T20" fmla="*/ 11 w 47"/>
                    <a:gd name="T21" fmla="*/ 25 h 45"/>
                    <a:gd name="T22" fmla="*/ 9 w 47"/>
                    <a:gd name="T23" fmla="*/ 21 h 45"/>
                    <a:gd name="T24" fmla="*/ 6 w 47"/>
                    <a:gd name="T25" fmla="*/ 18 h 45"/>
                    <a:gd name="T26" fmla="*/ 5 w 47"/>
                    <a:gd name="T27" fmla="*/ 13 h 45"/>
                    <a:gd name="T28" fmla="*/ 3 w 47"/>
                    <a:gd name="T29" fmla="*/ 10 h 45"/>
                    <a:gd name="T30" fmla="*/ 3 w 47"/>
                    <a:gd name="T31" fmla="*/ 5 h 45"/>
                    <a:gd name="T32" fmla="*/ 3 w 47"/>
                    <a:gd name="T33" fmla="*/ 0 h 45"/>
                    <a:gd name="T34" fmla="*/ 0 w 47"/>
                    <a:gd name="T35" fmla="*/ 3 h 45"/>
                    <a:gd name="T36" fmla="*/ 1 w 47"/>
                    <a:gd name="T37" fmla="*/ 8 h 45"/>
                    <a:gd name="T38" fmla="*/ 2 w 47"/>
                    <a:gd name="T39" fmla="*/ 13 h 45"/>
                    <a:gd name="T40" fmla="*/ 3 w 47"/>
                    <a:gd name="T41" fmla="*/ 18 h 45"/>
                    <a:gd name="T42" fmla="*/ 5 w 47"/>
                    <a:gd name="T43" fmla="*/ 21 h 45"/>
                    <a:gd name="T44" fmla="*/ 8 w 47"/>
                    <a:gd name="T45" fmla="*/ 26 h 45"/>
                    <a:gd name="T46" fmla="*/ 11 w 47"/>
                    <a:gd name="T47" fmla="*/ 29 h 45"/>
                    <a:gd name="T48" fmla="*/ 14 w 47"/>
                    <a:gd name="T49" fmla="*/ 31 h 45"/>
                    <a:gd name="T50" fmla="*/ 18 w 47"/>
                    <a:gd name="T51" fmla="*/ 35 h 45"/>
                    <a:gd name="T52" fmla="*/ 21 w 47"/>
                    <a:gd name="T53" fmla="*/ 37 h 45"/>
                    <a:gd name="T54" fmla="*/ 25 w 47"/>
                    <a:gd name="T55" fmla="*/ 39 h 45"/>
                    <a:gd name="T56" fmla="*/ 28 w 47"/>
                    <a:gd name="T57" fmla="*/ 40 h 45"/>
                    <a:gd name="T58" fmla="*/ 32 w 47"/>
                    <a:gd name="T59" fmla="*/ 43 h 45"/>
                    <a:gd name="T60" fmla="*/ 36 w 47"/>
                    <a:gd name="T61" fmla="*/ 44 h 45"/>
                    <a:gd name="T62" fmla="*/ 40 w 47"/>
                    <a:gd name="T63" fmla="*/ 44 h 45"/>
                    <a:gd name="T64" fmla="*/ 44 w 47"/>
                    <a:gd name="T65" fmla="*/ 45 h 45"/>
                    <a:gd name="T66" fmla="*/ 45 w 47"/>
                    <a:gd name="T67" fmla="*/ 43 h 45"/>
                    <a:gd name="T68" fmla="*/ 46 w 47"/>
                    <a:gd name="T69" fmla="*/ 45 h 45"/>
                    <a:gd name="T70" fmla="*/ 46 w 47"/>
                    <a:gd name="T71" fmla="*/ 45 h 45"/>
                    <a:gd name="T72" fmla="*/ 47 w 47"/>
                    <a:gd name="T73" fmla="*/ 44 h 45"/>
                    <a:gd name="T74" fmla="*/ 47 w 47"/>
                    <a:gd name="T75" fmla="*/ 44 h 45"/>
                    <a:gd name="T76" fmla="*/ 47 w 47"/>
                    <a:gd name="T77" fmla="*/ 44 h 45"/>
                    <a:gd name="T78" fmla="*/ 47 w 47"/>
                    <a:gd name="T79" fmla="*/ 43 h 45"/>
                    <a:gd name="T80" fmla="*/ 47 w 47"/>
                    <a:gd name="T81" fmla="*/ 43 h 45"/>
                    <a:gd name="T82" fmla="*/ 47 w 47"/>
                    <a:gd name="T83" fmla="*/ 42 h 45"/>
                    <a:gd name="T84" fmla="*/ 46 w 47"/>
                    <a:gd name="T85" fmla="*/ 42 h 45"/>
                    <a:gd name="T86" fmla="*/ 46 w 47"/>
                    <a:gd name="T87" fmla="*/ 42 h 45"/>
                    <a:gd name="T88" fmla="*/ 46 w 47"/>
                    <a:gd name="T89" fmla="*/ 42 h 45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7"/>
                    <a:gd name="T136" fmla="*/ 0 h 45"/>
                    <a:gd name="T137" fmla="*/ 47 w 47"/>
                    <a:gd name="T138" fmla="*/ 45 h 45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7" h="45">
                      <a:moveTo>
                        <a:pt x="47" y="43"/>
                      </a:moveTo>
                      <a:lnTo>
                        <a:pt x="46" y="42"/>
                      </a:lnTo>
                      <a:lnTo>
                        <a:pt x="44" y="42"/>
                      </a:lnTo>
                      <a:lnTo>
                        <a:pt x="43" y="42"/>
                      </a:lnTo>
                      <a:lnTo>
                        <a:pt x="40" y="42"/>
                      </a:lnTo>
                      <a:lnTo>
                        <a:pt x="38" y="40"/>
                      </a:lnTo>
                      <a:lnTo>
                        <a:pt x="37" y="40"/>
                      </a:lnTo>
                      <a:lnTo>
                        <a:pt x="35" y="40"/>
                      </a:lnTo>
                      <a:lnTo>
                        <a:pt x="32" y="39"/>
                      </a:lnTo>
                      <a:lnTo>
                        <a:pt x="31" y="39"/>
                      </a:lnTo>
                      <a:lnTo>
                        <a:pt x="29" y="38"/>
                      </a:lnTo>
                      <a:lnTo>
                        <a:pt x="28" y="37"/>
                      </a:lnTo>
                      <a:lnTo>
                        <a:pt x="26" y="36"/>
                      </a:lnTo>
                      <a:lnTo>
                        <a:pt x="23" y="35"/>
                      </a:lnTo>
                      <a:lnTo>
                        <a:pt x="22" y="35"/>
                      </a:lnTo>
                      <a:lnTo>
                        <a:pt x="20" y="34"/>
                      </a:lnTo>
                      <a:lnTo>
                        <a:pt x="19" y="33"/>
                      </a:lnTo>
                      <a:lnTo>
                        <a:pt x="17" y="30"/>
                      </a:lnTo>
                      <a:lnTo>
                        <a:pt x="15" y="29"/>
                      </a:lnTo>
                      <a:lnTo>
                        <a:pt x="14" y="28"/>
                      </a:lnTo>
                      <a:lnTo>
                        <a:pt x="12" y="27"/>
                      </a:lnTo>
                      <a:lnTo>
                        <a:pt x="11" y="25"/>
                      </a:lnTo>
                      <a:lnTo>
                        <a:pt x="10" y="23"/>
                      </a:lnTo>
                      <a:lnTo>
                        <a:pt x="9" y="21"/>
                      </a:lnTo>
                      <a:lnTo>
                        <a:pt x="8" y="20"/>
                      </a:lnTo>
                      <a:lnTo>
                        <a:pt x="6" y="18"/>
                      </a:lnTo>
                      <a:lnTo>
                        <a:pt x="5" y="16"/>
                      </a:lnTo>
                      <a:lnTo>
                        <a:pt x="5" y="13"/>
                      </a:lnTo>
                      <a:lnTo>
                        <a:pt x="4" y="12"/>
                      </a:lnTo>
                      <a:lnTo>
                        <a:pt x="3" y="10"/>
                      </a:lnTo>
                      <a:lnTo>
                        <a:pt x="3" y="8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1" y="8"/>
                      </a:lnTo>
                      <a:lnTo>
                        <a:pt x="1" y="11"/>
                      </a:lnTo>
                      <a:lnTo>
                        <a:pt x="2" y="13"/>
                      </a:lnTo>
                      <a:lnTo>
                        <a:pt x="3" y="16"/>
                      </a:lnTo>
                      <a:lnTo>
                        <a:pt x="3" y="18"/>
                      </a:lnTo>
                      <a:lnTo>
                        <a:pt x="4" y="19"/>
                      </a:lnTo>
                      <a:lnTo>
                        <a:pt x="5" y="21"/>
                      </a:lnTo>
                      <a:lnTo>
                        <a:pt x="6" y="23"/>
                      </a:lnTo>
                      <a:lnTo>
                        <a:pt x="8" y="26"/>
                      </a:lnTo>
                      <a:lnTo>
                        <a:pt x="10" y="27"/>
                      </a:lnTo>
                      <a:lnTo>
                        <a:pt x="11" y="29"/>
                      </a:lnTo>
                      <a:lnTo>
                        <a:pt x="12" y="30"/>
                      </a:lnTo>
                      <a:lnTo>
                        <a:pt x="14" y="31"/>
                      </a:lnTo>
                      <a:lnTo>
                        <a:pt x="15" y="34"/>
                      </a:lnTo>
                      <a:lnTo>
                        <a:pt x="18" y="35"/>
                      </a:lnTo>
                      <a:lnTo>
                        <a:pt x="19" y="36"/>
                      </a:lnTo>
                      <a:lnTo>
                        <a:pt x="21" y="37"/>
                      </a:lnTo>
                      <a:lnTo>
                        <a:pt x="22" y="38"/>
                      </a:lnTo>
                      <a:lnTo>
                        <a:pt x="25" y="39"/>
                      </a:lnTo>
                      <a:lnTo>
                        <a:pt x="27" y="40"/>
                      </a:lnTo>
                      <a:lnTo>
                        <a:pt x="28" y="40"/>
                      </a:lnTo>
                      <a:lnTo>
                        <a:pt x="30" y="42"/>
                      </a:lnTo>
                      <a:lnTo>
                        <a:pt x="32" y="43"/>
                      </a:lnTo>
                      <a:lnTo>
                        <a:pt x="35" y="43"/>
                      </a:lnTo>
                      <a:lnTo>
                        <a:pt x="36" y="44"/>
                      </a:lnTo>
                      <a:lnTo>
                        <a:pt x="38" y="44"/>
                      </a:lnTo>
                      <a:lnTo>
                        <a:pt x="40" y="44"/>
                      </a:lnTo>
                      <a:lnTo>
                        <a:pt x="42" y="45"/>
                      </a:lnTo>
                      <a:lnTo>
                        <a:pt x="44" y="45"/>
                      </a:lnTo>
                      <a:lnTo>
                        <a:pt x="46" y="45"/>
                      </a:lnTo>
                      <a:lnTo>
                        <a:pt x="45" y="43"/>
                      </a:lnTo>
                      <a:lnTo>
                        <a:pt x="46" y="45"/>
                      </a:lnTo>
                      <a:lnTo>
                        <a:pt x="47" y="44"/>
                      </a:lnTo>
                      <a:lnTo>
                        <a:pt x="47" y="43"/>
                      </a:lnTo>
                      <a:lnTo>
                        <a:pt x="47" y="42"/>
                      </a:lnTo>
                      <a:lnTo>
                        <a:pt x="46" y="42"/>
                      </a:lnTo>
                      <a:lnTo>
                        <a:pt x="47" y="43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71" name="Freeform 82"/>
                <p:cNvSpPr>
                  <a:spLocks/>
                </p:cNvSpPr>
                <p:nvPr/>
              </p:nvSpPr>
              <p:spPr bwMode="auto">
                <a:xfrm>
                  <a:off x="4108" y="1470"/>
                  <a:ext cx="16" cy="38"/>
                </a:xfrm>
                <a:custGeom>
                  <a:avLst/>
                  <a:gdLst>
                    <a:gd name="T0" fmla="*/ 51 w 52"/>
                    <a:gd name="T1" fmla="*/ 112 h 118"/>
                    <a:gd name="T2" fmla="*/ 47 w 52"/>
                    <a:gd name="T3" fmla="*/ 113 h 118"/>
                    <a:gd name="T4" fmla="*/ 42 w 52"/>
                    <a:gd name="T5" fmla="*/ 114 h 118"/>
                    <a:gd name="T6" fmla="*/ 39 w 52"/>
                    <a:gd name="T7" fmla="*/ 115 h 118"/>
                    <a:gd name="T8" fmla="*/ 35 w 52"/>
                    <a:gd name="T9" fmla="*/ 115 h 118"/>
                    <a:gd name="T10" fmla="*/ 32 w 52"/>
                    <a:gd name="T11" fmla="*/ 114 h 118"/>
                    <a:gd name="T12" fmla="*/ 28 w 52"/>
                    <a:gd name="T13" fmla="*/ 113 h 118"/>
                    <a:gd name="T14" fmla="*/ 26 w 52"/>
                    <a:gd name="T15" fmla="*/ 111 h 118"/>
                    <a:gd name="T16" fmla="*/ 23 w 52"/>
                    <a:gd name="T17" fmla="*/ 106 h 118"/>
                    <a:gd name="T18" fmla="*/ 20 w 52"/>
                    <a:gd name="T19" fmla="*/ 101 h 118"/>
                    <a:gd name="T20" fmla="*/ 17 w 52"/>
                    <a:gd name="T21" fmla="*/ 94 h 118"/>
                    <a:gd name="T22" fmla="*/ 15 w 52"/>
                    <a:gd name="T23" fmla="*/ 84 h 118"/>
                    <a:gd name="T24" fmla="*/ 13 w 52"/>
                    <a:gd name="T25" fmla="*/ 72 h 118"/>
                    <a:gd name="T26" fmla="*/ 9 w 52"/>
                    <a:gd name="T27" fmla="*/ 59 h 118"/>
                    <a:gd name="T28" fmla="*/ 7 w 52"/>
                    <a:gd name="T29" fmla="*/ 42 h 118"/>
                    <a:gd name="T30" fmla="*/ 5 w 52"/>
                    <a:gd name="T31" fmla="*/ 22 h 118"/>
                    <a:gd name="T32" fmla="*/ 2 w 52"/>
                    <a:gd name="T33" fmla="*/ 0 h 118"/>
                    <a:gd name="T34" fmla="*/ 1 w 52"/>
                    <a:gd name="T35" fmla="*/ 11 h 118"/>
                    <a:gd name="T36" fmla="*/ 3 w 52"/>
                    <a:gd name="T37" fmla="*/ 33 h 118"/>
                    <a:gd name="T38" fmla="*/ 6 w 52"/>
                    <a:gd name="T39" fmla="*/ 51 h 118"/>
                    <a:gd name="T40" fmla="*/ 8 w 52"/>
                    <a:gd name="T41" fmla="*/ 67 h 118"/>
                    <a:gd name="T42" fmla="*/ 11 w 52"/>
                    <a:gd name="T43" fmla="*/ 79 h 118"/>
                    <a:gd name="T44" fmla="*/ 14 w 52"/>
                    <a:gd name="T45" fmla="*/ 90 h 118"/>
                    <a:gd name="T46" fmla="*/ 16 w 52"/>
                    <a:gd name="T47" fmla="*/ 98 h 118"/>
                    <a:gd name="T48" fmla="*/ 19 w 52"/>
                    <a:gd name="T49" fmla="*/ 105 h 118"/>
                    <a:gd name="T50" fmla="*/ 23 w 52"/>
                    <a:gd name="T51" fmla="*/ 111 h 118"/>
                    <a:gd name="T52" fmla="*/ 26 w 52"/>
                    <a:gd name="T53" fmla="*/ 114 h 118"/>
                    <a:gd name="T54" fmla="*/ 30 w 52"/>
                    <a:gd name="T55" fmla="*/ 117 h 118"/>
                    <a:gd name="T56" fmla="*/ 33 w 52"/>
                    <a:gd name="T57" fmla="*/ 118 h 118"/>
                    <a:gd name="T58" fmla="*/ 37 w 52"/>
                    <a:gd name="T59" fmla="*/ 118 h 118"/>
                    <a:gd name="T60" fmla="*/ 41 w 52"/>
                    <a:gd name="T61" fmla="*/ 118 h 118"/>
                    <a:gd name="T62" fmla="*/ 45 w 52"/>
                    <a:gd name="T63" fmla="*/ 117 h 118"/>
                    <a:gd name="T64" fmla="*/ 49 w 52"/>
                    <a:gd name="T65" fmla="*/ 117 h 118"/>
                    <a:gd name="T66" fmla="*/ 50 w 52"/>
                    <a:gd name="T67" fmla="*/ 114 h 118"/>
                    <a:gd name="T68" fmla="*/ 51 w 52"/>
                    <a:gd name="T69" fmla="*/ 115 h 118"/>
                    <a:gd name="T70" fmla="*/ 52 w 52"/>
                    <a:gd name="T71" fmla="*/ 115 h 118"/>
                    <a:gd name="T72" fmla="*/ 52 w 52"/>
                    <a:gd name="T73" fmla="*/ 114 h 118"/>
                    <a:gd name="T74" fmla="*/ 52 w 52"/>
                    <a:gd name="T75" fmla="*/ 114 h 118"/>
                    <a:gd name="T76" fmla="*/ 52 w 52"/>
                    <a:gd name="T77" fmla="*/ 114 h 118"/>
                    <a:gd name="T78" fmla="*/ 52 w 52"/>
                    <a:gd name="T79" fmla="*/ 114 h 118"/>
                    <a:gd name="T80" fmla="*/ 52 w 52"/>
                    <a:gd name="T81" fmla="*/ 113 h 118"/>
                    <a:gd name="T82" fmla="*/ 52 w 52"/>
                    <a:gd name="T83" fmla="*/ 113 h 118"/>
                    <a:gd name="T84" fmla="*/ 51 w 52"/>
                    <a:gd name="T85" fmla="*/ 112 h 118"/>
                    <a:gd name="T86" fmla="*/ 51 w 52"/>
                    <a:gd name="T87" fmla="*/ 112 h 118"/>
                    <a:gd name="T88" fmla="*/ 51 w 52"/>
                    <a:gd name="T89" fmla="*/ 112 h 118"/>
                    <a:gd name="T90" fmla="*/ 52 w 52"/>
                    <a:gd name="T91" fmla="*/ 113 h 11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52"/>
                    <a:gd name="T139" fmla="*/ 0 h 118"/>
                    <a:gd name="T140" fmla="*/ 52 w 52"/>
                    <a:gd name="T141" fmla="*/ 118 h 118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52" h="118">
                      <a:moveTo>
                        <a:pt x="52" y="113"/>
                      </a:moveTo>
                      <a:lnTo>
                        <a:pt x="51" y="112"/>
                      </a:lnTo>
                      <a:lnTo>
                        <a:pt x="49" y="113"/>
                      </a:lnTo>
                      <a:lnTo>
                        <a:pt x="47" y="113"/>
                      </a:lnTo>
                      <a:lnTo>
                        <a:pt x="44" y="114"/>
                      </a:lnTo>
                      <a:lnTo>
                        <a:pt x="42" y="114"/>
                      </a:lnTo>
                      <a:lnTo>
                        <a:pt x="41" y="114"/>
                      </a:lnTo>
                      <a:lnTo>
                        <a:pt x="39" y="115"/>
                      </a:lnTo>
                      <a:lnTo>
                        <a:pt x="37" y="115"/>
                      </a:lnTo>
                      <a:lnTo>
                        <a:pt x="35" y="115"/>
                      </a:lnTo>
                      <a:lnTo>
                        <a:pt x="34" y="114"/>
                      </a:lnTo>
                      <a:lnTo>
                        <a:pt x="32" y="114"/>
                      </a:lnTo>
                      <a:lnTo>
                        <a:pt x="31" y="113"/>
                      </a:lnTo>
                      <a:lnTo>
                        <a:pt x="28" y="113"/>
                      </a:lnTo>
                      <a:lnTo>
                        <a:pt x="27" y="112"/>
                      </a:lnTo>
                      <a:lnTo>
                        <a:pt x="26" y="111"/>
                      </a:lnTo>
                      <a:lnTo>
                        <a:pt x="24" y="109"/>
                      </a:lnTo>
                      <a:lnTo>
                        <a:pt x="23" y="106"/>
                      </a:lnTo>
                      <a:lnTo>
                        <a:pt x="22" y="104"/>
                      </a:lnTo>
                      <a:lnTo>
                        <a:pt x="20" y="101"/>
                      </a:lnTo>
                      <a:lnTo>
                        <a:pt x="18" y="97"/>
                      </a:lnTo>
                      <a:lnTo>
                        <a:pt x="17" y="94"/>
                      </a:lnTo>
                      <a:lnTo>
                        <a:pt x="16" y="89"/>
                      </a:lnTo>
                      <a:lnTo>
                        <a:pt x="15" y="84"/>
                      </a:lnTo>
                      <a:lnTo>
                        <a:pt x="14" y="79"/>
                      </a:lnTo>
                      <a:lnTo>
                        <a:pt x="13" y="72"/>
                      </a:lnTo>
                      <a:lnTo>
                        <a:pt x="10" y="65"/>
                      </a:lnTo>
                      <a:lnTo>
                        <a:pt x="9" y="59"/>
                      </a:lnTo>
                      <a:lnTo>
                        <a:pt x="8" y="51"/>
                      </a:lnTo>
                      <a:lnTo>
                        <a:pt x="7" y="42"/>
                      </a:lnTo>
                      <a:lnTo>
                        <a:pt x="6" y="33"/>
                      </a:lnTo>
                      <a:lnTo>
                        <a:pt x="5" y="22"/>
                      </a:lnTo>
                      <a:lnTo>
                        <a:pt x="3" y="1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1"/>
                      </a:lnTo>
                      <a:lnTo>
                        <a:pt x="2" y="22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6" y="51"/>
                      </a:lnTo>
                      <a:lnTo>
                        <a:pt x="7" y="59"/>
                      </a:lnTo>
                      <a:lnTo>
                        <a:pt x="8" y="67"/>
                      </a:lnTo>
                      <a:lnTo>
                        <a:pt x="9" y="73"/>
                      </a:lnTo>
                      <a:lnTo>
                        <a:pt x="11" y="79"/>
                      </a:lnTo>
                      <a:lnTo>
                        <a:pt x="13" y="85"/>
                      </a:lnTo>
                      <a:lnTo>
                        <a:pt x="14" y="90"/>
                      </a:lnTo>
                      <a:lnTo>
                        <a:pt x="15" y="95"/>
                      </a:lnTo>
                      <a:lnTo>
                        <a:pt x="16" y="98"/>
                      </a:lnTo>
                      <a:lnTo>
                        <a:pt x="18" y="103"/>
                      </a:lnTo>
                      <a:lnTo>
                        <a:pt x="19" y="105"/>
                      </a:lnTo>
                      <a:lnTo>
                        <a:pt x="20" y="109"/>
                      </a:lnTo>
                      <a:lnTo>
                        <a:pt x="23" y="111"/>
                      </a:lnTo>
                      <a:lnTo>
                        <a:pt x="24" y="112"/>
                      </a:lnTo>
                      <a:lnTo>
                        <a:pt x="26" y="114"/>
                      </a:lnTo>
                      <a:lnTo>
                        <a:pt x="27" y="115"/>
                      </a:lnTo>
                      <a:lnTo>
                        <a:pt x="30" y="117"/>
                      </a:lnTo>
                      <a:lnTo>
                        <a:pt x="32" y="118"/>
                      </a:lnTo>
                      <a:lnTo>
                        <a:pt x="33" y="118"/>
                      </a:lnTo>
                      <a:lnTo>
                        <a:pt x="35" y="118"/>
                      </a:lnTo>
                      <a:lnTo>
                        <a:pt x="37" y="118"/>
                      </a:lnTo>
                      <a:lnTo>
                        <a:pt x="39" y="118"/>
                      </a:lnTo>
                      <a:lnTo>
                        <a:pt x="41" y="118"/>
                      </a:lnTo>
                      <a:lnTo>
                        <a:pt x="43" y="118"/>
                      </a:lnTo>
                      <a:lnTo>
                        <a:pt x="45" y="117"/>
                      </a:lnTo>
                      <a:lnTo>
                        <a:pt x="47" y="117"/>
                      </a:lnTo>
                      <a:lnTo>
                        <a:pt x="49" y="117"/>
                      </a:lnTo>
                      <a:lnTo>
                        <a:pt x="51" y="115"/>
                      </a:lnTo>
                      <a:lnTo>
                        <a:pt x="50" y="114"/>
                      </a:lnTo>
                      <a:lnTo>
                        <a:pt x="51" y="115"/>
                      </a:lnTo>
                      <a:lnTo>
                        <a:pt x="52" y="115"/>
                      </a:lnTo>
                      <a:lnTo>
                        <a:pt x="52" y="114"/>
                      </a:lnTo>
                      <a:lnTo>
                        <a:pt x="52" y="113"/>
                      </a:lnTo>
                      <a:lnTo>
                        <a:pt x="51" y="112"/>
                      </a:lnTo>
                      <a:lnTo>
                        <a:pt x="52" y="113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72" name="Freeform 83"/>
                <p:cNvSpPr>
                  <a:spLocks/>
                </p:cNvSpPr>
                <p:nvPr/>
              </p:nvSpPr>
              <p:spPr bwMode="auto">
                <a:xfrm>
                  <a:off x="4124" y="1506"/>
                  <a:ext cx="31" cy="43"/>
                </a:xfrm>
                <a:custGeom>
                  <a:avLst/>
                  <a:gdLst>
                    <a:gd name="T0" fmla="*/ 94 w 95"/>
                    <a:gd name="T1" fmla="*/ 131 h 134"/>
                    <a:gd name="T2" fmla="*/ 87 w 95"/>
                    <a:gd name="T3" fmla="*/ 125 h 134"/>
                    <a:gd name="T4" fmla="*/ 80 w 95"/>
                    <a:gd name="T5" fmla="*/ 118 h 134"/>
                    <a:gd name="T6" fmla="*/ 73 w 95"/>
                    <a:gd name="T7" fmla="*/ 111 h 134"/>
                    <a:gd name="T8" fmla="*/ 67 w 95"/>
                    <a:gd name="T9" fmla="*/ 105 h 134"/>
                    <a:gd name="T10" fmla="*/ 60 w 95"/>
                    <a:gd name="T11" fmla="*/ 98 h 134"/>
                    <a:gd name="T12" fmla="*/ 53 w 95"/>
                    <a:gd name="T13" fmla="*/ 90 h 134"/>
                    <a:gd name="T14" fmla="*/ 47 w 95"/>
                    <a:gd name="T15" fmla="*/ 82 h 134"/>
                    <a:gd name="T16" fmla="*/ 42 w 95"/>
                    <a:gd name="T17" fmla="*/ 73 h 134"/>
                    <a:gd name="T18" fmla="*/ 36 w 95"/>
                    <a:gd name="T19" fmla="*/ 65 h 134"/>
                    <a:gd name="T20" fmla="*/ 30 w 95"/>
                    <a:gd name="T21" fmla="*/ 56 h 134"/>
                    <a:gd name="T22" fmla="*/ 25 w 95"/>
                    <a:gd name="T23" fmla="*/ 47 h 134"/>
                    <a:gd name="T24" fmla="*/ 20 w 95"/>
                    <a:gd name="T25" fmla="*/ 38 h 134"/>
                    <a:gd name="T26" fmla="*/ 16 w 95"/>
                    <a:gd name="T27" fmla="*/ 29 h 134"/>
                    <a:gd name="T28" fmla="*/ 11 w 95"/>
                    <a:gd name="T29" fmla="*/ 20 h 134"/>
                    <a:gd name="T30" fmla="*/ 7 w 95"/>
                    <a:gd name="T31" fmla="*/ 9 h 134"/>
                    <a:gd name="T32" fmla="*/ 2 w 95"/>
                    <a:gd name="T33" fmla="*/ 0 h 134"/>
                    <a:gd name="T34" fmla="*/ 2 w 95"/>
                    <a:gd name="T35" fmla="*/ 6 h 134"/>
                    <a:gd name="T36" fmla="*/ 7 w 95"/>
                    <a:gd name="T37" fmla="*/ 16 h 134"/>
                    <a:gd name="T38" fmla="*/ 11 w 95"/>
                    <a:gd name="T39" fmla="*/ 25 h 134"/>
                    <a:gd name="T40" fmla="*/ 16 w 95"/>
                    <a:gd name="T41" fmla="*/ 35 h 134"/>
                    <a:gd name="T42" fmla="*/ 20 w 95"/>
                    <a:gd name="T43" fmla="*/ 44 h 134"/>
                    <a:gd name="T44" fmla="*/ 26 w 95"/>
                    <a:gd name="T45" fmla="*/ 54 h 134"/>
                    <a:gd name="T46" fmla="*/ 30 w 95"/>
                    <a:gd name="T47" fmla="*/ 63 h 134"/>
                    <a:gd name="T48" fmla="*/ 37 w 95"/>
                    <a:gd name="T49" fmla="*/ 71 h 134"/>
                    <a:gd name="T50" fmla="*/ 43 w 95"/>
                    <a:gd name="T51" fmla="*/ 80 h 134"/>
                    <a:gd name="T52" fmla="*/ 49 w 95"/>
                    <a:gd name="T53" fmla="*/ 88 h 134"/>
                    <a:gd name="T54" fmla="*/ 55 w 95"/>
                    <a:gd name="T55" fmla="*/ 95 h 134"/>
                    <a:gd name="T56" fmla="*/ 61 w 95"/>
                    <a:gd name="T57" fmla="*/ 103 h 134"/>
                    <a:gd name="T58" fmla="*/ 68 w 95"/>
                    <a:gd name="T59" fmla="*/ 111 h 134"/>
                    <a:gd name="T60" fmla="*/ 75 w 95"/>
                    <a:gd name="T61" fmla="*/ 117 h 134"/>
                    <a:gd name="T62" fmla="*/ 81 w 95"/>
                    <a:gd name="T63" fmla="*/ 125 h 134"/>
                    <a:gd name="T64" fmla="*/ 89 w 95"/>
                    <a:gd name="T65" fmla="*/ 131 h 134"/>
                    <a:gd name="T66" fmla="*/ 93 w 95"/>
                    <a:gd name="T67" fmla="*/ 134 h 134"/>
                    <a:gd name="T68" fmla="*/ 93 w 95"/>
                    <a:gd name="T69" fmla="*/ 134 h 134"/>
                    <a:gd name="T70" fmla="*/ 93 w 95"/>
                    <a:gd name="T71" fmla="*/ 134 h 134"/>
                    <a:gd name="T72" fmla="*/ 94 w 95"/>
                    <a:gd name="T73" fmla="*/ 134 h 134"/>
                    <a:gd name="T74" fmla="*/ 94 w 95"/>
                    <a:gd name="T75" fmla="*/ 134 h 134"/>
                    <a:gd name="T76" fmla="*/ 94 w 95"/>
                    <a:gd name="T77" fmla="*/ 134 h 134"/>
                    <a:gd name="T78" fmla="*/ 94 w 95"/>
                    <a:gd name="T79" fmla="*/ 133 h 134"/>
                    <a:gd name="T80" fmla="*/ 95 w 95"/>
                    <a:gd name="T81" fmla="*/ 133 h 134"/>
                    <a:gd name="T82" fmla="*/ 95 w 95"/>
                    <a:gd name="T83" fmla="*/ 133 h 134"/>
                    <a:gd name="T84" fmla="*/ 95 w 95"/>
                    <a:gd name="T85" fmla="*/ 132 h 134"/>
                    <a:gd name="T86" fmla="*/ 95 w 95"/>
                    <a:gd name="T87" fmla="*/ 132 h 134"/>
                    <a:gd name="T88" fmla="*/ 94 w 95"/>
                    <a:gd name="T89" fmla="*/ 132 h 134"/>
                    <a:gd name="T90" fmla="*/ 94 w 95"/>
                    <a:gd name="T91" fmla="*/ 131 h 13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95"/>
                    <a:gd name="T139" fmla="*/ 0 h 134"/>
                    <a:gd name="T140" fmla="*/ 95 w 95"/>
                    <a:gd name="T141" fmla="*/ 134 h 13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95" h="134">
                      <a:moveTo>
                        <a:pt x="94" y="131"/>
                      </a:moveTo>
                      <a:lnTo>
                        <a:pt x="94" y="131"/>
                      </a:lnTo>
                      <a:lnTo>
                        <a:pt x="91" y="128"/>
                      </a:lnTo>
                      <a:lnTo>
                        <a:pt x="87" y="125"/>
                      </a:lnTo>
                      <a:lnTo>
                        <a:pt x="84" y="122"/>
                      </a:lnTo>
                      <a:lnTo>
                        <a:pt x="80" y="118"/>
                      </a:lnTo>
                      <a:lnTo>
                        <a:pt x="77" y="116"/>
                      </a:lnTo>
                      <a:lnTo>
                        <a:pt x="73" y="111"/>
                      </a:lnTo>
                      <a:lnTo>
                        <a:pt x="70" y="108"/>
                      </a:lnTo>
                      <a:lnTo>
                        <a:pt x="67" y="105"/>
                      </a:lnTo>
                      <a:lnTo>
                        <a:pt x="63" y="101"/>
                      </a:lnTo>
                      <a:lnTo>
                        <a:pt x="60" y="98"/>
                      </a:lnTo>
                      <a:lnTo>
                        <a:pt x="56" y="93"/>
                      </a:lnTo>
                      <a:lnTo>
                        <a:pt x="53" y="90"/>
                      </a:lnTo>
                      <a:lnTo>
                        <a:pt x="51" y="85"/>
                      </a:lnTo>
                      <a:lnTo>
                        <a:pt x="47" y="82"/>
                      </a:lnTo>
                      <a:lnTo>
                        <a:pt x="44" y="77"/>
                      </a:lnTo>
                      <a:lnTo>
                        <a:pt x="42" y="73"/>
                      </a:lnTo>
                      <a:lnTo>
                        <a:pt x="38" y="69"/>
                      </a:lnTo>
                      <a:lnTo>
                        <a:pt x="36" y="65"/>
                      </a:lnTo>
                      <a:lnTo>
                        <a:pt x="33" y="60"/>
                      </a:lnTo>
                      <a:lnTo>
                        <a:pt x="30" y="56"/>
                      </a:lnTo>
                      <a:lnTo>
                        <a:pt x="28" y="51"/>
                      </a:lnTo>
                      <a:lnTo>
                        <a:pt x="25" y="47"/>
                      </a:lnTo>
                      <a:lnTo>
                        <a:pt x="22" y="42"/>
                      </a:lnTo>
                      <a:lnTo>
                        <a:pt x="20" y="38"/>
                      </a:lnTo>
                      <a:lnTo>
                        <a:pt x="18" y="33"/>
                      </a:lnTo>
                      <a:lnTo>
                        <a:pt x="16" y="29"/>
                      </a:lnTo>
                      <a:lnTo>
                        <a:pt x="13" y="24"/>
                      </a:lnTo>
                      <a:lnTo>
                        <a:pt x="11" y="20"/>
                      </a:lnTo>
                      <a:lnTo>
                        <a:pt x="9" y="15"/>
                      </a:lnTo>
                      <a:lnTo>
                        <a:pt x="7" y="9"/>
                      </a:lnTo>
                      <a:lnTo>
                        <a:pt x="4" y="5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6"/>
                      </a:lnTo>
                      <a:lnTo>
                        <a:pt x="4" y="12"/>
                      </a:lnTo>
                      <a:lnTo>
                        <a:pt x="7" y="16"/>
                      </a:lnTo>
                      <a:lnTo>
                        <a:pt x="9" y="21"/>
                      </a:lnTo>
                      <a:lnTo>
                        <a:pt x="11" y="25"/>
                      </a:lnTo>
                      <a:lnTo>
                        <a:pt x="13" y="30"/>
                      </a:lnTo>
                      <a:lnTo>
                        <a:pt x="16" y="35"/>
                      </a:lnTo>
                      <a:lnTo>
                        <a:pt x="18" y="40"/>
                      </a:lnTo>
                      <a:lnTo>
                        <a:pt x="20" y="44"/>
                      </a:lnTo>
                      <a:lnTo>
                        <a:pt x="22" y="49"/>
                      </a:lnTo>
                      <a:lnTo>
                        <a:pt x="26" y="54"/>
                      </a:lnTo>
                      <a:lnTo>
                        <a:pt x="28" y="58"/>
                      </a:lnTo>
                      <a:lnTo>
                        <a:pt x="30" y="63"/>
                      </a:lnTo>
                      <a:lnTo>
                        <a:pt x="34" y="67"/>
                      </a:lnTo>
                      <a:lnTo>
                        <a:pt x="37" y="71"/>
                      </a:lnTo>
                      <a:lnTo>
                        <a:pt x="39" y="75"/>
                      </a:lnTo>
                      <a:lnTo>
                        <a:pt x="43" y="80"/>
                      </a:lnTo>
                      <a:lnTo>
                        <a:pt x="45" y="83"/>
                      </a:lnTo>
                      <a:lnTo>
                        <a:pt x="49" y="88"/>
                      </a:lnTo>
                      <a:lnTo>
                        <a:pt x="52" y="92"/>
                      </a:lnTo>
                      <a:lnTo>
                        <a:pt x="55" y="95"/>
                      </a:lnTo>
                      <a:lnTo>
                        <a:pt x="58" y="100"/>
                      </a:lnTo>
                      <a:lnTo>
                        <a:pt x="61" y="103"/>
                      </a:lnTo>
                      <a:lnTo>
                        <a:pt x="64" y="107"/>
                      </a:lnTo>
                      <a:lnTo>
                        <a:pt x="68" y="111"/>
                      </a:lnTo>
                      <a:lnTo>
                        <a:pt x="71" y="115"/>
                      </a:lnTo>
                      <a:lnTo>
                        <a:pt x="75" y="117"/>
                      </a:lnTo>
                      <a:lnTo>
                        <a:pt x="78" y="122"/>
                      </a:lnTo>
                      <a:lnTo>
                        <a:pt x="81" y="125"/>
                      </a:lnTo>
                      <a:lnTo>
                        <a:pt x="85" y="127"/>
                      </a:lnTo>
                      <a:lnTo>
                        <a:pt x="89" y="131"/>
                      </a:lnTo>
                      <a:lnTo>
                        <a:pt x="93" y="134"/>
                      </a:lnTo>
                      <a:lnTo>
                        <a:pt x="94" y="134"/>
                      </a:lnTo>
                      <a:lnTo>
                        <a:pt x="94" y="133"/>
                      </a:lnTo>
                      <a:lnTo>
                        <a:pt x="95" y="133"/>
                      </a:lnTo>
                      <a:lnTo>
                        <a:pt x="95" y="132"/>
                      </a:lnTo>
                      <a:lnTo>
                        <a:pt x="94" y="132"/>
                      </a:lnTo>
                      <a:lnTo>
                        <a:pt x="94" y="13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73" name="Freeform 84"/>
                <p:cNvSpPr>
                  <a:spLocks/>
                </p:cNvSpPr>
                <p:nvPr/>
              </p:nvSpPr>
              <p:spPr bwMode="auto">
                <a:xfrm>
                  <a:off x="4154" y="1548"/>
                  <a:ext cx="61" cy="29"/>
                </a:xfrm>
                <a:custGeom>
                  <a:avLst/>
                  <a:gdLst>
                    <a:gd name="T0" fmla="*/ 189 w 191"/>
                    <a:gd name="T1" fmla="*/ 89 h 95"/>
                    <a:gd name="T2" fmla="*/ 169 w 191"/>
                    <a:gd name="T3" fmla="*/ 91 h 95"/>
                    <a:gd name="T4" fmla="*/ 151 w 191"/>
                    <a:gd name="T5" fmla="*/ 93 h 95"/>
                    <a:gd name="T6" fmla="*/ 134 w 191"/>
                    <a:gd name="T7" fmla="*/ 91 h 95"/>
                    <a:gd name="T8" fmla="*/ 118 w 191"/>
                    <a:gd name="T9" fmla="*/ 90 h 95"/>
                    <a:gd name="T10" fmla="*/ 104 w 191"/>
                    <a:gd name="T11" fmla="*/ 87 h 95"/>
                    <a:gd name="T12" fmla="*/ 93 w 191"/>
                    <a:gd name="T13" fmla="*/ 84 h 95"/>
                    <a:gd name="T14" fmla="*/ 81 w 191"/>
                    <a:gd name="T15" fmla="*/ 79 h 95"/>
                    <a:gd name="T16" fmla="*/ 71 w 191"/>
                    <a:gd name="T17" fmla="*/ 73 h 95"/>
                    <a:gd name="T18" fmla="*/ 61 w 191"/>
                    <a:gd name="T19" fmla="*/ 67 h 95"/>
                    <a:gd name="T20" fmla="*/ 53 w 191"/>
                    <a:gd name="T21" fmla="*/ 59 h 95"/>
                    <a:gd name="T22" fmla="*/ 44 w 191"/>
                    <a:gd name="T23" fmla="*/ 51 h 95"/>
                    <a:gd name="T24" fmla="*/ 36 w 191"/>
                    <a:gd name="T25" fmla="*/ 42 h 95"/>
                    <a:gd name="T26" fmla="*/ 28 w 191"/>
                    <a:gd name="T27" fmla="*/ 31 h 95"/>
                    <a:gd name="T28" fmla="*/ 19 w 191"/>
                    <a:gd name="T29" fmla="*/ 21 h 95"/>
                    <a:gd name="T30" fmla="*/ 10 w 191"/>
                    <a:gd name="T31" fmla="*/ 11 h 95"/>
                    <a:gd name="T32" fmla="*/ 1 w 191"/>
                    <a:gd name="T33" fmla="*/ 0 h 95"/>
                    <a:gd name="T34" fmla="*/ 4 w 191"/>
                    <a:gd name="T35" fmla="*/ 8 h 95"/>
                    <a:gd name="T36" fmla="*/ 13 w 191"/>
                    <a:gd name="T37" fmla="*/ 18 h 95"/>
                    <a:gd name="T38" fmla="*/ 21 w 191"/>
                    <a:gd name="T39" fmla="*/ 29 h 95"/>
                    <a:gd name="T40" fmla="*/ 30 w 191"/>
                    <a:gd name="T41" fmla="*/ 39 h 95"/>
                    <a:gd name="T42" fmla="*/ 38 w 191"/>
                    <a:gd name="T43" fmla="*/ 48 h 95"/>
                    <a:gd name="T44" fmla="*/ 46 w 191"/>
                    <a:gd name="T45" fmla="*/ 56 h 95"/>
                    <a:gd name="T46" fmla="*/ 55 w 191"/>
                    <a:gd name="T47" fmla="*/ 65 h 95"/>
                    <a:gd name="T48" fmla="*/ 64 w 191"/>
                    <a:gd name="T49" fmla="*/ 72 h 95"/>
                    <a:gd name="T50" fmla="*/ 75 w 191"/>
                    <a:gd name="T51" fmla="*/ 79 h 95"/>
                    <a:gd name="T52" fmla="*/ 86 w 191"/>
                    <a:gd name="T53" fmla="*/ 85 h 95"/>
                    <a:gd name="T54" fmla="*/ 97 w 191"/>
                    <a:gd name="T55" fmla="*/ 88 h 95"/>
                    <a:gd name="T56" fmla="*/ 111 w 191"/>
                    <a:gd name="T57" fmla="*/ 91 h 95"/>
                    <a:gd name="T58" fmla="*/ 126 w 191"/>
                    <a:gd name="T59" fmla="*/ 95 h 95"/>
                    <a:gd name="T60" fmla="*/ 141 w 191"/>
                    <a:gd name="T61" fmla="*/ 95 h 95"/>
                    <a:gd name="T62" fmla="*/ 160 w 191"/>
                    <a:gd name="T63" fmla="*/ 95 h 95"/>
                    <a:gd name="T64" fmla="*/ 179 w 191"/>
                    <a:gd name="T65" fmla="*/ 94 h 95"/>
                    <a:gd name="T66" fmla="*/ 188 w 191"/>
                    <a:gd name="T67" fmla="*/ 91 h 95"/>
                    <a:gd name="T68" fmla="*/ 190 w 191"/>
                    <a:gd name="T69" fmla="*/ 93 h 95"/>
                    <a:gd name="T70" fmla="*/ 190 w 191"/>
                    <a:gd name="T71" fmla="*/ 93 h 95"/>
                    <a:gd name="T72" fmla="*/ 190 w 191"/>
                    <a:gd name="T73" fmla="*/ 91 h 95"/>
                    <a:gd name="T74" fmla="*/ 191 w 191"/>
                    <a:gd name="T75" fmla="*/ 91 h 95"/>
                    <a:gd name="T76" fmla="*/ 191 w 191"/>
                    <a:gd name="T77" fmla="*/ 91 h 95"/>
                    <a:gd name="T78" fmla="*/ 191 w 191"/>
                    <a:gd name="T79" fmla="*/ 90 h 95"/>
                    <a:gd name="T80" fmla="*/ 191 w 191"/>
                    <a:gd name="T81" fmla="*/ 90 h 95"/>
                    <a:gd name="T82" fmla="*/ 190 w 191"/>
                    <a:gd name="T83" fmla="*/ 90 h 95"/>
                    <a:gd name="T84" fmla="*/ 190 w 191"/>
                    <a:gd name="T85" fmla="*/ 89 h 95"/>
                    <a:gd name="T86" fmla="*/ 190 w 191"/>
                    <a:gd name="T87" fmla="*/ 89 h 95"/>
                    <a:gd name="T88" fmla="*/ 189 w 191"/>
                    <a:gd name="T89" fmla="*/ 89 h 95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91"/>
                    <a:gd name="T136" fmla="*/ 0 h 95"/>
                    <a:gd name="T137" fmla="*/ 191 w 191"/>
                    <a:gd name="T138" fmla="*/ 95 h 95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91" h="95">
                      <a:moveTo>
                        <a:pt x="191" y="90"/>
                      </a:moveTo>
                      <a:lnTo>
                        <a:pt x="189" y="89"/>
                      </a:lnTo>
                      <a:lnTo>
                        <a:pt x="179" y="90"/>
                      </a:lnTo>
                      <a:lnTo>
                        <a:pt x="169" y="91"/>
                      </a:lnTo>
                      <a:lnTo>
                        <a:pt x="158" y="91"/>
                      </a:lnTo>
                      <a:lnTo>
                        <a:pt x="151" y="93"/>
                      </a:lnTo>
                      <a:lnTo>
                        <a:pt x="141" y="93"/>
                      </a:lnTo>
                      <a:lnTo>
                        <a:pt x="134" y="91"/>
                      </a:lnTo>
                      <a:lnTo>
                        <a:pt x="126" y="91"/>
                      </a:lnTo>
                      <a:lnTo>
                        <a:pt x="118" y="90"/>
                      </a:lnTo>
                      <a:lnTo>
                        <a:pt x="111" y="89"/>
                      </a:lnTo>
                      <a:lnTo>
                        <a:pt x="104" y="87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6" y="81"/>
                      </a:lnTo>
                      <a:lnTo>
                        <a:pt x="81" y="79"/>
                      </a:lnTo>
                      <a:lnTo>
                        <a:pt x="76" y="76"/>
                      </a:lnTo>
                      <a:lnTo>
                        <a:pt x="71" y="73"/>
                      </a:lnTo>
                      <a:lnTo>
                        <a:pt x="67" y="70"/>
                      </a:lnTo>
                      <a:lnTo>
                        <a:pt x="61" y="67"/>
                      </a:lnTo>
                      <a:lnTo>
                        <a:pt x="58" y="62"/>
                      </a:lnTo>
                      <a:lnTo>
                        <a:pt x="53" y="59"/>
                      </a:lnTo>
                      <a:lnTo>
                        <a:pt x="49" y="55"/>
                      </a:lnTo>
                      <a:lnTo>
                        <a:pt x="44" y="51"/>
                      </a:lnTo>
                      <a:lnTo>
                        <a:pt x="39" y="46"/>
                      </a:lnTo>
                      <a:lnTo>
                        <a:pt x="36" y="42"/>
                      </a:lnTo>
                      <a:lnTo>
                        <a:pt x="32" y="37"/>
                      </a:lnTo>
                      <a:lnTo>
                        <a:pt x="28" y="31"/>
                      </a:lnTo>
                      <a:lnTo>
                        <a:pt x="24" y="27"/>
                      </a:lnTo>
                      <a:lnTo>
                        <a:pt x="19" y="21"/>
                      </a:lnTo>
                      <a:lnTo>
                        <a:pt x="15" y="16"/>
                      </a:lnTo>
                      <a:lnTo>
                        <a:pt x="10" y="11"/>
                      </a:lnTo>
                      <a:lnTo>
                        <a:pt x="5" y="5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4" y="8"/>
                      </a:lnTo>
                      <a:lnTo>
                        <a:pt x="9" y="13"/>
                      </a:lnTo>
                      <a:lnTo>
                        <a:pt x="13" y="18"/>
                      </a:lnTo>
                      <a:lnTo>
                        <a:pt x="18" y="23"/>
                      </a:lnTo>
                      <a:lnTo>
                        <a:pt x="21" y="29"/>
                      </a:lnTo>
                      <a:lnTo>
                        <a:pt x="26" y="34"/>
                      </a:lnTo>
                      <a:lnTo>
                        <a:pt x="30" y="39"/>
                      </a:lnTo>
                      <a:lnTo>
                        <a:pt x="34" y="44"/>
                      </a:lnTo>
                      <a:lnTo>
                        <a:pt x="38" y="48"/>
                      </a:lnTo>
                      <a:lnTo>
                        <a:pt x="43" y="53"/>
                      </a:lnTo>
                      <a:lnTo>
                        <a:pt x="46" y="56"/>
                      </a:lnTo>
                      <a:lnTo>
                        <a:pt x="51" y="61"/>
                      </a:lnTo>
                      <a:lnTo>
                        <a:pt x="55" y="65"/>
                      </a:lnTo>
                      <a:lnTo>
                        <a:pt x="60" y="69"/>
                      </a:lnTo>
                      <a:lnTo>
                        <a:pt x="64" y="72"/>
                      </a:lnTo>
                      <a:lnTo>
                        <a:pt x="70" y="76"/>
                      </a:lnTo>
                      <a:lnTo>
                        <a:pt x="75" y="79"/>
                      </a:lnTo>
                      <a:lnTo>
                        <a:pt x="80" y="81"/>
                      </a:lnTo>
                      <a:lnTo>
                        <a:pt x="86" y="85"/>
                      </a:lnTo>
                      <a:lnTo>
                        <a:pt x="92" y="87"/>
                      </a:lnTo>
                      <a:lnTo>
                        <a:pt x="97" y="88"/>
                      </a:lnTo>
                      <a:lnTo>
                        <a:pt x="104" y="90"/>
                      </a:lnTo>
                      <a:lnTo>
                        <a:pt x="111" y="91"/>
                      </a:lnTo>
                      <a:lnTo>
                        <a:pt x="118" y="94"/>
                      </a:lnTo>
                      <a:lnTo>
                        <a:pt x="126" y="95"/>
                      </a:lnTo>
                      <a:lnTo>
                        <a:pt x="134" y="95"/>
                      </a:lnTo>
                      <a:lnTo>
                        <a:pt x="141" y="95"/>
                      </a:lnTo>
                      <a:lnTo>
                        <a:pt x="151" y="95"/>
                      </a:lnTo>
                      <a:lnTo>
                        <a:pt x="160" y="95"/>
                      </a:lnTo>
                      <a:lnTo>
                        <a:pt x="169" y="95"/>
                      </a:lnTo>
                      <a:lnTo>
                        <a:pt x="179" y="94"/>
                      </a:lnTo>
                      <a:lnTo>
                        <a:pt x="189" y="93"/>
                      </a:lnTo>
                      <a:lnTo>
                        <a:pt x="188" y="91"/>
                      </a:lnTo>
                      <a:lnTo>
                        <a:pt x="189" y="93"/>
                      </a:lnTo>
                      <a:lnTo>
                        <a:pt x="190" y="93"/>
                      </a:lnTo>
                      <a:lnTo>
                        <a:pt x="190" y="91"/>
                      </a:lnTo>
                      <a:lnTo>
                        <a:pt x="191" y="91"/>
                      </a:lnTo>
                      <a:lnTo>
                        <a:pt x="191" y="90"/>
                      </a:lnTo>
                      <a:lnTo>
                        <a:pt x="190" y="90"/>
                      </a:lnTo>
                      <a:lnTo>
                        <a:pt x="190" y="89"/>
                      </a:lnTo>
                      <a:lnTo>
                        <a:pt x="189" y="89"/>
                      </a:lnTo>
                      <a:lnTo>
                        <a:pt x="191" y="9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74" name="Freeform 85"/>
                <p:cNvSpPr>
                  <a:spLocks/>
                </p:cNvSpPr>
                <p:nvPr/>
              </p:nvSpPr>
              <p:spPr bwMode="auto">
                <a:xfrm>
                  <a:off x="4216" y="1577"/>
                  <a:ext cx="32" cy="24"/>
                </a:xfrm>
                <a:custGeom>
                  <a:avLst/>
                  <a:gdLst>
                    <a:gd name="T0" fmla="*/ 99 w 100"/>
                    <a:gd name="T1" fmla="*/ 73 h 75"/>
                    <a:gd name="T2" fmla="*/ 92 w 100"/>
                    <a:gd name="T3" fmla="*/ 72 h 75"/>
                    <a:gd name="T4" fmla="*/ 84 w 100"/>
                    <a:gd name="T5" fmla="*/ 71 h 75"/>
                    <a:gd name="T6" fmla="*/ 77 w 100"/>
                    <a:gd name="T7" fmla="*/ 68 h 75"/>
                    <a:gd name="T8" fmla="*/ 69 w 100"/>
                    <a:gd name="T9" fmla="*/ 65 h 75"/>
                    <a:gd name="T10" fmla="*/ 62 w 100"/>
                    <a:gd name="T11" fmla="*/ 63 h 75"/>
                    <a:gd name="T12" fmla="*/ 56 w 100"/>
                    <a:gd name="T13" fmla="*/ 58 h 75"/>
                    <a:gd name="T14" fmla="*/ 49 w 100"/>
                    <a:gd name="T15" fmla="*/ 55 h 75"/>
                    <a:gd name="T16" fmla="*/ 42 w 100"/>
                    <a:gd name="T17" fmla="*/ 49 h 75"/>
                    <a:gd name="T18" fmla="*/ 35 w 100"/>
                    <a:gd name="T19" fmla="*/ 45 h 75"/>
                    <a:gd name="T20" fmla="*/ 29 w 100"/>
                    <a:gd name="T21" fmla="*/ 39 h 75"/>
                    <a:gd name="T22" fmla="*/ 24 w 100"/>
                    <a:gd name="T23" fmla="*/ 33 h 75"/>
                    <a:gd name="T24" fmla="*/ 18 w 100"/>
                    <a:gd name="T25" fmla="*/ 28 h 75"/>
                    <a:gd name="T26" fmla="*/ 14 w 100"/>
                    <a:gd name="T27" fmla="*/ 21 h 75"/>
                    <a:gd name="T28" fmla="*/ 9 w 100"/>
                    <a:gd name="T29" fmla="*/ 14 h 75"/>
                    <a:gd name="T30" fmla="*/ 6 w 100"/>
                    <a:gd name="T31" fmla="*/ 7 h 75"/>
                    <a:gd name="T32" fmla="*/ 2 w 100"/>
                    <a:gd name="T33" fmla="*/ 0 h 75"/>
                    <a:gd name="T34" fmla="*/ 1 w 100"/>
                    <a:gd name="T35" fmla="*/ 5 h 75"/>
                    <a:gd name="T36" fmla="*/ 6 w 100"/>
                    <a:gd name="T37" fmla="*/ 13 h 75"/>
                    <a:gd name="T38" fmla="*/ 9 w 100"/>
                    <a:gd name="T39" fmla="*/ 20 h 75"/>
                    <a:gd name="T40" fmla="*/ 14 w 100"/>
                    <a:gd name="T41" fmla="*/ 26 h 75"/>
                    <a:gd name="T42" fmla="*/ 19 w 100"/>
                    <a:gd name="T43" fmla="*/ 33 h 75"/>
                    <a:gd name="T44" fmla="*/ 25 w 100"/>
                    <a:gd name="T45" fmla="*/ 39 h 75"/>
                    <a:gd name="T46" fmla="*/ 31 w 100"/>
                    <a:gd name="T47" fmla="*/ 45 h 75"/>
                    <a:gd name="T48" fmla="*/ 37 w 100"/>
                    <a:gd name="T49" fmla="*/ 49 h 75"/>
                    <a:gd name="T50" fmla="*/ 44 w 100"/>
                    <a:gd name="T51" fmla="*/ 55 h 75"/>
                    <a:gd name="T52" fmla="*/ 51 w 100"/>
                    <a:gd name="T53" fmla="*/ 59 h 75"/>
                    <a:gd name="T54" fmla="*/ 58 w 100"/>
                    <a:gd name="T55" fmla="*/ 64 h 75"/>
                    <a:gd name="T56" fmla="*/ 65 w 100"/>
                    <a:gd name="T57" fmla="*/ 67 h 75"/>
                    <a:gd name="T58" fmla="*/ 73 w 100"/>
                    <a:gd name="T59" fmla="*/ 70 h 75"/>
                    <a:gd name="T60" fmla="*/ 79 w 100"/>
                    <a:gd name="T61" fmla="*/ 72 h 75"/>
                    <a:gd name="T62" fmla="*/ 87 w 100"/>
                    <a:gd name="T63" fmla="*/ 74 h 75"/>
                    <a:gd name="T64" fmla="*/ 95 w 100"/>
                    <a:gd name="T65" fmla="*/ 75 h 75"/>
                    <a:gd name="T66" fmla="*/ 97 w 100"/>
                    <a:gd name="T67" fmla="*/ 74 h 75"/>
                    <a:gd name="T68" fmla="*/ 99 w 100"/>
                    <a:gd name="T69" fmla="*/ 75 h 75"/>
                    <a:gd name="T70" fmla="*/ 99 w 100"/>
                    <a:gd name="T71" fmla="*/ 75 h 75"/>
                    <a:gd name="T72" fmla="*/ 100 w 100"/>
                    <a:gd name="T73" fmla="*/ 75 h 75"/>
                    <a:gd name="T74" fmla="*/ 100 w 100"/>
                    <a:gd name="T75" fmla="*/ 75 h 75"/>
                    <a:gd name="T76" fmla="*/ 100 w 100"/>
                    <a:gd name="T77" fmla="*/ 75 h 75"/>
                    <a:gd name="T78" fmla="*/ 100 w 100"/>
                    <a:gd name="T79" fmla="*/ 74 h 75"/>
                    <a:gd name="T80" fmla="*/ 100 w 100"/>
                    <a:gd name="T81" fmla="*/ 74 h 75"/>
                    <a:gd name="T82" fmla="*/ 100 w 100"/>
                    <a:gd name="T83" fmla="*/ 73 h 75"/>
                    <a:gd name="T84" fmla="*/ 100 w 100"/>
                    <a:gd name="T85" fmla="*/ 73 h 75"/>
                    <a:gd name="T86" fmla="*/ 100 w 100"/>
                    <a:gd name="T87" fmla="*/ 73 h 75"/>
                    <a:gd name="T88" fmla="*/ 99 w 100"/>
                    <a:gd name="T89" fmla="*/ 73 h 75"/>
                    <a:gd name="T90" fmla="*/ 100 w 100"/>
                    <a:gd name="T91" fmla="*/ 74 h 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00"/>
                    <a:gd name="T139" fmla="*/ 0 h 75"/>
                    <a:gd name="T140" fmla="*/ 100 w 100"/>
                    <a:gd name="T141" fmla="*/ 75 h 7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00" h="75">
                      <a:moveTo>
                        <a:pt x="100" y="74"/>
                      </a:moveTo>
                      <a:lnTo>
                        <a:pt x="99" y="73"/>
                      </a:lnTo>
                      <a:lnTo>
                        <a:pt x="95" y="72"/>
                      </a:lnTo>
                      <a:lnTo>
                        <a:pt x="92" y="72"/>
                      </a:lnTo>
                      <a:lnTo>
                        <a:pt x="87" y="71"/>
                      </a:lnTo>
                      <a:lnTo>
                        <a:pt x="84" y="71"/>
                      </a:lnTo>
                      <a:lnTo>
                        <a:pt x="80" y="70"/>
                      </a:lnTo>
                      <a:lnTo>
                        <a:pt x="77" y="68"/>
                      </a:lnTo>
                      <a:lnTo>
                        <a:pt x="74" y="67"/>
                      </a:lnTo>
                      <a:lnTo>
                        <a:pt x="69" y="65"/>
                      </a:lnTo>
                      <a:lnTo>
                        <a:pt x="66" y="64"/>
                      </a:lnTo>
                      <a:lnTo>
                        <a:pt x="62" y="63"/>
                      </a:lnTo>
                      <a:lnTo>
                        <a:pt x="59" y="60"/>
                      </a:lnTo>
                      <a:lnTo>
                        <a:pt x="56" y="58"/>
                      </a:lnTo>
                      <a:lnTo>
                        <a:pt x="52" y="56"/>
                      </a:lnTo>
                      <a:lnTo>
                        <a:pt x="49" y="55"/>
                      </a:lnTo>
                      <a:lnTo>
                        <a:pt x="45" y="52"/>
                      </a:lnTo>
                      <a:lnTo>
                        <a:pt x="42" y="49"/>
                      </a:lnTo>
                      <a:lnTo>
                        <a:pt x="39" y="47"/>
                      </a:lnTo>
                      <a:lnTo>
                        <a:pt x="35" y="45"/>
                      </a:lnTo>
                      <a:lnTo>
                        <a:pt x="32" y="42"/>
                      </a:lnTo>
                      <a:lnTo>
                        <a:pt x="29" y="39"/>
                      </a:lnTo>
                      <a:lnTo>
                        <a:pt x="26" y="37"/>
                      </a:lnTo>
                      <a:lnTo>
                        <a:pt x="24" y="33"/>
                      </a:lnTo>
                      <a:lnTo>
                        <a:pt x="20" y="31"/>
                      </a:lnTo>
                      <a:lnTo>
                        <a:pt x="18" y="28"/>
                      </a:lnTo>
                      <a:lnTo>
                        <a:pt x="16" y="24"/>
                      </a:lnTo>
                      <a:lnTo>
                        <a:pt x="14" y="21"/>
                      </a:lnTo>
                      <a:lnTo>
                        <a:pt x="11" y="17"/>
                      </a:lnTo>
                      <a:lnTo>
                        <a:pt x="9" y="14"/>
                      </a:lnTo>
                      <a:lnTo>
                        <a:pt x="7" y="11"/>
                      </a:lnTo>
                      <a:lnTo>
                        <a:pt x="6" y="7"/>
                      </a:lnTo>
                      <a:lnTo>
                        <a:pt x="3" y="4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5"/>
                      </a:lnTo>
                      <a:lnTo>
                        <a:pt x="3" y="9"/>
                      </a:lnTo>
                      <a:lnTo>
                        <a:pt x="6" y="13"/>
                      </a:lnTo>
                      <a:lnTo>
                        <a:pt x="7" y="16"/>
                      </a:lnTo>
                      <a:lnTo>
                        <a:pt x="9" y="20"/>
                      </a:lnTo>
                      <a:lnTo>
                        <a:pt x="11" y="23"/>
                      </a:lnTo>
                      <a:lnTo>
                        <a:pt x="14" y="26"/>
                      </a:lnTo>
                      <a:lnTo>
                        <a:pt x="16" y="30"/>
                      </a:lnTo>
                      <a:lnTo>
                        <a:pt x="19" y="33"/>
                      </a:lnTo>
                      <a:lnTo>
                        <a:pt x="22" y="35"/>
                      </a:lnTo>
                      <a:lnTo>
                        <a:pt x="25" y="39"/>
                      </a:lnTo>
                      <a:lnTo>
                        <a:pt x="27" y="41"/>
                      </a:lnTo>
                      <a:lnTo>
                        <a:pt x="31" y="45"/>
                      </a:lnTo>
                      <a:lnTo>
                        <a:pt x="34" y="47"/>
                      </a:lnTo>
                      <a:lnTo>
                        <a:pt x="37" y="49"/>
                      </a:lnTo>
                      <a:lnTo>
                        <a:pt x="41" y="52"/>
                      </a:lnTo>
                      <a:lnTo>
                        <a:pt x="44" y="55"/>
                      </a:lnTo>
                      <a:lnTo>
                        <a:pt x="48" y="57"/>
                      </a:lnTo>
                      <a:lnTo>
                        <a:pt x="51" y="59"/>
                      </a:lnTo>
                      <a:lnTo>
                        <a:pt x="54" y="62"/>
                      </a:lnTo>
                      <a:lnTo>
                        <a:pt x="58" y="64"/>
                      </a:lnTo>
                      <a:lnTo>
                        <a:pt x="61" y="65"/>
                      </a:lnTo>
                      <a:lnTo>
                        <a:pt x="65" y="67"/>
                      </a:lnTo>
                      <a:lnTo>
                        <a:pt x="69" y="68"/>
                      </a:lnTo>
                      <a:lnTo>
                        <a:pt x="73" y="70"/>
                      </a:lnTo>
                      <a:lnTo>
                        <a:pt x="76" y="71"/>
                      </a:lnTo>
                      <a:lnTo>
                        <a:pt x="79" y="72"/>
                      </a:lnTo>
                      <a:lnTo>
                        <a:pt x="84" y="73"/>
                      </a:lnTo>
                      <a:lnTo>
                        <a:pt x="87" y="74"/>
                      </a:lnTo>
                      <a:lnTo>
                        <a:pt x="91" y="75"/>
                      </a:lnTo>
                      <a:lnTo>
                        <a:pt x="95" y="75"/>
                      </a:lnTo>
                      <a:lnTo>
                        <a:pt x="99" y="75"/>
                      </a:lnTo>
                      <a:lnTo>
                        <a:pt x="97" y="74"/>
                      </a:lnTo>
                      <a:lnTo>
                        <a:pt x="99" y="75"/>
                      </a:lnTo>
                      <a:lnTo>
                        <a:pt x="100" y="75"/>
                      </a:lnTo>
                      <a:lnTo>
                        <a:pt x="100" y="74"/>
                      </a:lnTo>
                      <a:lnTo>
                        <a:pt x="100" y="73"/>
                      </a:lnTo>
                      <a:lnTo>
                        <a:pt x="99" y="73"/>
                      </a:lnTo>
                      <a:lnTo>
                        <a:pt x="100" y="74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4246" y="1600"/>
                  <a:ext cx="9" cy="51"/>
                </a:xfrm>
                <a:custGeom>
                  <a:avLst/>
                  <a:gdLst>
                    <a:gd name="T0" fmla="*/ 29 w 30"/>
                    <a:gd name="T1" fmla="*/ 159 h 161"/>
                    <a:gd name="T2" fmla="*/ 27 w 30"/>
                    <a:gd name="T3" fmla="*/ 150 h 161"/>
                    <a:gd name="T4" fmla="*/ 24 w 30"/>
                    <a:gd name="T5" fmla="*/ 139 h 161"/>
                    <a:gd name="T6" fmla="*/ 22 w 30"/>
                    <a:gd name="T7" fmla="*/ 130 h 161"/>
                    <a:gd name="T8" fmla="*/ 20 w 30"/>
                    <a:gd name="T9" fmla="*/ 120 h 161"/>
                    <a:gd name="T10" fmla="*/ 19 w 30"/>
                    <a:gd name="T11" fmla="*/ 111 h 161"/>
                    <a:gd name="T12" fmla="*/ 17 w 30"/>
                    <a:gd name="T13" fmla="*/ 101 h 161"/>
                    <a:gd name="T14" fmla="*/ 15 w 30"/>
                    <a:gd name="T15" fmla="*/ 91 h 161"/>
                    <a:gd name="T16" fmla="*/ 14 w 30"/>
                    <a:gd name="T17" fmla="*/ 80 h 161"/>
                    <a:gd name="T18" fmla="*/ 13 w 30"/>
                    <a:gd name="T19" fmla="*/ 70 h 161"/>
                    <a:gd name="T20" fmla="*/ 12 w 30"/>
                    <a:gd name="T21" fmla="*/ 60 h 161"/>
                    <a:gd name="T22" fmla="*/ 11 w 30"/>
                    <a:gd name="T23" fmla="*/ 50 h 161"/>
                    <a:gd name="T24" fmla="*/ 10 w 30"/>
                    <a:gd name="T25" fmla="*/ 40 h 161"/>
                    <a:gd name="T26" fmla="*/ 7 w 30"/>
                    <a:gd name="T27" fmla="*/ 31 h 161"/>
                    <a:gd name="T28" fmla="*/ 6 w 30"/>
                    <a:gd name="T29" fmla="*/ 20 h 161"/>
                    <a:gd name="T30" fmla="*/ 5 w 30"/>
                    <a:gd name="T31" fmla="*/ 10 h 161"/>
                    <a:gd name="T32" fmla="*/ 3 w 30"/>
                    <a:gd name="T33" fmla="*/ 0 h 161"/>
                    <a:gd name="T34" fmla="*/ 2 w 30"/>
                    <a:gd name="T35" fmla="*/ 6 h 161"/>
                    <a:gd name="T36" fmla="*/ 3 w 30"/>
                    <a:gd name="T37" fmla="*/ 16 h 161"/>
                    <a:gd name="T38" fmla="*/ 5 w 30"/>
                    <a:gd name="T39" fmla="*/ 26 h 161"/>
                    <a:gd name="T40" fmla="*/ 6 w 30"/>
                    <a:gd name="T41" fmla="*/ 36 h 161"/>
                    <a:gd name="T42" fmla="*/ 7 w 30"/>
                    <a:gd name="T43" fmla="*/ 45 h 161"/>
                    <a:gd name="T44" fmla="*/ 8 w 30"/>
                    <a:gd name="T45" fmla="*/ 55 h 161"/>
                    <a:gd name="T46" fmla="*/ 10 w 30"/>
                    <a:gd name="T47" fmla="*/ 66 h 161"/>
                    <a:gd name="T48" fmla="*/ 11 w 30"/>
                    <a:gd name="T49" fmla="*/ 76 h 161"/>
                    <a:gd name="T50" fmla="*/ 12 w 30"/>
                    <a:gd name="T51" fmla="*/ 86 h 161"/>
                    <a:gd name="T52" fmla="*/ 14 w 30"/>
                    <a:gd name="T53" fmla="*/ 96 h 161"/>
                    <a:gd name="T54" fmla="*/ 15 w 30"/>
                    <a:gd name="T55" fmla="*/ 106 h 161"/>
                    <a:gd name="T56" fmla="*/ 17 w 30"/>
                    <a:gd name="T57" fmla="*/ 116 h 161"/>
                    <a:gd name="T58" fmla="*/ 19 w 30"/>
                    <a:gd name="T59" fmla="*/ 126 h 161"/>
                    <a:gd name="T60" fmla="*/ 21 w 30"/>
                    <a:gd name="T61" fmla="*/ 136 h 161"/>
                    <a:gd name="T62" fmla="*/ 23 w 30"/>
                    <a:gd name="T63" fmla="*/ 145 h 161"/>
                    <a:gd name="T64" fmla="*/ 25 w 30"/>
                    <a:gd name="T65" fmla="*/ 155 h 161"/>
                    <a:gd name="T66" fmla="*/ 27 w 30"/>
                    <a:gd name="T67" fmla="*/ 160 h 161"/>
                    <a:gd name="T68" fmla="*/ 27 w 30"/>
                    <a:gd name="T69" fmla="*/ 160 h 161"/>
                    <a:gd name="T70" fmla="*/ 28 w 30"/>
                    <a:gd name="T71" fmla="*/ 161 h 161"/>
                    <a:gd name="T72" fmla="*/ 28 w 30"/>
                    <a:gd name="T73" fmla="*/ 161 h 161"/>
                    <a:gd name="T74" fmla="*/ 28 w 30"/>
                    <a:gd name="T75" fmla="*/ 161 h 161"/>
                    <a:gd name="T76" fmla="*/ 28 w 30"/>
                    <a:gd name="T77" fmla="*/ 161 h 161"/>
                    <a:gd name="T78" fmla="*/ 28 w 30"/>
                    <a:gd name="T79" fmla="*/ 161 h 161"/>
                    <a:gd name="T80" fmla="*/ 29 w 30"/>
                    <a:gd name="T81" fmla="*/ 161 h 161"/>
                    <a:gd name="T82" fmla="*/ 29 w 30"/>
                    <a:gd name="T83" fmla="*/ 161 h 161"/>
                    <a:gd name="T84" fmla="*/ 29 w 30"/>
                    <a:gd name="T85" fmla="*/ 160 h 161"/>
                    <a:gd name="T86" fmla="*/ 29 w 30"/>
                    <a:gd name="T87" fmla="*/ 160 h 161"/>
                    <a:gd name="T88" fmla="*/ 30 w 30"/>
                    <a:gd name="T89" fmla="*/ 160 h 161"/>
                    <a:gd name="T90" fmla="*/ 29 w 30"/>
                    <a:gd name="T91" fmla="*/ 159 h 161"/>
                    <a:gd name="T92" fmla="*/ 29 w 30"/>
                    <a:gd name="T93" fmla="*/ 159 h 16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30"/>
                    <a:gd name="T142" fmla="*/ 0 h 161"/>
                    <a:gd name="T143" fmla="*/ 30 w 30"/>
                    <a:gd name="T144" fmla="*/ 161 h 16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30" h="161">
                      <a:moveTo>
                        <a:pt x="29" y="159"/>
                      </a:moveTo>
                      <a:lnTo>
                        <a:pt x="29" y="159"/>
                      </a:lnTo>
                      <a:lnTo>
                        <a:pt x="28" y="154"/>
                      </a:lnTo>
                      <a:lnTo>
                        <a:pt x="27" y="150"/>
                      </a:lnTo>
                      <a:lnTo>
                        <a:pt x="25" y="145"/>
                      </a:lnTo>
                      <a:lnTo>
                        <a:pt x="24" y="139"/>
                      </a:lnTo>
                      <a:lnTo>
                        <a:pt x="23" y="135"/>
                      </a:lnTo>
                      <a:lnTo>
                        <a:pt x="22" y="130"/>
                      </a:lnTo>
                      <a:lnTo>
                        <a:pt x="21" y="125"/>
                      </a:lnTo>
                      <a:lnTo>
                        <a:pt x="20" y="120"/>
                      </a:lnTo>
                      <a:lnTo>
                        <a:pt x="20" y="116"/>
                      </a:lnTo>
                      <a:lnTo>
                        <a:pt x="19" y="111"/>
                      </a:lnTo>
                      <a:lnTo>
                        <a:pt x="17" y="105"/>
                      </a:lnTo>
                      <a:lnTo>
                        <a:pt x="17" y="101"/>
                      </a:lnTo>
                      <a:lnTo>
                        <a:pt x="16" y="95"/>
                      </a:lnTo>
                      <a:lnTo>
                        <a:pt x="15" y="91"/>
                      </a:lnTo>
                      <a:lnTo>
                        <a:pt x="15" y="85"/>
                      </a:lnTo>
                      <a:lnTo>
                        <a:pt x="14" y="80"/>
                      </a:lnTo>
                      <a:lnTo>
                        <a:pt x="14" y="76"/>
                      </a:lnTo>
                      <a:lnTo>
                        <a:pt x="13" y="70"/>
                      </a:lnTo>
                      <a:lnTo>
                        <a:pt x="12" y="66"/>
                      </a:lnTo>
                      <a:lnTo>
                        <a:pt x="12" y="60"/>
                      </a:lnTo>
                      <a:lnTo>
                        <a:pt x="11" y="55"/>
                      </a:lnTo>
                      <a:lnTo>
                        <a:pt x="11" y="50"/>
                      </a:lnTo>
                      <a:lnTo>
                        <a:pt x="10" y="45"/>
                      </a:lnTo>
                      <a:lnTo>
                        <a:pt x="10" y="40"/>
                      </a:lnTo>
                      <a:lnTo>
                        <a:pt x="8" y="35"/>
                      </a:lnTo>
                      <a:lnTo>
                        <a:pt x="7" y="31"/>
                      </a:lnTo>
                      <a:lnTo>
                        <a:pt x="7" y="25"/>
                      </a:lnTo>
                      <a:lnTo>
                        <a:pt x="6" y="20"/>
                      </a:lnTo>
                      <a:lnTo>
                        <a:pt x="6" y="15"/>
                      </a:lnTo>
                      <a:lnTo>
                        <a:pt x="5" y="10"/>
                      </a:lnTo>
                      <a:lnTo>
                        <a:pt x="4" y="4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6"/>
                      </a:lnTo>
                      <a:lnTo>
                        <a:pt x="3" y="10"/>
                      </a:lnTo>
                      <a:lnTo>
                        <a:pt x="3" y="16"/>
                      </a:lnTo>
                      <a:lnTo>
                        <a:pt x="4" y="20"/>
                      </a:lnTo>
                      <a:lnTo>
                        <a:pt x="5" y="26"/>
                      </a:lnTo>
                      <a:lnTo>
                        <a:pt x="5" y="31"/>
                      </a:lnTo>
                      <a:lnTo>
                        <a:pt x="6" y="36"/>
                      </a:lnTo>
                      <a:lnTo>
                        <a:pt x="6" y="41"/>
                      </a:lnTo>
                      <a:lnTo>
                        <a:pt x="7" y="45"/>
                      </a:lnTo>
                      <a:lnTo>
                        <a:pt x="7" y="51"/>
                      </a:lnTo>
                      <a:lnTo>
                        <a:pt x="8" y="55"/>
                      </a:lnTo>
                      <a:lnTo>
                        <a:pt x="10" y="61"/>
                      </a:lnTo>
                      <a:lnTo>
                        <a:pt x="10" y="66"/>
                      </a:lnTo>
                      <a:lnTo>
                        <a:pt x="11" y="71"/>
                      </a:lnTo>
                      <a:lnTo>
                        <a:pt x="11" y="76"/>
                      </a:lnTo>
                      <a:lnTo>
                        <a:pt x="12" y="80"/>
                      </a:lnTo>
                      <a:lnTo>
                        <a:pt x="12" y="86"/>
                      </a:lnTo>
                      <a:lnTo>
                        <a:pt x="13" y="91"/>
                      </a:lnTo>
                      <a:lnTo>
                        <a:pt x="14" y="96"/>
                      </a:lnTo>
                      <a:lnTo>
                        <a:pt x="15" y="101"/>
                      </a:lnTo>
                      <a:lnTo>
                        <a:pt x="15" y="106"/>
                      </a:lnTo>
                      <a:lnTo>
                        <a:pt x="16" y="111"/>
                      </a:lnTo>
                      <a:lnTo>
                        <a:pt x="17" y="116"/>
                      </a:lnTo>
                      <a:lnTo>
                        <a:pt x="19" y="121"/>
                      </a:lnTo>
                      <a:lnTo>
                        <a:pt x="19" y="126"/>
                      </a:lnTo>
                      <a:lnTo>
                        <a:pt x="20" y="131"/>
                      </a:lnTo>
                      <a:lnTo>
                        <a:pt x="21" y="136"/>
                      </a:lnTo>
                      <a:lnTo>
                        <a:pt x="22" y="140"/>
                      </a:lnTo>
                      <a:lnTo>
                        <a:pt x="23" y="145"/>
                      </a:lnTo>
                      <a:lnTo>
                        <a:pt x="24" y="151"/>
                      </a:lnTo>
                      <a:lnTo>
                        <a:pt x="25" y="155"/>
                      </a:lnTo>
                      <a:lnTo>
                        <a:pt x="27" y="160"/>
                      </a:lnTo>
                      <a:lnTo>
                        <a:pt x="28" y="160"/>
                      </a:lnTo>
                      <a:lnTo>
                        <a:pt x="28" y="161"/>
                      </a:lnTo>
                      <a:lnTo>
                        <a:pt x="29" y="161"/>
                      </a:lnTo>
                      <a:lnTo>
                        <a:pt x="29" y="160"/>
                      </a:lnTo>
                      <a:lnTo>
                        <a:pt x="30" y="160"/>
                      </a:lnTo>
                      <a:lnTo>
                        <a:pt x="29" y="160"/>
                      </a:lnTo>
                      <a:lnTo>
                        <a:pt x="29" y="15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4254" y="1651"/>
                  <a:ext cx="9" cy="76"/>
                </a:xfrm>
                <a:custGeom>
                  <a:avLst/>
                  <a:gdLst>
                    <a:gd name="T0" fmla="*/ 27 w 27"/>
                    <a:gd name="T1" fmla="*/ 247 h 249"/>
                    <a:gd name="T2" fmla="*/ 21 w 27"/>
                    <a:gd name="T3" fmla="*/ 233 h 249"/>
                    <a:gd name="T4" fmla="*/ 16 w 27"/>
                    <a:gd name="T5" fmla="*/ 218 h 249"/>
                    <a:gd name="T6" fmla="*/ 12 w 27"/>
                    <a:gd name="T7" fmla="*/ 204 h 249"/>
                    <a:gd name="T8" fmla="*/ 10 w 27"/>
                    <a:gd name="T9" fmla="*/ 189 h 249"/>
                    <a:gd name="T10" fmla="*/ 8 w 27"/>
                    <a:gd name="T11" fmla="*/ 174 h 249"/>
                    <a:gd name="T12" fmla="*/ 6 w 27"/>
                    <a:gd name="T13" fmla="*/ 158 h 249"/>
                    <a:gd name="T14" fmla="*/ 6 w 27"/>
                    <a:gd name="T15" fmla="*/ 144 h 249"/>
                    <a:gd name="T16" fmla="*/ 6 w 27"/>
                    <a:gd name="T17" fmla="*/ 128 h 249"/>
                    <a:gd name="T18" fmla="*/ 6 w 27"/>
                    <a:gd name="T19" fmla="*/ 112 h 249"/>
                    <a:gd name="T20" fmla="*/ 8 w 27"/>
                    <a:gd name="T21" fmla="*/ 95 h 249"/>
                    <a:gd name="T22" fmla="*/ 8 w 27"/>
                    <a:gd name="T23" fmla="*/ 79 h 249"/>
                    <a:gd name="T24" fmla="*/ 8 w 27"/>
                    <a:gd name="T25" fmla="*/ 63 h 249"/>
                    <a:gd name="T26" fmla="*/ 6 w 27"/>
                    <a:gd name="T27" fmla="*/ 47 h 249"/>
                    <a:gd name="T28" fmla="*/ 6 w 27"/>
                    <a:gd name="T29" fmla="*/ 31 h 249"/>
                    <a:gd name="T30" fmla="*/ 4 w 27"/>
                    <a:gd name="T31" fmla="*/ 16 h 249"/>
                    <a:gd name="T32" fmla="*/ 2 w 27"/>
                    <a:gd name="T33" fmla="*/ 0 h 249"/>
                    <a:gd name="T34" fmla="*/ 1 w 27"/>
                    <a:gd name="T35" fmla="*/ 8 h 249"/>
                    <a:gd name="T36" fmla="*/ 3 w 27"/>
                    <a:gd name="T37" fmla="*/ 23 h 249"/>
                    <a:gd name="T38" fmla="*/ 4 w 27"/>
                    <a:gd name="T39" fmla="*/ 39 h 249"/>
                    <a:gd name="T40" fmla="*/ 5 w 27"/>
                    <a:gd name="T41" fmla="*/ 55 h 249"/>
                    <a:gd name="T42" fmla="*/ 5 w 27"/>
                    <a:gd name="T43" fmla="*/ 71 h 249"/>
                    <a:gd name="T44" fmla="*/ 4 w 27"/>
                    <a:gd name="T45" fmla="*/ 87 h 249"/>
                    <a:gd name="T46" fmla="*/ 4 w 27"/>
                    <a:gd name="T47" fmla="*/ 103 h 249"/>
                    <a:gd name="T48" fmla="*/ 4 w 27"/>
                    <a:gd name="T49" fmla="*/ 119 h 249"/>
                    <a:gd name="T50" fmla="*/ 4 w 27"/>
                    <a:gd name="T51" fmla="*/ 136 h 249"/>
                    <a:gd name="T52" fmla="*/ 4 w 27"/>
                    <a:gd name="T53" fmla="*/ 152 h 249"/>
                    <a:gd name="T54" fmla="*/ 5 w 27"/>
                    <a:gd name="T55" fmla="*/ 166 h 249"/>
                    <a:gd name="T56" fmla="*/ 6 w 27"/>
                    <a:gd name="T57" fmla="*/ 182 h 249"/>
                    <a:gd name="T58" fmla="*/ 9 w 27"/>
                    <a:gd name="T59" fmla="*/ 198 h 249"/>
                    <a:gd name="T60" fmla="*/ 11 w 27"/>
                    <a:gd name="T61" fmla="*/ 213 h 249"/>
                    <a:gd name="T62" fmla="*/ 16 w 27"/>
                    <a:gd name="T63" fmla="*/ 228 h 249"/>
                    <a:gd name="T64" fmla="*/ 21 w 27"/>
                    <a:gd name="T65" fmla="*/ 241 h 249"/>
                    <a:gd name="T66" fmla="*/ 25 w 27"/>
                    <a:gd name="T67" fmla="*/ 248 h 249"/>
                    <a:gd name="T68" fmla="*/ 25 w 27"/>
                    <a:gd name="T69" fmla="*/ 249 h 249"/>
                    <a:gd name="T70" fmla="*/ 25 w 27"/>
                    <a:gd name="T71" fmla="*/ 249 h 249"/>
                    <a:gd name="T72" fmla="*/ 25 w 27"/>
                    <a:gd name="T73" fmla="*/ 249 h 249"/>
                    <a:gd name="T74" fmla="*/ 26 w 27"/>
                    <a:gd name="T75" fmla="*/ 249 h 249"/>
                    <a:gd name="T76" fmla="*/ 26 w 27"/>
                    <a:gd name="T77" fmla="*/ 249 h 249"/>
                    <a:gd name="T78" fmla="*/ 26 w 27"/>
                    <a:gd name="T79" fmla="*/ 249 h 249"/>
                    <a:gd name="T80" fmla="*/ 26 w 27"/>
                    <a:gd name="T81" fmla="*/ 249 h 249"/>
                    <a:gd name="T82" fmla="*/ 27 w 27"/>
                    <a:gd name="T83" fmla="*/ 249 h 249"/>
                    <a:gd name="T84" fmla="*/ 27 w 27"/>
                    <a:gd name="T85" fmla="*/ 248 h 249"/>
                    <a:gd name="T86" fmla="*/ 27 w 27"/>
                    <a:gd name="T87" fmla="*/ 248 h 249"/>
                    <a:gd name="T88" fmla="*/ 27 w 27"/>
                    <a:gd name="T89" fmla="*/ 248 h 249"/>
                    <a:gd name="T90" fmla="*/ 27 w 27"/>
                    <a:gd name="T91" fmla="*/ 247 h 249"/>
                    <a:gd name="T92" fmla="*/ 27 w 27"/>
                    <a:gd name="T93" fmla="*/ 247 h 24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7"/>
                    <a:gd name="T142" fmla="*/ 0 h 249"/>
                    <a:gd name="T143" fmla="*/ 27 w 27"/>
                    <a:gd name="T144" fmla="*/ 249 h 24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7" h="249">
                      <a:moveTo>
                        <a:pt x="27" y="247"/>
                      </a:moveTo>
                      <a:lnTo>
                        <a:pt x="27" y="247"/>
                      </a:lnTo>
                      <a:lnTo>
                        <a:pt x="23" y="240"/>
                      </a:lnTo>
                      <a:lnTo>
                        <a:pt x="21" y="233"/>
                      </a:lnTo>
                      <a:lnTo>
                        <a:pt x="18" y="226"/>
                      </a:lnTo>
                      <a:lnTo>
                        <a:pt x="16" y="218"/>
                      </a:lnTo>
                      <a:lnTo>
                        <a:pt x="14" y="212"/>
                      </a:lnTo>
                      <a:lnTo>
                        <a:pt x="12" y="204"/>
                      </a:lnTo>
                      <a:lnTo>
                        <a:pt x="11" y="197"/>
                      </a:lnTo>
                      <a:lnTo>
                        <a:pt x="10" y="189"/>
                      </a:lnTo>
                      <a:lnTo>
                        <a:pt x="9" y="182"/>
                      </a:lnTo>
                      <a:lnTo>
                        <a:pt x="8" y="174"/>
                      </a:lnTo>
                      <a:lnTo>
                        <a:pt x="8" y="166"/>
                      </a:lnTo>
                      <a:lnTo>
                        <a:pt x="6" y="158"/>
                      </a:lnTo>
                      <a:lnTo>
                        <a:pt x="6" y="152"/>
                      </a:lnTo>
                      <a:lnTo>
                        <a:pt x="6" y="144"/>
                      </a:lnTo>
                      <a:lnTo>
                        <a:pt x="6" y="136"/>
                      </a:lnTo>
                      <a:lnTo>
                        <a:pt x="6" y="128"/>
                      </a:lnTo>
                      <a:lnTo>
                        <a:pt x="6" y="119"/>
                      </a:lnTo>
                      <a:lnTo>
                        <a:pt x="6" y="112"/>
                      </a:lnTo>
                      <a:lnTo>
                        <a:pt x="6" y="104"/>
                      </a:lnTo>
                      <a:lnTo>
                        <a:pt x="8" y="95"/>
                      </a:lnTo>
                      <a:lnTo>
                        <a:pt x="8" y="87"/>
                      </a:lnTo>
                      <a:lnTo>
                        <a:pt x="8" y="79"/>
                      </a:lnTo>
                      <a:lnTo>
                        <a:pt x="8" y="71"/>
                      </a:lnTo>
                      <a:lnTo>
                        <a:pt x="8" y="63"/>
                      </a:lnTo>
                      <a:lnTo>
                        <a:pt x="8" y="55"/>
                      </a:lnTo>
                      <a:lnTo>
                        <a:pt x="6" y="47"/>
                      </a:lnTo>
                      <a:lnTo>
                        <a:pt x="6" y="39"/>
                      </a:lnTo>
                      <a:lnTo>
                        <a:pt x="6" y="31"/>
                      </a:lnTo>
                      <a:lnTo>
                        <a:pt x="5" y="23"/>
                      </a:lnTo>
                      <a:lnTo>
                        <a:pt x="4" y="16"/>
                      </a:lnTo>
                      <a:lnTo>
                        <a:pt x="3" y="8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8"/>
                      </a:lnTo>
                      <a:lnTo>
                        <a:pt x="2" y="16"/>
                      </a:lnTo>
                      <a:lnTo>
                        <a:pt x="3" y="23"/>
                      </a:lnTo>
                      <a:lnTo>
                        <a:pt x="4" y="31"/>
                      </a:lnTo>
                      <a:lnTo>
                        <a:pt x="4" y="39"/>
                      </a:lnTo>
                      <a:lnTo>
                        <a:pt x="4" y="47"/>
                      </a:lnTo>
                      <a:lnTo>
                        <a:pt x="5" y="55"/>
                      </a:lnTo>
                      <a:lnTo>
                        <a:pt x="5" y="63"/>
                      </a:lnTo>
                      <a:lnTo>
                        <a:pt x="5" y="71"/>
                      </a:lnTo>
                      <a:lnTo>
                        <a:pt x="5" y="79"/>
                      </a:lnTo>
                      <a:lnTo>
                        <a:pt x="4" y="87"/>
                      </a:lnTo>
                      <a:lnTo>
                        <a:pt x="4" y="95"/>
                      </a:lnTo>
                      <a:lnTo>
                        <a:pt x="4" y="103"/>
                      </a:lnTo>
                      <a:lnTo>
                        <a:pt x="4" y="112"/>
                      </a:lnTo>
                      <a:lnTo>
                        <a:pt x="4" y="119"/>
                      </a:lnTo>
                      <a:lnTo>
                        <a:pt x="4" y="128"/>
                      </a:lnTo>
                      <a:lnTo>
                        <a:pt x="4" y="136"/>
                      </a:lnTo>
                      <a:lnTo>
                        <a:pt x="4" y="144"/>
                      </a:lnTo>
                      <a:lnTo>
                        <a:pt x="4" y="152"/>
                      </a:lnTo>
                      <a:lnTo>
                        <a:pt x="4" y="160"/>
                      </a:lnTo>
                      <a:lnTo>
                        <a:pt x="5" y="166"/>
                      </a:lnTo>
                      <a:lnTo>
                        <a:pt x="5" y="174"/>
                      </a:lnTo>
                      <a:lnTo>
                        <a:pt x="6" y="182"/>
                      </a:lnTo>
                      <a:lnTo>
                        <a:pt x="8" y="190"/>
                      </a:lnTo>
                      <a:lnTo>
                        <a:pt x="9" y="198"/>
                      </a:lnTo>
                      <a:lnTo>
                        <a:pt x="10" y="205"/>
                      </a:lnTo>
                      <a:lnTo>
                        <a:pt x="11" y="213"/>
                      </a:lnTo>
                      <a:lnTo>
                        <a:pt x="13" y="220"/>
                      </a:lnTo>
                      <a:lnTo>
                        <a:pt x="16" y="228"/>
                      </a:lnTo>
                      <a:lnTo>
                        <a:pt x="18" y="234"/>
                      </a:lnTo>
                      <a:lnTo>
                        <a:pt x="21" y="241"/>
                      </a:lnTo>
                      <a:lnTo>
                        <a:pt x="25" y="248"/>
                      </a:lnTo>
                      <a:lnTo>
                        <a:pt x="25" y="249"/>
                      </a:lnTo>
                      <a:lnTo>
                        <a:pt x="26" y="249"/>
                      </a:lnTo>
                      <a:lnTo>
                        <a:pt x="27" y="249"/>
                      </a:lnTo>
                      <a:lnTo>
                        <a:pt x="27" y="248"/>
                      </a:lnTo>
                      <a:lnTo>
                        <a:pt x="27" y="247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4262" y="1728"/>
                  <a:ext cx="5" cy="65"/>
                </a:xfrm>
                <a:custGeom>
                  <a:avLst/>
                  <a:gdLst>
                    <a:gd name="T0" fmla="*/ 3 w 16"/>
                    <a:gd name="T1" fmla="*/ 206 h 206"/>
                    <a:gd name="T2" fmla="*/ 7 w 16"/>
                    <a:gd name="T3" fmla="*/ 193 h 206"/>
                    <a:gd name="T4" fmla="*/ 11 w 16"/>
                    <a:gd name="T5" fmla="*/ 180 h 206"/>
                    <a:gd name="T6" fmla="*/ 13 w 16"/>
                    <a:gd name="T7" fmla="*/ 168 h 206"/>
                    <a:gd name="T8" fmla="*/ 15 w 16"/>
                    <a:gd name="T9" fmla="*/ 154 h 206"/>
                    <a:gd name="T10" fmla="*/ 15 w 16"/>
                    <a:gd name="T11" fmla="*/ 142 h 206"/>
                    <a:gd name="T12" fmla="*/ 16 w 16"/>
                    <a:gd name="T13" fmla="*/ 129 h 206"/>
                    <a:gd name="T14" fmla="*/ 16 w 16"/>
                    <a:gd name="T15" fmla="*/ 116 h 206"/>
                    <a:gd name="T16" fmla="*/ 16 w 16"/>
                    <a:gd name="T17" fmla="*/ 103 h 206"/>
                    <a:gd name="T18" fmla="*/ 15 w 16"/>
                    <a:gd name="T19" fmla="*/ 90 h 206"/>
                    <a:gd name="T20" fmla="*/ 14 w 16"/>
                    <a:gd name="T21" fmla="*/ 77 h 206"/>
                    <a:gd name="T22" fmla="*/ 13 w 16"/>
                    <a:gd name="T23" fmla="*/ 63 h 206"/>
                    <a:gd name="T24" fmla="*/ 12 w 16"/>
                    <a:gd name="T25" fmla="*/ 51 h 206"/>
                    <a:gd name="T26" fmla="*/ 9 w 16"/>
                    <a:gd name="T27" fmla="*/ 37 h 206"/>
                    <a:gd name="T28" fmla="*/ 8 w 16"/>
                    <a:gd name="T29" fmla="*/ 25 h 206"/>
                    <a:gd name="T30" fmla="*/ 6 w 16"/>
                    <a:gd name="T31" fmla="*/ 12 h 206"/>
                    <a:gd name="T32" fmla="*/ 5 w 16"/>
                    <a:gd name="T33" fmla="*/ 0 h 206"/>
                    <a:gd name="T34" fmla="*/ 3 w 16"/>
                    <a:gd name="T35" fmla="*/ 7 h 206"/>
                    <a:gd name="T36" fmla="*/ 5 w 16"/>
                    <a:gd name="T37" fmla="*/ 19 h 206"/>
                    <a:gd name="T38" fmla="*/ 7 w 16"/>
                    <a:gd name="T39" fmla="*/ 32 h 206"/>
                    <a:gd name="T40" fmla="*/ 8 w 16"/>
                    <a:gd name="T41" fmla="*/ 44 h 206"/>
                    <a:gd name="T42" fmla="*/ 9 w 16"/>
                    <a:gd name="T43" fmla="*/ 58 h 206"/>
                    <a:gd name="T44" fmla="*/ 12 w 16"/>
                    <a:gd name="T45" fmla="*/ 70 h 206"/>
                    <a:gd name="T46" fmla="*/ 13 w 16"/>
                    <a:gd name="T47" fmla="*/ 84 h 206"/>
                    <a:gd name="T48" fmla="*/ 13 w 16"/>
                    <a:gd name="T49" fmla="*/ 96 h 206"/>
                    <a:gd name="T50" fmla="*/ 14 w 16"/>
                    <a:gd name="T51" fmla="*/ 109 h 206"/>
                    <a:gd name="T52" fmla="*/ 14 w 16"/>
                    <a:gd name="T53" fmla="*/ 122 h 206"/>
                    <a:gd name="T54" fmla="*/ 14 w 16"/>
                    <a:gd name="T55" fmla="*/ 135 h 206"/>
                    <a:gd name="T56" fmla="*/ 13 w 16"/>
                    <a:gd name="T57" fmla="*/ 147 h 206"/>
                    <a:gd name="T58" fmla="*/ 12 w 16"/>
                    <a:gd name="T59" fmla="*/ 161 h 206"/>
                    <a:gd name="T60" fmla="*/ 9 w 16"/>
                    <a:gd name="T61" fmla="*/ 173 h 206"/>
                    <a:gd name="T62" fmla="*/ 6 w 16"/>
                    <a:gd name="T63" fmla="*/ 186 h 206"/>
                    <a:gd name="T64" fmla="*/ 3 w 16"/>
                    <a:gd name="T65" fmla="*/ 198 h 206"/>
                    <a:gd name="T66" fmla="*/ 1 w 16"/>
                    <a:gd name="T67" fmla="*/ 204 h 206"/>
                    <a:gd name="T68" fmla="*/ 0 w 16"/>
                    <a:gd name="T69" fmla="*/ 205 h 206"/>
                    <a:gd name="T70" fmla="*/ 0 w 16"/>
                    <a:gd name="T71" fmla="*/ 205 h 206"/>
                    <a:gd name="T72" fmla="*/ 0 w 16"/>
                    <a:gd name="T73" fmla="*/ 206 h 206"/>
                    <a:gd name="T74" fmla="*/ 0 w 16"/>
                    <a:gd name="T75" fmla="*/ 206 h 206"/>
                    <a:gd name="T76" fmla="*/ 1 w 16"/>
                    <a:gd name="T77" fmla="*/ 206 h 206"/>
                    <a:gd name="T78" fmla="*/ 1 w 16"/>
                    <a:gd name="T79" fmla="*/ 206 h 206"/>
                    <a:gd name="T80" fmla="*/ 1 w 16"/>
                    <a:gd name="T81" fmla="*/ 206 h 206"/>
                    <a:gd name="T82" fmla="*/ 1 w 16"/>
                    <a:gd name="T83" fmla="*/ 206 h 206"/>
                    <a:gd name="T84" fmla="*/ 3 w 16"/>
                    <a:gd name="T85" fmla="*/ 206 h 206"/>
                    <a:gd name="T86" fmla="*/ 3 w 16"/>
                    <a:gd name="T87" fmla="*/ 206 h 206"/>
                    <a:gd name="T88" fmla="*/ 3 w 16"/>
                    <a:gd name="T89" fmla="*/ 206 h 206"/>
                    <a:gd name="T90" fmla="*/ 3 w 16"/>
                    <a:gd name="T91" fmla="*/ 206 h 20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6"/>
                    <a:gd name="T139" fmla="*/ 0 h 206"/>
                    <a:gd name="T140" fmla="*/ 16 w 16"/>
                    <a:gd name="T141" fmla="*/ 206 h 20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6" h="206">
                      <a:moveTo>
                        <a:pt x="3" y="206"/>
                      </a:moveTo>
                      <a:lnTo>
                        <a:pt x="3" y="206"/>
                      </a:lnTo>
                      <a:lnTo>
                        <a:pt x="5" y="199"/>
                      </a:lnTo>
                      <a:lnTo>
                        <a:pt x="7" y="193"/>
                      </a:lnTo>
                      <a:lnTo>
                        <a:pt x="8" y="187"/>
                      </a:lnTo>
                      <a:lnTo>
                        <a:pt x="11" y="180"/>
                      </a:lnTo>
                      <a:lnTo>
                        <a:pt x="12" y="175"/>
                      </a:lnTo>
                      <a:lnTo>
                        <a:pt x="13" y="168"/>
                      </a:lnTo>
                      <a:lnTo>
                        <a:pt x="14" y="161"/>
                      </a:lnTo>
                      <a:lnTo>
                        <a:pt x="15" y="154"/>
                      </a:lnTo>
                      <a:lnTo>
                        <a:pt x="15" y="148"/>
                      </a:lnTo>
                      <a:lnTo>
                        <a:pt x="15" y="142"/>
                      </a:lnTo>
                      <a:lnTo>
                        <a:pt x="16" y="135"/>
                      </a:lnTo>
                      <a:lnTo>
                        <a:pt x="16" y="129"/>
                      </a:lnTo>
                      <a:lnTo>
                        <a:pt x="16" y="122"/>
                      </a:lnTo>
                      <a:lnTo>
                        <a:pt x="16" y="116"/>
                      </a:lnTo>
                      <a:lnTo>
                        <a:pt x="16" y="109"/>
                      </a:lnTo>
                      <a:lnTo>
                        <a:pt x="16" y="103"/>
                      </a:lnTo>
                      <a:lnTo>
                        <a:pt x="16" y="96"/>
                      </a:lnTo>
                      <a:lnTo>
                        <a:pt x="15" y="90"/>
                      </a:lnTo>
                      <a:lnTo>
                        <a:pt x="15" y="83"/>
                      </a:lnTo>
                      <a:lnTo>
                        <a:pt x="14" y="77"/>
                      </a:lnTo>
                      <a:lnTo>
                        <a:pt x="14" y="70"/>
                      </a:lnTo>
                      <a:lnTo>
                        <a:pt x="13" y="63"/>
                      </a:lnTo>
                      <a:lnTo>
                        <a:pt x="12" y="58"/>
                      </a:lnTo>
                      <a:lnTo>
                        <a:pt x="12" y="51"/>
                      </a:lnTo>
                      <a:lnTo>
                        <a:pt x="11" y="44"/>
                      </a:lnTo>
                      <a:lnTo>
                        <a:pt x="9" y="37"/>
                      </a:lnTo>
                      <a:lnTo>
                        <a:pt x="9" y="32"/>
                      </a:lnTo>
                      <a:lnTo>
                        <a:pt x="8" y="25"/>
                      </a:lnTo>
                      <a:lnTo>
                        <a:pt x="7" y="19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3" y="7"/>
                      </a:lnTo>
                      <a:lnTo>
                        <a:pt x="4" y="12"/>
                      </a:lnTo>
                      <a:lnTo>
                        <a:pt x="5" y="19"/>
                      </a:lnTo>
                      <a:lnTo>
                        <a:pt x="6" y="26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8" y="44"/>
                      </a:lnTo>
                      <a:lnTo>
                        <a:pt x="9" y="51"/>
                      </a:lnTo>
                      <a:lnTo>
                        <a:pt x="9" y="58"/>
                      </a:lnTo>
                      <a:lnTo>
                        <a:pt x="11" y="65"/>
                      </a:lnTo>
                      <a:lnTo>
                        <a:pt x="12" y="70"/>
                      </a:lnTo>
                      <a:lnTo>
                        <a:pt x="12" y="77"/>
                      </a:lnTo>
                      <a:lnTo>
                        <a:pt x="13" y="84"/>
                      </a:lnTo>
                      <a:lnTo>
                        <a:pt x="13" y="91"/>
                      </a:lnTo>
                      <a:lnTo>
                        <a:pt x="13" y="96"/>
                      </a:lnTo>
                      <a:lnTo>
                        <a:pt x="14" y="103"/>
                      </a:lnTo>
                      <a:lnTo>
                        <a:pt x="14" y="109"/>
                      </a:lnTo>
                      <a:lnTo>
                        <a:pt x="14" y="116"/>
                      </a:lnTo>
                      <a:lnTo>
                        <a:pt x="14" y="122"/>
                      </a:lnTo>
                      <a:lnTo>
                        <a:pt x="14" y="129"/>
                      </a:lnTo>
                      <a:lnTo>
                        <a:pt x="14" y="135"/>
                      </a:lnTo>
                      <a:lnTo>
                        <a:pt x="13" y="142"/>
                      </a:lnTo>
                      <a:lnTo>
                        <a:pt x="13" y="147"/>
                      </a:lnTo>
                      <a:lnTo>
                        <a:pt x="12" y="154"/>
                      </a:lnTo>
                      <a:lnTo>
                        <a:pt x="12" y="161"/>
                      </a:lnTo>
                      <a:lnTo>
                        <a:pt x="11" y="167"/>
                      </a:lnTo>
                      <a:lnTo>
                        <a:pt x="9" y="173"/>
                      </a:lnTo>
                      <a:lnTo>
                        <a:pt x="8" y="179"/>
                      </a:lnTo>
                      <a:lnTo>
                        <a:pt x="6" y="186"/>
                      </a:lnTo>
                      <a:lnTo>
                        <a:pt x="5" y="192"/>
                      </a:lnTo>
                      <a:lnTo>
                        <a:pt x="3" y="198"/>
                      </a:lnTo>
                      <a:lnTo>
                        <a:pt x="0" y="205"/>
                      </a:lnTo>
                      <a:lnTo>
                        <a:pt x="1" y="204"/>
                      </a:lnTo>
                      <a:lnTo>
                        <a:pt x="0" y="205"/>
                      </a:lnTo>
                      <a:lnTo>
                        <a:pt x="0" y="206"/>
                      </a:lnTo>
                      <a:lnTo>
                        <a:pt x="1" y="206"/>
                      </a:lnTo>
                      <a:lnTo>
                        <a:pt x="3" y="20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78" name="Freeform 89"/>
                <p:cNvSpPr>
                  <a:spLocks/>
                </p:cNvSpPr>
                <p:nvPr/>
              </p:nvSpPr>
              <p:spPr bwMode="auto">
                <a:xfrm>
                  <a:off x="4237" y="1792"/>
                  <a:ext cx="26" cy="20"/>
                </a:xfrm>
                <a:custGeom>
                  <a:avLst/>
                  <a:gdLst>
                    <a:gd name="T0" fmla="*/ 2 w 77"/>
                    <a:gd name="T1" fmla="*/ 64 h 66"/>
                    <a:gd name="T2" fmla="*/ 2 w 77"/>
                    <a:gd name="T3" fmla="*/ 59 h 66"/>
                    <a:gd name="T4" fmla="*/ 3 w 77"/>
                    <a:gd name="T5" fmla="*/ 56 h 66"/>
                    <a:gd name="T6" fmla="*/ 5 w 77"/>
                    <a:gd name="T7" fmla="*/ 51 h 66"/>
                    <a:gd name="T8" fmla="*/ 9 w 77"/>
                    <a:gd name="T9" fmla="*/ 48 h 66"/>
                    <a:gd name="T10" fmla="*/ 12 w 77"/>
                    <a:gd name="T11" fmla="*/ 43 h 66"/>
                    <a:gd name="T12" fmla="*/ 18 w 77"/>
                    <a:gd name="T13" fmla="*/ 40 h 66"/>
                    <a:gd name="T14" fmla="*/ 22 w 77"/>
                    <a:gd name="T15" fmla="*/ 36 h 66"/>
                    <a:gd name="T16" fmla="*/ 28 w 77"/>
                    <a:gd name="T17" fmla="*/ 33 h 66"/>
                    <a:gd name="T18" fmla="*/ 35 w 77"/>
                    <a:gd name="T19" fmla="*/ 28 h 66"/>
                    <a:gd name="T20" fmla="*/ 41 w 77"/>
                    <a:gd name="T21" fmla="*/ 25 h 66"/>
                    <a:gd name="T22" fmla="*/ 47 w 77"/>
                    <a:gd name="T23" fmla="*/ 22 h 66"/>
                    <a:gd name="T24" fmla="*/ 54 w 77"/>
                    <a:gd name="T25" fmla="*/ 18 h 66"/>
                    <a:gd name="T26" fmla="*/ 61 w 77"/>
                    <a:gd name="T27" fmla="*/ 15 h 66"/>
                    <a:gd name="T28" fmla="*/ 66 w 77"/>
                    <a:gd name="T29" fmla="*/ 10 h 66"/>
                    <a:gd name="T30" fmla="*/ 72 w 77"/>
                    <a:gd name="T31" fmla="*/ 7 h 66"/>
                    <a:gd name="T32" fmla="*/ 77 w 77"/>
                    <a:gd name="T33" fmla="*/ 3 h 66"/>
                    <a:gd name="T34" fmla="*/ 73 w 77"/>
                    <a:gd name="T35" fmla="*/ 2 h 66"/>
                    <a:gd name="T36" fmla="*/ 68 w 77"/>
                    <a:gd name="T37" fmla="*/ 6 h 66"/>
                    <a:gd name="T38" fmla="*/ 62 w 77"/>
                    <a:gd name="T39" fmla="*/ 10 h 66"/>
                    <a:gd name="T40" fmla="*/ 56 w 77"/>
                    <a:gd name="T41" fmla="*/ 14 h 66"/>
                    <a:gd name="T42" fmla="*/ 49 w 77"/>
                    <a:gd name="T43" fmla="*/ 17 h 66"/>
                    <a:gd name="T44" fmla="*/ 44 w 77"/>
                    <a:gd name="T45" fmla="*/ 20 h 66"/>
                    <a:gd name="T46" fmla="*/ 37 w 77"/>
                    <a:gd name="T47" fmla="*/ 24 h 66"/>
                    <a:gd name="T48" fmla="*/ 30 w 77"/>
                    <a:gd name="T49" fmla="*/ 27 h 66"/>
                    <a:gd name="T50" fmla="*/ 24 w 77"/>
                    <a:gd name="T51" fmla="*/ 32 h 66"/>
                    <a:gd name="T52" fmla="*/ 19 w 77"/>
                    <a:gd name="T53" fmla="*/ 35 h 66"/>
                    <a:gd name="T54" fmla="*/ 13 w 77"/>
                    <a:gd name="T55" fmla="*/ 39 h 66"/>
                    <a:gd name="T56" fmla="*/ 9 w 77"/>
                    <a:gd name="T57" fmla="*/ 43 h 66"/>
                    <a:gd name="T58" fmla="*/ 5 w 77"/>
                    <a:gd name="T59" fmla="*/ 48 h 66"/>
                    <a:gd name="T60" fmla="*/ 2 w 77"/>
                    <a:gd name="T61" fmla="*/ 52 h 66"/>
                    <a:gd name="T62" fmla="*/ 0 w 77"/>
                    <a:gd name="T63" fmla="*/ 57 h 66"/>
                    <a:gd name="T64" fmla="*/ 0 w 77"/>
                    <a:gd name="T65" fmla="*/ 61 h 66"/>
                    <a:gd name="T66" fmla="*/ 0 w 77"/>
                    <a:gd name="T67" fmla="*/ 65 h 66"/>
                    <a:gd name="T68" fmla="*/ 0 w 77"/>
                    <a:gd name="T69" fmla="*/ 65 h 66"/>
                    <a:gd name="T70" fmla="*/ 0 w 77"/>
                    <a:gd name="T71" fmla="*/ 65 h 66"/>
                    <a:gd name="T72" fmla="*/ 0 w 77"/>
                    <a:gd name="T73" fmla="*/ 66 h 66"/>
                    <a:gd name="T74" fmla="*/ 0 w 77"/>
                    <a:gd name="T75" fmla="*/ 66 h 66"/>
                    <a:gd name="T76" fmla="*/ 1 w 77"/>
                    <a:gd name="T77" fmla="*/ 66 h 66"/>
                    <a:gd name="T78" fmla="*/ 1 w 77"/>
                    <a:gd name="T79" fmla="*/ 66 h 66"/>
                    <a:gd name="T80" fmla="*/ 1 w 77"/>
                    <a:gd name="T81" fmla="*/ 66 h 66"/>
                    <a:gd name="T82" fmla="*/ 2 w 77"/>
                    <a:gd name="T83" fmla="*/ 66 h 66"/>
                    <a:gd name="T84" fmla="*/ 2 w 77"/>
                    <a:gd name="T85" fmla="*/ 65 h 66"/>
                    <a:gd name="T86" fmla="*/ 2 w 77"/>
                    <a:gd name="T87" fmla="*/ 65 h 66"/>
                    <a:gd name="T88" fmla="*/ 2 w 77"/>
                    <a:gd name="T89" fmla="*/ 64 h 66"/>
                    <a:gd name="T90" fmla="*/ 2 w 77"/>
                    <a:gd name="T91" fmla="*/ 64 h 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7"/>
                    <a:gd name="T139" fmla="*/ 0 h 66"/>
                    <a:gd name="T140" fmla="*/ 77 w 77"/>
                    <a:gd name="T141" fmla="*/ 66 h 6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7" h="66">
                      <a:moveTo>
                        <a:pt x="2" y="64"/>
                      </a:moveTo>
                      <a:lnTo>
                        <a:pt x="2" y="64"/>
                      </a:lnTo>
                      <a:lnTo>
                        <a:pt x="2" y="61"/>
                      </a:lnTo>
                      <a:lnTo>
                        <a:pt x="2" y="59"/>
                      </a:lnTo>
                      <a:lnTo>
                        <a:pt x="2" y="58"/>
                      </a:lnTo>
                      <a:lnTo>
                        <a:pt x="3" y="56"/>
                      </a:lnTo>
                      <a:lnTo>
                        <a:pt x="4" y="53"/>
                      </a:lnTo>
                      <a:lnTo>
                        <a:pt x="5" y="51"/>
                      </a:lnTo>
                      <a:lnTo>
                        <a:pt x="6" y="50"/>
                      </a:lnTo>
                      <a:lnTo>
                        <a:pt x="9" y="48"/>
                      </a:lnTo>
                      <a:lnTo>
                        <a:pt x="10" y="45"/>
                      </a:lnTo>
                      <a:lnTo>
                        <a:pt x="12" y="43"/>
                      </a:lnTo>
                      <a:lnTo>
                        <a:pt x="14" y="42"/>
                      </a:lnTo>
                      <a:lnTo>
                        <a:pt x="18" y="40"/>
                      </a:lnTo>
                      <a:lnTo>
                        <a:pt x="20" y="37"/>
                      </a:lnTo>
                      <a:lnTo>
                        <a:pt x="22" y="36"/>
                      </a:lnTo>
                      <a:lnTo>
                        <a:pt x="26" y="34"/>
                      </a:lnTo>
                      <a:lnTo>
                        <a:pt x="28" y="33"/>
                      </a:lnTo>
                      <a:lnTo>
                        <a:pt x="31" y="31"/>
                      </a:lnTo>
                      <a:lnTo>
                        <a:pt x="35" y="28"/>
                      </a:lnTo>
                      <a:lnTo>
                        <a:pt x="38" y="27"/>
                      </a:lnTo>
                      <a:lnTo>
                        <a:pt x="41" y="25"/>
                      </a:lnTo>
                      <a:lnTo>
                        <a:pt x="44" y="24"/>
                      </a:lnTo>
                      <a:lnTo>
                        <a:pt x="47" y="22"/>
                      </a:lnTo>
                      <a:lnTo>
                        <a:pt x="51" y="20"/>
                      </a:lnTo>
                      <a:lnTo>
                        <a:pt x="54" y="18"/>
                      </a:lnTo>
                      <a:lnTo>
                        <a:pt x="57" y="16"/>
                      </a:lnTo>
                      <a:lnTo>
                        <a:pt x="61" y="15"/>
                      </a:lnTo>
                      <a:lnTo>
                        <a:pt x="63" y="13"/>
                      </a:lnTo>
                      <a:lnTo>
                        <a:pt x="66" y="10"/>
                      </a:lnTo>
                      <a:lnTo>
                        <a:pt x="70" y="9"/>
                      </a:lnTo>
                      <a:lnTo>
                        <a:pt x="72" y="7"/>
                      </a:lnTo>
                      <a:lnTo>
                        <a:pt x="74" y="5"/>
                      </a:lnTo>
                      <a:lnTo>
                        <a:pt x="77" y="3"/>
                      </a:lnTo>
                      <a:lnTo>
                        <a:pt x="75" y="0"/>
                      </a:lnTo>
                      <a:lnTo>
                        <a:pt x="73" y="2"/>
                      </a:lnTo>
                      <a:lnTo>
                        <a:pt x="71" y="5"/>
                      </a:lnTo>
                      <a:lnTo>
                        <a:pt x="68" y="6"/>
                      </a:lnTo>
                      <a:lnTo>
                        <a:pt x="65" y="8"/>
                      </a:lnTo>
                      <a:lnTo>
                        <a:pt x="62" y="10"/>
                      </a:lnTo>
                      <a:lnTo>
                        <a:pt x="60" y="11"/>
                      </a:lnTo>
                      <a:lnTo>
                        <a:pt x="56" y="14"/>
                      </a:lnTo>
                      <a:lnTo>
                        <a:pt x="53" y="15"/>
                      </a:lnTo>
                      <a:lnTo>
                        <a:pt x="49" y="17"/>
                      </a:lnTo>
                      <a:lnTo>
                        <a:pt x="46" y="19"/>
                      </a:lnTo>
                      <a:lnTo>
                        <a:pt x="44" y="20"/>
                      </a:lnTo>
                      <a:lnTo>
                        <a:pt x="40" y="23"/>
                      </a:lnTo>
                      <a:lnTo>
                        <a:pt x="37" y="24"/>
                      </a:lnTo>
                      <a:lnTo>
                        <a:pt x="34" y="26"/>
                      </a:lnTo>
                      <a:lnTo>
                        <a:pt x="30" y="27"/>
                      </a:lnTo>
                      <a:lnTo>
                        <a:pt x="27" y="30"/>
                      </a:lnTo>
                      <a:lnTo>
                        <a:pt x="24" y="32"/>
                      </a:lnTo>
                      <a:lnTo>
                        <a:pt x="21" y="33"/>
                      </a:lnTo>
                      <a:lnTo>
                        <a:pt x="19" y="35"/>
                      </a:lnTo>
                      <a:lnTo>
                        <a:pt x="15" y="37"/>
                      </a:lnTo>
                      <a:lnTo>
                        <a:pt x="13" y="39"/>
                      </a:lnTo>
                      <a:lnTo>
                        <a:pt x="11" y="41"/>
                      </a:lnTo>
                      <a:lnTo>
                        <a:pt x="9" y="43"/>
                      </a:lnTo>
                      <a:lnTo>
                        <a:pt x="6" y="45"/>
                      </a:lnTo>
                      <a:lnTo>
                        <a:pt x="5" y="48"/>
                      </a:lnTo>
                      <a:lnTo>
                        <a:pt x="3" y="50"/>
                      </a:lnTo>
                      <a:lnTo>
                        <a:pt x="2" y="52"/>
                      </a:lnTo>
                      <a:lnTo>
                        <a:pt x="1" y="54"/>
                      </a:lnTo>
                      <a:lnTo>
                        <a:pt x="0" y="57"/>
                      </a:lnTo>
                      <a:lnTo>
                        <a:pt x="0" y="59"/>
                      </a:lnTo>
                      <a:lnTo>
                        <a:pt x="0" y="61"/>
                      </a:lnTo>
                      <a:lnTo>
                        <a:pt x="0" y="65"/>
                      </a:lnTo>
                      <a:lnTo>
                        <a:pt x="0" y="66"/>
                      </a:lnTo>
                      <a:lnTo>
                        <a:pt x="1" y="66"/>
                      </a:lnTo>
                      <a:lnTo>
                        <a:pt x="2" y="66"/>
                      </a:lnTo>
                      <a:lnTo>
                        <a:pt x="2" y="65"/>
                      </a:lnTo>
                      <a:lnTo>
                        <a:pt x="2" y="64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79" name="Freeform 90"/>
                <p:cNvSpPr>
                  <a:spLocks/>
                </p:cNvSpPr>
                <p:nvPr/>
              </p:nvSpPr>
              <p:spPr bwMode="auto">
                <a:xfrm>
                  <a:off x="4237" y="1811"/>
                  <a:ext cx="28" cy="8"/>
                </a:xfrm>
                <a:custGeom>
                  <a:avLst/>
                  <a:gdLst>
                    <a:gd name="T0" fmla="*/ 83 w 84"/>
                    <a:gd name="T1" fmla="*/ 13 h 21"/>
                    <a:gd name="T2" fmla="*/ 77 w 84"/>
                    <a:gd name="T3" fmla="*/ 14 h 21"/>
                    <a:gd name="T4" fmla="*/ 72 w 84"/>
                    <a:gd name="T5" fmla="*/ 15 h 21"/>
                    <a:gd name="T6" fmla="*/ 66 w 84"/>
                    <a:gd name="T7" fmla="*/ 16 h 21"/>
                    <a:gd name="T8" fmla="*/ 60 w 84"/>
                    <a:gd name="T9" fmla="*/ 16 h 21"/>
                    <a:gd name="T10" fmla="*/ 54 w 84"/>
                    <a:gd name="T11" fmla="*/ 17 h 21"/>
                    <a:gd name="T12" fmla="*/ 48 w 84"/>
                    <a:gd name="T13" fmla="*/ 17 h 21"/>
                    <a:gd name="T14" fmla="*/ 41 w 84"/>
                    <a:gd name="T15" fmla="*/ 17 h 21"/>
                    <a:gd name="T16" fmla="*/ 36 w 84"/>
                    <a:gd name="T17" fmla="*/ 17 h 21"/>
                    <a:gd name="T18" fmla="*/ 30 w 84"/>
                    <a:gd name="T19" fmla="*/ 16 h 21"/>
                    <a:gd name="T20" fmla="*/ 24 w 84"/>
                    <a:gd name="T21" fmla="*/ 15 h 21"/>
                    <a:gd name="T22" fmla="*/ 20 w 84"/>
                    <a:gd name="T23" fmla="*/ 14 h 21"/>
                    <a:gd name="T24" fmla="*/ 15 w 84"/>
                    <a:gd name="T25" fmla="*/ 13 h 21"/>
                    <a:gd name="T26" fmla="*/ 11 w 84"/>
                    <a:gd name="T27" fmla="*/ 11 h 21"/>
                    <a:gd name="T28" fmla="*/ 7 w 84"/>
                    <a:gd name="T29" fmla="*/ 7 h 21"/>
                    <a:gd name="T30" fmla="*/ 5 w 84"/>
                    <a:gd name="T31" fmla="*/ 4 h 21"/>
                    <a:gd name="T32" fmla="*/ 3 w 84"/>
                    <a:gd name="T33" fmla="*/ 0 h 21"/>
                    <a:gd name="T34" fmla="*/ 2 w 84"/>
                    <a:gd name="T35" fmla="*/ 5 h 21"/>
                    <a:gd name="T36" fmla="*/ 4 w 84"/>
                    <a:gd name="T37" fmla="*/ 8 h 21"/>
                    <a:gd name="T38" fmla="*/ 7 w 84"/>
                    <a:gd name="T39" fmla="*/ 12 h 21"/>
                    <a:gd name="T40" fmla="*/ 12 w 84"/>
                    <a:gd name="T41" fmla="*/ 14 h 21"/>
                    <a:gd name="T42" fmla="*/ 16 w 84"/>
                    <a:gd name="T43" fmla="*/ 16 h 21"/>
                    <a:gd name="T44" fmla="*/ 22 w 84"/>
                    <a:gd name="T45" fmla="*/ 17 h 21"/>
                    <a:gd name="T46" fmla="*/ 26 w 84"/>
                    <a:gd name="T47" fmla="*/ 20 h 21"/>
                    <a:gd name="T48" fmla="*/ 32 w 84"/>
                    <a:gd name="T49" fmla="*/ 20 h 21"/>
                    <a:gd name="T50" fmla="*/ 39 w 84"/>
                    <a:gd name="T51" fmla="*/ 21 h 21"/>
                    <a:gd name="T52" fmla="*/ 45 w 84"/>
                    <a:gd name="T53" fmla="*/ 21 h 21"/>
                    <a:gd name="T54" fmla="*/ 50 w 84"/>
                    <a:gd name="T55" fmla="*/ 21 h 21"/>
                    <a:gd name="T56" fmla="*/ 57 w 84"/>
                    <a:gd name="T57" fmla="*/ 20 h 21"/>
                    <a:gd name="T58" fmla="*/ 63 w 84"/>
                    <a:gd name="T59" fmla="*/ 20 h 21"/>
                    <a:gd name="T60" fmla="*/ 70 w 84"/>
                    <a:gd name="T61" fmla="*/ 19 h 21"/>
                    <a:gd name="T62" fmla="*/ 75 w 84"/>
                    <a:gd name="T63" fmla="*/ 17 h 21"/>
                    <a:gd name="T64" fmla="*/ 81 w 84"/>
                    <a:gd name="T65" fmla="*/ 16 h 21"/>
                    <a:gd name="T66" fmla="*/ 82 w 84"/>
                    <a:gd name="T67" fmla="*/ 15 h 21"/>
                    <a:gd name="T68" fmla="*/ 84 w 84"/>
                    <a:gd name="T69" fmla="*/ 15 h 21"/>
                    <a:gd name="T70" fmla="*/ 84 w 84"/>
                    <a:gd name="T71" fmla="*/ 15 h 21"/>
                    <a:gd name="T72" fmla="*/ 84 w 84"/>
                    <a:gd name="T73" fmla="*/ 15 h 21"/>
                    <a:gd name="T74" fmla="*/ 84 w 84"/>
                    <a:gd name="T75" fmla="*/ 14 h 21"/>
                    <a:gd name="T76" fmla="*/ 84 w 84"/>
                    <a:gd name="T77" fmla="*/ 14 h 21"/>
                    <a:gd name="T78" fmla="*/ 84 w 84"/>
                    <a:gd name="T79" fmla="*/ 14 h 21"/>
                    <a:gd name="T80" fmla="*/ 84 w 84"/>
                    <a:gd name="T81" fmla="*/ 13 h 21"/>
                    <a:gd name="T82" fmla="*/ 84 w 84"/>
                    <a:gd name="T83" fmla="*/ 13 h 21"/>
                    <a:gd name="T84" fmla="*/ 84 w 84"/>
                    <a:gd name="T85" fmla="*/ 13 h 21"/>
                    <a:gd name="T86" fmla="*/ 83 w 84"/>
                    <a:gd name="T87" fmla="*/ 13 h 21"/>
                    <a:gd name="T88" fmla="*/ 83 w 84"/>
                    <a:gd name="T89" fmla="*/ 12 h 21"/>
                    <a:gd name="T90" fmla="*/ 83 w 84"/>
                    <a:gd name="T91" fmla="*/ 13 h 2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4"/>
                    <a:gd name="T139" fmla="*/ 0 h 21"/>
                    <a:gd name="T140" fmla="*/ 84 w 84"/>
                    <a:gd name="T141" fmla="*/ 21 h 2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4" h="21">
                      <a:moveTo>
                        <a:pt x="84" y="13"/>
                      </a:moveTo>
                      <a:lnTo>
                        <a:pt x="83" y="13"/>
                      </a:lnTo>
                      <a:lnTo>
                        <a:pt x="81" y="13"/>
                      </a:lnTo>
                      <a:lnTo>
                        <a:pt x="77" y="14"/>
                      </a:lnTo>
                      <a:lnTo>
                        <a:pt x="75" y="14"/>
                      </a:lnTo>
                      <a:lnTo>
                        <a:pt x="72" y="15"/>
                      </a:lnTo>
                      <a:lnTo>
                        <a:pt x="68" y="15"/>
                      </a:lnTo>
                      <a:lnTo>
                        <a:pt x="66" y="16"/>
                      </a:lnTo>
                      <a:lnTo>
                        <a:pt x="63" y="16"/>
                      </a:lnTo>
                      <a:lnTo>
                        <a:pt x="60" y="16"/>
                      </a:lnTo>
                      <a:lnTo>
                        <a:pt x="57" y="17"/>
                      </a:lnTo>
                      <a:lnTo>
                        <a:pt x="54" y="17"/>
                      </a:lnTo>
                      <a:lnTo>
                        <a:pt x="50" y="17"/>
                      </a:lnTo>
                      <a:lnTo>
                        <a:pt x="48" y="17"/>
                      </a:lnTo>
                      <a:lnTo>
                        <a:pt x="45" y="17"/>
                      </a:lnTo>
                      <a:lnTo>
                        <a:pt x="41" y="17"/>
                      </a:lnTo>
                      <a:lnTo>
                        <a:pt x="39" y="17"/>
                      </a:lnTo>
                      <a:lnTo>
                        <a:pt x="36" y="17"/>
                      </a:lnTo>
                      <a:lnTo>
                        <a:pt x="33" y="17"/>
                      </a:lnTo>
                      <a:lnTo>
                        <a:pt x="30" y="16"/>
                      </a:lnTo>
                      <a:lnTo>
                        <a:pt x="28" y="16"/>
                      </a:lnTo>
                      <a:lnTo>
                        <a:pt x="24" y="15"/>
                      </a:lnTo>
                      <a:lnTo>
                        <a:pt x="22" y="15"/>
                      </a:lnTo>
                      <a:lnTo>
                        <a:pt x="20" y="14"/>
                      </a:lnTo>
                      <a:lnTo>
                        <a:pt x="17" y="13"/>
                      </a:lnTo>
                      <a:lnTo>
                        <a:pt x="15" y="13"/>
                      </a:lnTo>
                      <a:lnTo>
                        <a:pt x="13" y="12"/>
                      </a:lnTo>
                      <a:lnTo>
                        <a:pt x="11" y="11"/>
                      </a:lnTo>
                      <a:lnTo>
                        <a:pt x="9" y="9"/>
                      </a:lnTo>
                      <a:lnTo>
                        <a:pt x="7" y="7"/>
                      </a:lnTo>
                      <a:lnTo>
                        <a:pt x="6" y="6"/>
                      </a:lnTo>
                      <a:lnTo>
                        <a:pt x="5" y="4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2" y="5"/>
                      </a:lnTo>
                      <a:lnTo>
                        <a:pt x="3" y="6"/>
                      </a:lnTo>
                      <a:lnTo>
                        <a:pt x="4" y="8"/>
                      </a:lnTo>
                      <a:lnTo>
                        <a:pt x="6" y="9"/>
                      </a:lnTo>
                      <a:lnTo>
                        <a:pt x="7" y="12"/>
                      </a:lnTo>
                      <a:lnTo>
                        <a:pt x="9" y="13"/>
                      </a:lnTo>
                      <a:lnTo>
                        <a:pt x="12" y="14"/>
                      </a:lnTo>
                      <a:lnTo>
                        <a:pt x="14" y="15"/>
                      </a:lnTo>
                      <a:lnTo>
                        <a:pt x="16" y="16"/>
                      </a:lnTo>
                      <a:lnTo>
                        <a:pt x="19" y="17"/>
                      </a:lnTo>
                      <a:lnTo>
                        <a:pt x="22" y="17"/>
                      </a:lnTo>
                      <a:lnTo>
                        <a:pt x="24" y="19"/>
                      </a:lnTo>
                      <a:lnTo>
                        <a:pt x="26" y="20"/>
                      </a:lnTo>
                      <a:lnTo>
                        <a:pt x="30" y="20"/>
                      </a:lnTo>
                      <a:lnTo>
                        <a:pt x="32" y="20"/>
                      </a:lnTo>
                      <a:lnTo>
                        <a:pt x="36" y="21"/>
                      </a:lnTo>
                      <a:lnTo>
                        <a:pt x="39" y="21"/>
                      </a:lnTo>
                      <a:lnTo>
                        <a:pt x="41" y="21"/>
                      </a:lnTo>
                      <a:lnTo>
                        <a:pt x="45" y="21"/>
                      </a:lnTo>
                      <a:lnTo>
                        <a:pt x="48" y="21"/>
                      </a:lnTo>
                      <a:lnTo>
                        <a:pt x="50" y="21"/>
                      </a:lnTo>
                      <a:lnTo>
                        <a:pt x="54" y="21"/>
                      </a:lnTo>
                      <a:lnTo>
                        <a:pt x="57" y="20"/>
                      </a:lnTo>
                      <a:lnTo>
                        <a:pt x="60" y="20"/>
                      </a:lnTo>
                      <a:lnTo>
                        <a:pt x="63" y="20"/>
                      </a:lnTo>
                      <a:lnTo>
                        <a:pt x="66" y="19"/>
                      </a:lnTo>
                      <a:lnTo>
                        <a:pt x="70" y="19"/>
                      </a:lnTo>
                      <a:lnTo>
                        <a:pt x="72" y="17"/>
                      </a:lnTo>
                      <a:lnTo>
                        <a:pt x="75" y="17"/>
                      </a:lnTo>
                      <a:lnTo>
                        <a:pt x="79" y="16"/>
                      </a:lnTo>
                      <a:lnTo>
                        <a:pt x="81" y="16"/>
                      </a:lnTo>
                      <a:lnTo>
                        <a:pt x="83" y="15"/>
                      </a:lnTo>
                      <a:lnTo>
                        <a:pt x="82" y="15"/>
                      </a:lnTo>
                      <a:lnTo>
                        <a:pt x="83" y="15"/>
                      </a:lnTo>
                      <a:lnTo>
                        <a:pt x="84" y="15"/>
                      </a:lnTo>
                      <a:lnTo>
                        <a:pt x="84" y="14"/>
                      </a:lnTo>
                      <a:lnTo>
                        <a:pt x="84" y="13"/>
                      </a:lnTo>
                      <a:lnTo>
                        <a:pt x="83" y="13"/>
                      </a:lnTo>
                      <a:lnTo>
                        <a:pt x="83" y="12"/>
                      </a:lnTo>
                      <a:lnTo>
                        <a:pt x="83" y="13"/>
                      </a:lnTo>
                      <a:lnTo>
                        <a:pt x="84" y="13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80" name="Freeform 91"/>
                <p:cNvSpPr>
                  <a:spLocks/>
                </p:cNvSpPr>
                <p:nvPr/>
              </p:nvSpPr>
              <p:spPr bwMode="auto">
                <a:xfrm>
                  <a:off x="4263" y="1816"/>
                  <a:ext cx="36" cy="7"/>
                </a:xfrm>
                <a:custGeom>
                  <a:avLst/>
                  <a:gdLst>
                    <a:gd name="T0" fmla="*/ 106 w 107"/>
                    <a:gd name="T1" fmla="*/ 9 h 21"/>
                    <a:gd name="T2" fmla="*/ 99 w 107"/>
                    <a:gd name="T3" fmla="*/ 10 h 21"/>
                    <a:gd name="T4" fmla="*/ 92 w 107"/>
                    <a:gd name="T5" fmla="*/ 12 h 21"/>
                    <a:gd name="T6" fmla="*/ 85 w 107"/>
                    <a:gd name="T7" fmla="*/ 13 h 21"/>
                    <a:gd name="T8" fmla="*/ 78 w 107"/>
                    <a:gd name="T9" fmla="*/ 14 h 21"/>
                    <a:gd name="T10" fmla="*/ 72 w 107"/>
                    <a:gd name="T11" fmla="*/ 16 h 21"/>
                    <a:gd name="T12" fmla="*/ 64 w 107"/>
                    <a:gd name="T13" fmla="*/ 17 h 21"/>
                    <a:gd name="T14" fmla="*/ 57 w 107"/>
                    <a:gd name="T15" fmla="*/ 18 h 21"/>
                    <a:gd name="T16" fmla="*/ 49 w 107"/>
                    <a:gd name="T17" fmla="*/ 18 h 21"/>
                    <a:gd name="T18" fmla="*/ 42 w 107"/>
                    <a:gd name="T19" fmla="*/ 18 h 21"/>
                    <a:gd name="T20" fmla="*/ 35 w 107"/>
                    <a:gd name="T21" fmla="*/ 17 h 21"/>
                    <a:gd name="T22" fmla="*/ 28 w 107"/>
                    <a:gd name="T23" fmla="*/ 16 h 21"/>
                    <a:gd name="T24" fmla="*/ 23 w 107"/>
                    <a:gd name="T25" fmla="*/ 13 h 21"/>
                    <a:gd name="T26" fmla="*/ 16 w 107"/>
                    <a:gd name="T27" fmla="*/ 11 h 21"/>
                    <a:gd name="T28" fmla="*/ 11 w 107"/>
                    <a:gd name="T29" fmla="*/ 8 h 21"/>
                    <a:gd name="T30" fmla="*/ 6 w 107"/>
                    <a:gd name="T31" fmla="*/ 4 h 21"/>
                    <a:gd name="T32" fmla="*/ 1 w 107"/>
                    <a:gd name="T33" fmla="*/ 0 h 21"/>
                    <a:gd name="T34" fmla="*/ 2 w 107"/>
                    <a:gd name="T35" fmla="*/ 4 h 21"/>
                    <a:gd name="T36" fmla="*/ 7 w 107"/>
                    <a:gd name="T37" fmla="*/ 9 h 21"/>
                    <a:gd name="T38" fmla="*/ 13 w 107"/>
                    <a:gd name="T39" fmla="*/ 12 h 21"/>
                    <a:gd name="T40" fmla="*/ 18 w 107"/>
                    <a:gd name="T41" fmla="*/ 16 h 21"/>
                    <a:gd name="T42" fmla="*/ 25 w 107"/>
                    <a:gd name="T43" fmla="*/ 18 h 21"/>
                    <a:gd name="T44" fmla="*/ 32 w 107"/>
                    <a:gd name="T45" fmla="*/ 19 h 21"/>
                    <a:gd name="T46" fmla="*/ 39 w 107"/>
                    <a:gd name="T47" fmla="*/ 20 h 21"/>
                    <a:gd name="T48" fmla="*/ 46 w 107"/>
                    <a:gd name="T49" fmla="*/ 21 h 21"/>
                    <a:gd name="T50" fmla="*/ 53 w 107"/>
                    <a:gd name="T51" fmla="*/ 21 h 21"/>
                    <a:gd name="T52" fmla="*/ 60 w 107"/>
                    <a:gd name="T53" fmla="*/ 20 h 21"/>
                    <a:gd name="T54" fmla="*/ 68 w 107"/>
                    <a:gd name="T55" fmla="*/ 20 h 21"/>
                    <a:gd name="T56" fmla="*/ 75 w 107"/>
                    <a:gd name="T57" fmla="*/ 19 h 21"/>
                    <a:gd name="T58" fmla="*/ 83 w 107"/>
                    <a:gd name="T59" fmla="*/ 17 h 21"/>
                    <a:gd name="T60" fmla="*/ 90 w 107"/>
                    <a:gd name="T61" fmla="*/ 16 h 21"/>
                    <a:gd name="T62" fmla="*/ 97 w 107"/>
                    <a:gd name="T63" fmla="*/ 14 h 21"/>
                    <a:gd name="T64" fmla="*/ 103 w 107"/>
                    <a:gd name="T65" fmla="*/ 12 h 21"/>
                    <a:gd name="T66" fmla="*/ 107 w 107"/>
                    <a:gd name="T67" fmla="*/ 10 h 21"/>
                    <a:gd name="T68" fmla="*/ 107 w 107"/>
                    <a:gd name="T69" fmla="*/ 11 h 21"/>
                    <a:gd name="T70" fmla="*/ 107 w 107"/>
                    <a:gd name="T71" fmla="*/ 11 h 21"/>
                    <a:gd name="T72" fmla="*/ 107 w 107"/>
                    <a:gd name="T73" fmla="*/ 11 h 21"/>
                    <a:gd name="T74" fmla="*/ 107 w 107"/>
                    <a:gd name="T75" fmla="*/ 10 h 21"/>
                    <a:gd name="T76" fmla="*/ 107 w 107"/>
                    <a:gd name="T77" fmla="*/ 10 h 21"/>
                    <a:gd name="T78" fmla="*/ 107 w 107"/>
                    <a:gd name="T79" fmla="*/ 10 h 21"/>
                    <a:gd name="T80" fmla="*/ 107 w 107"/>
                    <a:gd name="T81" fmla="*/ 10 h 21"/>
                    <a:gd name="T82" fmla="*/ 107 w 107"/>
                    <a:gd name="T83" fmla="*/ 9 h 21"/>
                    <a:gd name="T84" fmla="*/ 107 w 107"/>
                    <a:gd name="T85" fmla="*/ 9 h 21"/>
                    <a:gd name="T86" fmla="*/ 106 w 107"/>
                    <a:gd name="T87" fmla="*/ 9 h 21"/>
                    <a:gd name="T88" fmla="*/ 106 w 107"/>
                    <a:gd name="T89" fmla="*/ 9 h 2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07"/>
                    <a:gd name="T136" fmla="*/ 0 h 21"/>
                    <a:gd name="T137" fmla="*/ 107 w 107"/>
                    <a:gd name="T138" fmla="*/ 21 h 21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07" h="21">
                      <a:moveTo>
                        <a:pt x="104" y="10"/>
                      </a:moveTo>
                      <a:lnTo>
                        <a:pt x="106" y="9"/>
                      </a:lnTo>
                      <a:lnTo>
                        <a:pt x="102" y="10"/>
                      </a:lnTo>
                      <a:lnTo>
                        <a:pt x="99" y="10"/>
                      </a:lnTo>
                      <a:lnTo>
                        <a:pt x="95" y="11"/>
                      </a:lnTo>
                      <a:lnTo>
                        <a:pt x="92" y="12"/>
                      </a:lnTo>
                      <a:lnTo>
                        <a:pt x="90" y="12"/>
                      </a:lnTo>
                      <a:lnTo>
                        <a:pt x="85" y="13"/>
                      </a:lnTo>
                      <a:lnTo>
                        <a:pt x="82" y="14"/>
                      </a:lnTo>
                      <a:lnTo>
                        <a:pt x="78" y="14"/>
                      </a:lnTo>
                      <a:lnTo>
                        <a:pt x="75" y="16"/>
                      </a:lnTo>
                      <a:lnTo>
                        <a:pt x="72" y="16"/>
                      </a:lnTo>
                      <a:lnTo>
                        <a:pt x="67" y="17"/>
                      </a:lnTo>
                      <a:lnTo>
                        <a:pt x="64" y="17"/>
                      </a:lnTo>
                      <a:lnTo>
                        <a:pt x="60" y="17"/>
                      </a:lnTo>
                      <a:lnTo>
                        <a:pt x="57" y="18"/>
                      </a:lnTo>
                      <a:lnTo>
                        <a:pt x="53" y="18"/>
                      </a:lnTo>
                      <a:lnTo>
                        <a:pt x="49" y="18"/>
                      </a:lnTo>
                      <a:lnTo>
                        <a:pt x="46" y="18"/>
                      </a:lnTo>
                      <a:lnTo>
                        <a:pt x="42" y="18"/>
                      </a:lnTo>
                      <a:lnTo>
                        <a:pt x="39" y="17"/>
                      </a:lnTo>
                      <a:lnTo>
                        <a:pt x="35" y="17"/>
                      </a:lnTo>
                      <a:lnTo>
                        <a:pt x="32" y="17"/>
                      </a:lnTo>
                      <a:lnTo>
                        <a:pt x="28" y="16"/>
                      </a:lnTo>
                      <a:lnTo>
                        <a:pt x="25" y="14"/>
                      </a:lnTo>
                      <a:lnTo>
                        <a:pt x="23" y="13"/>
                      </a:lnTo>
                      <a:lnTo>
                        <a:pt x="19" y="12"/>
                      </a:lnTo>
                      <a:lnTo>
                        <a:pt x="16" y="11"/>
                      </a:lnTo>
                      <a:lnTo>
                        <a:pt x="14" y="10"/>
                      </a:lnTo>
                      <a:lnTo>
                        <a:pt x="11" y="8"/>
                      </a:lnTo>
                      <a:lnTo>
                        <a:pt x="8" y="7"/>
                      </a:lnTo>
                      <a:lnTo>
                        <a:pt x="6" y="4"/>
                      </a:lnTo>
                      <a:lnTo>
                        <a:pt x="4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" y="12"/>
                      </a:lnTo>
                      <a:lnTo>
                        <a:pt x="16" y="14"/>
                      </a:lnTo>
                      <a:lnTo>
                        <a:pt x="18" y="16"/>
                      </a:lnTo>
                      <a:lnTo>
                        <a:pt x="22" y="17"/>
                      </a:lnTo>
                      <a:lnTo>
                        <a:pt x="25" y="18"/>
                      </a:lnTo>
                      <a:lnTo>
                        <a:pt x="28" y="19"/>
                      </a:lnTo>
                      <a:lnTo>
                        <a:pt x="32" y="19"/>
                      </a:lnTo>
                      <a:lnTo>
                        <a:pt x="35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6" y="21"/>
                      </a:lnTo>
                      <a:lnTo>
                        <a:pt x="49" y="21"/>
                      </a:lnTo>
                      <a:lnTo>
                        <a:pt x="53" y="21"/>
                      </a:lnTo>
                      <a:lnTo>
                        <a:pt x="57" y="20"/>
                      </a:lnTo>
                      <a:lnTo>
                        <a:pt x="60" y="20"/>
                      </a:lnTo>
                      <a:lnTo>
                        <a:pt x="64" y="20"/>
                      </a:lnTo>
                      <a:lnTo>
                        <a:pt x="68" y="20"/>
                      </a:lnTo>
                      <a:lnTo>
                        <a:pt x="72" y="19"/>
                      </a:lnTo>
                      <a:lnTo>
                        <a:pt x="75" y="19"/>
                      </a:lnTo>
                      <a:lnTo>
                        <a:pt x="78" y="18"/>
                      </a:lnTo>
                      <a:lnTo>
                        <a:pt x="83" y="17"/>
                      </a:lnTo>
                      <a:lnTo>
                        <a:pt x="86" y="17"/>
                      </a:lnTo>
                      <a:lnTo>
                        <a:pt x="90" y="16"/>
                      </a:lnTo>
                      <a:lnTo>
                        <a:pt x="93" y="14"/>
                      </a:lnTo>
                      <a:lnTo>
                        <a:pt x="97" y="14"/>
                      </a:lnTo>
                      <a:lnTo>
                        <a:pt x="100" y="13"/>
                      </a:lnTo>
                      <a:lnTo>
                        <a:pt x="103" y="12"/>
                      </a:lnTo>
                      <a:lnTo>
                        <a:pt x="107" y="11"/>
                      </a:lnTo>
                      <a:lnTo>
                        <a:pt x="107" y="10"/>
                      </a:lnTo>
                      <a:lnTo>
                        <a:pt x="107" y="11"/>
                      </a:lnTo>
                      <a:lnTo>
                        <a:pt x="107" y="10"/>
                      </a:lnTo>
                      <a:lnTo>
                        <a:pt x="107" y="9"/>
                      </a:lnTo>
                      <a:lnTo>
                        <a:pt x="106" y="9"/>
                      </a:lnTo>
                      <a:lnTo>
                        <a:pt x="104" y="1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81" name="Freeform 92"/>
                <p:cNvSpPr>
                  <a:spLocks/>
                </p:cNvSpPr>
                <p:nvPr/>
              </p:nvSpPr>
              <p:spPr bwMode="auto">
                <a:xfrm>
                  <a:off x="4298" y="1795"/>
                  <a:ext cx="6" cy="25"/>
                </a:xfrm>
                <a:custGeom>
                  <a:avLst/>
                  <a:gdLst>
                    <a:gd name="T0" fmla="*/ 17 w 21"/>
                    <a:gd name="T1" fmla="*/ 5 h 77"/>
                    <a:gd name="T2" fmla="*/ 16 w 21"/>
                    <a:gd name="T3" fmla="*/ 8 h 77"/>
                    <a:gd name="T4" fmla="*/ 15 w 21"/>
                    <a:gd name="T5" fmla="*/ 12 h 77"/>
                    <a:gd name="T6" fmla="*/ 14 w 21"/>
                    <a:gd name="T7" fmla="*/ 17 h 77"/>
                    <a:gd name="T8" fmla="*/ 13 w 21"/>
                    <a:gd name="T9" fmla="*/ 22 h 77"/>
                    <a:gd name="T10" fmla="*/ 12 w 21"/>
                    <a:gd name="T11" fmla="*/ 26 h 77"/>
                    <a:gd name="T12" fmla="*/ 11 w 21"/>
                    <a:gd name="T13" fmla="*/ 31 h 77"/>
                    <a:gd name="T14" fmla="*/ 9 w 21"/>
                    <a:gd name="T15" fmla="*/ 35 h 77"/>
                    <a:gd name="T16" fmla="*/ 7 w 21"/>
                    <a:gd name="T17" fmla="*/ 39 h 77"/>
                    <a:gd name="T18" fmla="*/ 6 w 21"/>
                    <a:gd name="T19" fmla="*/ 43 h 77"/>
                    <a:gd name="T20" fmla="*/ 5 w 21"/>
                    <a:gd name="T21" fmla="*/ 48 h 77"/>
                    <a:gd name="T22" fmla="*/ 4 w 21"/>
                    <a:gd name="T23" fmla="*/ 53 h 77"/>
                    <a:gd name="T24" fmla="*/ 3 w 21"/>
                    <a:gd name="T25" fmla="*/ 58 h 77"/>
                    <a:gd name="T26" fmla="*/ 3 w 21"/>
                    <a:gd name="T27" fmla="*/ 62 h 77"/>
                    <a:gd name="T28" fmla="*/ 1 w 21"/>
                    <a:gd name="T29" fmla="*/ 68 h 77"/>
                    <a:gd name="T30" fmla="*/ 0 w 21"/>
                    <a:gd name="T31" fmla="*/ 74 h 77"/>
                    <a:gd name="T32" fmla="*/ 3 w 21"/>
                    <a:gd name="T33" fmla="*/ 77 h 77"/>
                    <a:gd name="T34" fmla="*/ 4 w 21"/>
                    <a:gd name="T35" fmla="*/ 71 h 77"/>
                    <a:gd name="T36" fmla="*/ 4 w 21"/>
                    <a:gd name="T37" fmla="*/ 66 h 77"/>
                    <a:gd name="T38" fmla="*/ 5 w 21"/>
                    <a:gd name="T39" fmla="*/ 61 h 77"/>
                    <a:gd name="T40" fmla="*/ 6 w 21"/>
                    <a:gd name="T41" fmla="*/ 57 h 77"/>
                    <a:gd name="T42" fmla="*/ 7 w 21"/>
                    <a:gd name="T43" fmla="*/ 51 h 77"/>
                    <a:gd name="T44" fmla="*/ 8 w 21"/>
                    <a:gd name="T45" fmla="*/ 46 h 77"/>
                    <a:gd name="T46" fmla="*/ 9 w 21"/>
                    <a:gd name="T47" fmla="*/ 42 h 77"/>
                    <a:gd name="T48" fmla="*/ 11 w 21"/>
                    <a:gd name="T49" fmla="*/ 37 h 77"/>
                    <a:gd name="T50" fmla="*/ 12 w 21"/>
                    <a:gd name="T51" fmla="*/ 34 h 77"/>
                    <a:gd name="T52" fmla="*/ 13 w 21"/>
                    <a:gd name="T53" fmla="*/ 29 h 77"/>
                    <a:gd name="T54" fmla="*/ 14 w 21"/>
                    <a:gd name="T55" fmla="*/ 25 h 77"/>
                    <a:gd name="T56" fmla="*/ 16 w 21"/>
                    <a:gd name="T57" fmla="*/ 20 h 77"/>
                    <a:gd name="T58" fmla="*/ 17 w 21"/>
                    <a:gd name="T59" fmla="*/ 16 h 77"/>
                    <a:gd name="T60" fmla="*/ 18 w 21"/>
                    <a:gd name="T61" fmla="*/ 11 h 77"/>
                    <a:gd name="T62" fmla="*/ 20 w 21"/>
                    <a:gd name="T63" fmla="*/ 7 h 77"/>
                    <a:gd name="T64" fmla="*/ 21 w 21"/>
                    <a:gd name="T65" fmla="*/ 2 h 77"/>
                    <a:gd name="T66" fmla="*/ 21 w 21"/>
                    <a:gd name="T67" fmla="*/ 2 h 77"/>
                    <a:gd name="T68" fmla="*/ 21 w 21"/>
                    <a:gd name="T69" fmla="*/ 2 h 77"/>
                    <a:gd name="T70" fmla="*/ 21 w 21"/>
                    <a:gd name="T71" fmla="*/ 1 h 77"/>
                    <a:gd name="T72" fmla="*/ 21 w 21"/>
                    <a:gd name="T73" fmla="*/ 1 h 77"/>
                    <a:gd name="T74" fmla="*/ 21 w 21"/>
                    <a:gd name="T75" fmla="*/ 1 h 77"/>
                    <a:gd name="T76" fmla="*/ 20 w 21"/>
                    <a:gd name="T77" fmla="*/ 1 h 77"/>
                    <a:gd name="T78" fmla="*/ 20 w 21"/>
                    <a:gd name="T79" fmla="*/ 0 h 77"/>
                    <a:gd name="T80" fmla="*/ 20 w 21"/>
                    <a:gd name="T81" fmla="*/ 1 h 77"/>
                    <a:gd name="T82" fmla="*/ 18 w 21"/>
                    <a:gd name="T83" fmla="*/ 1 h 77"/>
                    <a:gd name="T84" fmla="*/ 18 w 21"/>
                    <a:gd name="T85" fmla="*/ 1 h 77"/>
                    <a:gd name="T86" fmla="*/ 18 w 21"/>
                    <a:gd name="T87" fmla="*/ 1 h 7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"/>
                    <a:gd name="T133" fmla="*/ 0 h 77"/>
                    <a:gd name="T134" fmla="*/ 21 w 21"/>
                    <a:gd name="T135" fmla="*/ 77 h 7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" h="77">
                      <a:moveTo>
                        <a:pt x="18" y="2"/>
                      </a:move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6" y="8"/>
                      </a:lnTo>
                      <a:lnTo>
                        <a:pt x="16" y="11"/>
                      </a:lnTo>
                      <a:lnTo>
                        <a:pt x="15" y="12"/>
                      </a:lnTo>
                      <a:lnTo>
                        <a:pt x="15" y="15"/>
                      </a:lnTo>
                      <a:lnTo>
                        <a:pt x="14" y="17"/>
                      </a:lnTo>
                      <a:lnTo>
                        <a:pt x="13" y="19"/>
                      </a:lnTo>
                      <a:lnTo>
                        <a:pt x="13" y="22"/>
                      </a:lnTo>
                      <a:lnTo>
                        <a:pt x="12" y="24"/>
                      </a:lnTo>
                      <a:lnTo>
                        <a:pt x="12" y="26"/>
                      </a:lnTo>
                      <a:lnTo>
                        <a:pt x="11" y="28"/>
                      </a:lnTo>
                      <a:lnTo>
                        <a:pt x="11" y="31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8" y="36"/>
                      </a:lnTo>
                      <a:lnTo>
                        <a:pt x="7" y="39"/>
                      </a:lnTo>
                      <a:lnTo>
                        <a:pt x="7" y="41"/>
                      </a:lnTo>
                      <a:lnTo>
                        <a:pt x="6" y="43"/>
                      </a:lnTo>
                      <a:lnTo>
                        <a:pt x="6" y="45"/>
                      </a:lnTo>
                      <a:lnTo>
                        <a:pt x="5" y="48"/>
                      </a:lnTo>
                      <a:lnTo>
                        <a:pt x="5" y="50"/>
                      </a:lnTo>
                      <a:lnTo>
                        <a:pt x="4" y="53"/>
                      </a:lnTo>
                      <a:lnTo>
                        <a:pt x="4" y="56"/>
                      </a:lnTo>
                      <a:lnTo>
                        <a:pt x="3" y="58"/>
                      </a:lnTo>
                      <a:lnTo>
                        <a:pt x="3" y="60"/>
                      </a:lnTo>
                      <a:lnTo>
                        <a:pt x="3" y="62"/>
                      </a:lnTo>
                      <a:lnTo>
                        <a:pt x="1" y="66"/>
                      </a:lnTo>
                      <a:lnTo>
                        <a:pt x="1" y="68"/>
                      </a:lnTo>
                      <a:lnTo>
                        <a:pt x="0" y="70"/>
                      </a:lnTo>
                      <a:lnTo>
                        <a:pt x="0" y="74"/>
                      </a:lnTo>
                      <a:lnTo>
                        <a:pt x="0" y="76"/>
                      </a:lnTo>
                      <a:lnTo>
                        <a:pt x="3" y="77"/>
                      </a:lnTo>
                      <a:lnTo>
                        <a:pt x="3" y="74"/>
                      </a:lnTo>
                      <a:lnTo>
                        <a:pt x="4" y="71"/>
                      </a:lnTo>
                      <a:lnTo>
                        <a:pt x="4" y="68"/>
                      </a:lnTo>
                      <a:lnTo>
                        <a:pt x="4" y="66"/>
                      </a:lnTo>
                      <a:lnTo>
                        <a:pt x="5" y="63"/>
                      </a:lnTo>
                      <a:lnTo>
                        <a:pt x="5" y="61"/>
                      </a:lnTo>
                      <a:lnTo>
                        <a:pt x="6" y="59"/>
                      </a:lnTo>
                      <a:lnTo>
                        <a:pt x="6" y="57"/>
                      </a:lnTo>
                      <a:lnTo>
                        <a:pt x="6" y="53"/>
                      </a:lnTo>
                      <a:lnTo>
                        <a:pt x="7" y="51"/>
                      </a:lnTo>
                      <a:lnTo>
                        <a:pt x="7" y="49"/>
                      </a:lnTo>
                      <a:lnTo>
                        <a:pt x="8" y="46"/>
                      </a:lnTo>
                      <a:lnTo>
                        <a:pt x="8" y="44"/>
                      </a:lnTo>
                      <a:lnTo>
                        <a:pt x="9" y="42"/>
                      </a:lnTo>
                      <a:lnTo>
                        <a:pt x="11" y="40"/>
                      </a:lnTo>
                      <a:lnTo>
                        <a:pt x="11" y="37"/>
                      </a:lnTo>
                      <a:lnTo>
                        <a:pt x="12" y="35"/>
                      </a:lnTo>
                      <a:lnTo>
                        <a:pt x="12" y="34"/>
                      </a:lnTo>
                      <a:lnTo>
                        <a:pt x="13" y="32"/>
                      </a:lnTo>
                      <a:lnTo>
                        <a:pt x="13" y="29"/>
                      </a:lnTo>
                      <a:lnTo>
                        <a:pt x="14" y="27"/>
                      </a:lnTo>
                      <a:lnTo>
                        <a:pt x="14" y="25"/>
                      </a:lnTo>
                      <a:lnTo>
                        <a:pt x="15" y="23"/>
                      </a:lnTo>
                      <a:lnTo>
                        <a:pt x="16" y="20"/>
                      </a:lnTo>
                      <a:lnTo>
                        <a:pt x="16" y="18"/>
                      </a:lnTo>
                      <a:lnTo>
                        <a:pt x="17" y="16"/>
                      </a:lnTo>
                      <a:lnTo>
                        <a:pt x="17" y="14"/>
                      </a:lnTo>
                      <a:lnTo>
                        <a:pt x="18" y="11"/>
                      </a:lnTo>
                      <a:lnTo>
                        <a:pt x="18" y="9"/>
                      </a:lnTo>
                      <a:lnTo>
                        <a:pt x="20" y="7"/>
                      </a:lnTo>
                      <a:lnTo>
                        <a:pt x="21" y="5"/>
                      </a:lnTo>
                      <a:lnTo>
                        <a:pt x="21" y="2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20" y="0"/>
                      </a:lnTo>
                      <a:lnTo>
                        <a:pt x="20" y="1"/>
                      </a:lnTo>
                      <a:lnTo>
                        <a:pt x="18" y="1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82" name="Freeform 93"/>
                <p:cNvSpPr>
                  <a:spLocks/>
                </p:cNvSpPr>
                <p:nvPr/>
              </p:nvSpPr>
              <p:spPr bwMode="auto">
                <a:xfrm>
                  <a:off x="4299" y="1761"/>
                  <a:ext cx="6" cy="35"/>
                </a:xfrm>
                <a:custGeom>
                  <a:avLst/>
                  <a:gdLst>
                    <a:gd name="T0" fmla="*/ 0 w 20"/>
                    <a:gd name="T1" fmla="*/ 2 h 113"/>
                    <a:gd name="T2" fmla="*/ 1 w 20"/>
                    <a:gd name="T3" fmla="*/ 9 h 113"/>
                    <a:gd name="T4" fmla="*/ 2 w 20"/>
                    <a:gd name="T5" fmla="*/ 16 h 113"/>
                    <a:gd name="T6" fmla="*/ 4 w 20"/>
                    <a:gd name="T7" fmla="*/ 23 h 113"/>
                    <a:gd name="T8" fmla="*/ 5 w 20"/>
                    <a:gd name="T9" fmla="*/ 29 h 113"/>
                    <a:gd name="T10" fmla="*/ 8 w 20"/>
                    <a:gd name="T11" fmla="*/ 36 h 113"/>
                    <a:gd name="T12" fmla="*/ 10 w 20"/>
                    <a:gd name="T13" fmla="*/ 42 h 113"/>
                    <a:gd name="T14" fmla="*/ 11 w 20"/>
                    <a:gd name="T15" fmla="*/ 49 h 113"/>
                    <a:gd name="T16" fmla="*/ 13 w 20"/>
                    <a:gd name="T17" fmla="*/ 56 h 113"/>
                    <a:gd name="T18" fmla="*/ 14 w 20"/>
                    <a:gd name="T19" fmla="*/ 62 h 113"/>
                    <a:gd name="T20" fmla="*/ 16 w 20"/>
                    <a:gd name="T21" fmla="*/ 69 h 113"/>
                    <a:gd name="T22" fmla="*/ 17 w 20"/>
                    <a:gd name="T23" fmla="*/ 76 h 113"/>
                    <a:gd name="T24" fmla="*/ 18 w 20"/>
                    <a:gd name="T25" fmla="*/ 83 h 113"/>
                    <a:gd name="T26" fmla="*/ 18 w 20"/>
                    <a:gd name="T27" fmla="*/ 90 h 113"/>
                    <a:gd name="T28" fmla="*/ 18 w 20"/>
                    <a:gd name="T29" fmla="*/ 96 h 113"/>
                    <a:gd name="T30" fmla="*/ 17 w 20"/>
                    <a:gd name="T31" fmla="*/ 104 h 113"/>
                    <a:gd name="T32" fmla="*/ 16 w 20"/>
                    <a:gd name="T33" fmla="*/ 112 h 113"/>
                    <a:gd name="T34" fmla="*/ 19 w 20"/>
                    <a:gd name="T35" fmla="*/ 109 h 113"/>
                    <a:gd name="T36" fmla="*/ 20 w 20"/>
                    <a:gd name="T37" fmla="*/ 101 h 113"/>
                    <a:gd name="T38" fmla="*/ 20 w 20"/>
                    <a:gd name="T39" fmla="*/ 93 h 113"/>
                    <a:gd name="T40" fmla="*/ 20 w 20"/>
                    <a:gd name="T41" fmla="*/ 86 h 113"/>
                    <a:gd name="T42" fmla="*/ 20 w 20"/>
                    <a:gd name="T43" fmla="*/ 78 h 113"/>
                    <a:gd name="T44" fmla="*/ 19 w 20"/>
                    <a:gd name="T45" fmla="*/ 71 h 113"/>
                    <a:gd name="T46" fmla="*/ 18 w 20"/>
                    <a:gd name="T47" fmla="*/ 65 h 113"/>
                    <a:gd name="T48" fmla="*/ 17 w 20"/>
                    <a:gd name="T49" fmla="*/ 58 h 113"/>
                    <a:gd name="T50" fmla="*/ 14 w 20"/>
                    <a:gd name="T51" fmla="*/ 51 h 113"/>
                    <a:gd name="T52" fmla="*/ 12 w 20"/>
                    <a:gd name="T53" fmla="*/ 44 h 113"/>
                    <a:gd name="T54" fmla="*/ 11 w 20"/>
                    <a:gd name="T55" fmla="*/ 39 h 113"/>
                    <a:gd name="T56" fmla="*/ 9 w 20"/>
                    <a:gd name="T57" fmla="*/ 32 h 113"/>
                    <a:gd name="T58" fmla="*/ 7 w 20"/>
                    <a:gd name="T59" fmla="*/ 25 h 113"/>
                    <a:gd name="T60" fmla="*/ 5 w 20"/>
                    <a:gd name="T61" fmla="*/ 18 h 113"/>
                    <a:gd name="T62" fmla="*/ 4 w 20"/>
                    <a:gd name="T63" fmla="*/ 11 h 113"/>
                    <a:gd name="T64" fmla="*/ 2 w 20"/>
                    <a:gd name="T65" fmla="*/ 6 h 113"/>
                    <a:gd name="T66" fmla="*/ 2 w 20"/>
                    <a:gd name="T67" fmla="*/ 1 h 113"/>
                    <a:gd name="T68" fmla="*/ 2 w 20"/>
                    <a:gd name="T69" fmla="*/ 1 h 113"/>
                    <a:gd name="T70" fmla="*/ 2 w 20"/>
                    <a:gd name="T71" fmla="*/ 1 h 113"/>
                    <a:gd name="T72" fmla="*/ 1 w 20"/>
                    <a:gd name="T73" fmla="*/ 1 h 113"/>
                    <a:gd name="T74" fmla="*/ 1 w 20"/>
                    <a:gd name="T75" fmla="*/ 0 h 113"/>
                    <a:gd name="T76" fmla="*/ 1 w 20"/>
                    <a:gd name="T77" fmla="*/ 0 h 113"/>
                    <a:gd name="T78" fmla="*/ 1 w 20"/>
                    <a:gd name="T79" fmla="*/ 0 h 113"/>
                    <a:gd name="T80" fmla="*/ 0 w 20"/>
                    <a:gd name="T81" fmla="*/ 0 h 113"/>
                    <a:gd name="T82" fmla="*/ 0 w 20"/>
                    <a:gd name="T83" fmla="*/ 1 h 113"/>
                    <a:gd name="T84" fmla="*/ 0 w 20"/>
                    <a:gd name="T85" fmla="*/ 1 h 113"/>
                    <a:gd name="T86" fmla="*/ 0 w 20"/>
                    <a:gd name="T87" fmla="*/ 1 h 113"/>
                    <a:gd name="T88" fmla="*/ 0 w 20"/>
                    <a:gd name="T89" fmla="*/ 2 h 113"/>
                    <a:gd name="T90" fmla="*/ 0 w 20"/>
                    <a:gd name="T91" fmla="*/ 2 h 113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20"/>
                    <a:gd name="T139" fmla="*/ 0 h 113"/>
                    <a:gd name="T140" fmla="*/ 20 w 20"/>
                    <a:gd name="T141" fmla="*/ 113 h 113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20" h="113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1" y="12"/>
                      </a:lnTo>
                      <a:lnTo>
                        <a:pt x="2" y="16"/>
                      </a:lnTo>
                      <a:lnTo>
                        <a:pt x="3" y="19"/>
                      </a:lnTo>
                      <a:lnTo>
                        <a:pt x="4" y="23"/>
                      </a:lnTo>
                      <a:lnTo>
                        <a:pt x="4" y="26"/>
                      </a:lnTo>
                      <a:lnTo>
                        <a:pt x="5" y="29"/>
                      </a:lnTo>
                      <a:lnTo>
                        <a:pt x="7" y="33"/>
                      </a:lnTo>
                      <a:lnTo>
                        <a:pt x="8" y="36"/>
                      </a:lnTo>
                      <a:lnTo>
                        <a:pt x="9" y="39"/>
                      </a:lnTo>
                      <a:lnTo>
                        <a:pt x="10" y="42"/>
                      </a:lnTo>
                      <a:lnTo>
                        <a:pt x="10" y="45"/>
                      </a:lnTo>
                      <a:lnTo>
                        <a:pt x="11" y="49"/>
                      </a:lnTo>
                      <a:lnTo>
                        <a:pt x="12" y="52"/>
                      </a:lnTo>
                      <a:lnTo>
                        <a:pt x="13" y="56"/>
                      </a:lnTo>
                      <a:lnTo>
                        <a:pt x="14" y="59"/>
                      </a:lnTo>
                      <a:lnTo>
                        <a:pt x="14" y="62"/>
                      </a:lnTo>
                      <a:lnTo>
                        <a:pt x="16" y="65"/>
                      </a:lnTo>
                      <a:lnTo>
                        <a:pt x="16" y="69"/>
                      </a:lnTo>
                      <a:lnTo>
                        <a:pt x="17" y="73"/>
                      </a:lnTo>
                      <a:lnTo>
                        <a:pt x="17" y="76"/>
                      </a:lnTo>
                      <a:lnTo>
                        <a:pt x="18" y="79"/>
                      </a:lnTo>
                      <a:lnTo>
                        <a:pt x="18" y="83"/>
                      </a:lnTo>
                      <a:lnTo>
                        <a:pt x="18" y="86"/>
                      </a:lnTo>
                      <a:lnTo>
                        <a:pt x="18" y="90"/>
                      </a:lnTo>
                      <a:lnTo>
                        <a:pt x="18" y="93"/>
                      </a:lnTo>
                      <a:lnTo>
                        <a:pt x="18" y="96"/>
                      </a:lnTo>
                      <a:lnTo>
                        <a:pt x="18" y="101"/>
                      </a:lnTo>
                      <a:lnTo>
                        <a:pt x="17" y="104"/>
                      </a:lnTo>
                      <a:lnTo>
                        <a:pt x="17" y="109"/>
                      </a:lnTo>
                      <a:lnTo>
                        <a:pt x="16" y="112"/>
                      </a:lnTo>
                      <a:lnTo>
                        <a:pt x="18" y="113"/>
                      </a:lnTo>
                      <a:lnTo>
                        <a:pt x="19" y="109"/>
                      </a:lnTo>
                      <a:lnTo>
                        <a:pt x="20" y="105"/>
                      </a:lnTo>
                      <a:lnTo>
                        <a:pt x="20" y="101"/>
                      </a:lnTo>
                      <a:lnTo>
                        <a:pt x="20" y="97"/>
                      </a:lnTo>
                      <a:lnTo>
                        <a:pt x="20" y="93"/>
                      </a:lnTo>
                      <a:lnTo>
                        <a:pt x="20" y="90"/>
                      </a:lnTo>
                      <a:lnTo>
                        <a:pt x="20" y="86"/>
                      </a:lnTo>
                      <a:lnTo>
                        <a:pt x="20" y="82"/>
                      </a:lnTo>
                      <a:lnTo>
                        <a:pt x="20" y="78"/>
                      </a:lnTo>
                      <a:lnTo>
                        <a:pt x="20" y="75"/>
                      </a:lnTo>
                      <a:lnTo>
                        <a:pt x="19" y="71"/>
                      </a:lnTo>
                      <a:lnTo>
                        <a:pt x="18" y="68"/>
                      </a:lnTo>
                      <a:lnTo>
                        <a:pt x="18" y="65"/>
                      </a:lnTo>
                      <a:lnTo>
                        <a:pt x="17" y="61"/>
                      </a:lnTo>
                      <a:lnTo>
                        <a:pt x="17" y="58"/>
                      </a:lnTo>
                      <a:lnTo>
                        <a:pt x="16" y="54"/>
                      </a:lnTo>
                      <a:lnTo>
                        <a:pt x="14" y="51"/>
                      </a:lnTo>
                      <a:lnTo>
                        <a:pt x="13" y="48"/>
                      </a:lnTo>
                      <a:lnTo>
                        <a:pt x="12" y="44"/>
                      </a:lnTo>
                      <a:lnTo>
                        <a:pt x="12" y="41"/>
                      </a:lnTo>
                      <a:lnTo>
                        <a:pt x="11" y="39"/>
                      </a:lnTo>
                      <a:lnTo>
                        <a:pt x="10" y="35"/>
                      </a:lnTo>
                      <a:lnTo>
                        <a:pt x="9" y="32"/>
                      </a:lnTo>
                      <a:lnTo>
                        <a:pt x="8" y="28"/>
                      </a:lnTo>
                      <a:lnTo>
                        <a:pt x="7" y="25"/>
                      </a:lnTo>
                      <a:lnTo>
                        <a:pt x="7" y="22"/>
                      </a:lnTo>
                      <a:lnTo>
                        <a:pt x="5" y="18"/>
                      </a:lnTo>
                      <a:lnTo>
                        <a:pt x="4" y="15"/>
                      </a:lnTo>
                      <a:lnTo>
                        <a:pt x="4" y="11"/>
                      </a:lnTo>
                      <a:lnTo>
                        <a:pt x="3" y="8"/>
                      </a:lnTo>
                      <a:lnTo>
                        <a:pt x="2" y="6"/>
                      </a:ln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83" name="Freeform 94"/>
                <p:cNvSpPr>
                  <a:spLocks/>
                </p:cNvSpPr>
                <p:nvPr/>
              </p:nvSpPr>
              <p:spPr bwMode="auto">
                <a:xfrm>
                  <a:off x="4293" y="1726"/>
                  <a:ext cx="5" cy="34"/>
                </a:xfrm>
                <a:custGeom>
                  <a:avLst/>
                  <a:gdLst>
                    <a:gd name="T0" fmla="*/ 0 w 16"/>
                    <a:gd name="T1" fmla="*/ 1 h 113"/>
                    <a:gd name="T2" fmla="*/ 0 w 16"/>
                    <a:gd name="T3" fmla="*/ 9 h 113"/>
                    <a:gd name="T4" fmla="*/ 0 w 16"/>
                    <a:gd name="T5" fmla="*/ 17 h 113"/>
                    <a:gd name="T6" fmla="*/ 0 w 16"/>
                    <a:gd name="T7" fmla="*/ 24 h 113"/>
                    <a:gd name="T8" fmla="*/ 0 w 16"/>
                    <a:gd name="T9" fmla="*/ 31 h 113"/>
                    <a:gd name="T10" fmla="*/ 1 w 16"/>
                    <a:gd name="T11" fmla="*/ 37 h 113"/>
                    <a:gd name="T12" fmla="*/ 1 w 16"/>
                    <a:gd name="T13" fmla="*/ 45 h 113"/>
                    <a:gd name="T14" fmla="*/ 1 w 16"/>
                    <a:gd name="T15" fmla="*/ 52 h 113"/>
                    <a:gd name="T16" fmla="*/ 2 w 16"/>
                    <a:gd name="T17" fmla="*/ 59 h 113"/>
                    <a:gd name="T18" fmla="*/ 3 w 16"/>
                    <a:gd name="T19" fmla="*/ 66 h 113"/>
                    <a:gd name="T20" fmla="*/ 4 w 16"/>
                    <a:gd name="T21" fmla="*/ 73 h 113"/>
                    <a:gd name="T22" fmla="*/ 6 w 16"/>
                    <a:gd name="T23" fmla="*/ 79 h 113"/>
                    <a:gd name="T24" fmla="*/ 7 w 16"/>
                    <a:gd name="T25" fmla="*/ 86 h 113"/>
                    <a:gd name="T26" fmla="*/ 8 w 16"/>
                    <a:gd name="T27" fmla="*/ 93 h 113"/>
                    <a:gd name="T28" fmla="*/ 9 w 16"/>
                    <a:gd name="T29" fmla="*/ 100 h 113"/>
                    <a:gd name="T30" fmla="*/ 11 w 16"/>
                    <a:gd name="T31" fmla="*/ 107 h 113"/>
                    <a:gd name="T32" fmla="*/ 13 w 16"/>
                    <a:gd name="T33" fmla="*/ 113 h 113"/>
                    <a:gd name="T34" fmla="*/ 15 w 16"/>
                    <a:gd name="T35" fmla="*/ 109 h 113"/>
                    <a:gd name="T36" fmla="*/ 12 w 16"/>
                    <a:gd name="T37" fmla="*/ 102 h 113"/>
                    <a:gd name="T38" fmla="*/ 11 w 16"/>
                    <a:gd name="T39" fmla="*/ 95 h 113"/>
                    <a:gd name="T40" fmla="*/ 9 w 16"/>
                    <a:gd name="T41" fmla="*/ 88 h 113"/>
                    <a:gd name="T42" fmla="*/ 8 w 16"/>
                    <a:gd name="T43" fmla="*/ 82 h 113"/>
                    <a:gd name="T44" fmla="*/ 7 w 16"/>
                    <a:gd name="T45" fmla="*/ 75 h 113"/>
                    <a:gd name="T46" fmla="*/ 6 w 16"/>
                    <a:gd name="T47" fmla="*/ 68 h 113"/>
                    <a:gd name="T48" fmla="*/ 6 w 16"/>
                    <a:gd name="T49" fmla="*/ 62 h 113"/>
                    <a:gd name="T50" fmla="*/ 4 w 16"/>
                    <a:gd name="T51" fmla="*/ 56 h 113"/>
                    <a:gd name="T52" fmla="*/ 3 w 16"/>
                    <a:gd name="T53" fmla="*/ 49 h 113"/>
                    <a:gd name="T54" fmla="*/ 3 w 16"/>
                    <a:gd name="T55" fmla="*/ 41 h 113"/>
                    <a:gd name="T56" fmla="*/ 3 w 16"/>
                    <a:gd name="T57" fmla="*/ 34 h 113"/>
                    <a:gd name="T58" fmla="*/ 2 w 16"/>
                    <a:gd name="T59" fmla="*/ 27 h 113"/>
                    <a:gd name="T60" fmla="*/ 2 w 16"/>
                    <a:gd name="T61" fmla="*/ 20 h 113"/>
                    <a:gd name="T62" fmla="*/ 2 w 16"/>
                    <a:gd name="T63" fmla="*/ 12 h 113"/>
                    <a:gd name="T64" fmla="*/ 2 w 16"/>
                    <a:gd name="T65" fmla="*/ 6 h 113"/>
                    <a:gd name="T66" fmla="*/ 2 w 16"/>
                    <a:gd name="T67" fmla="*/ 2 h 113"/>
                    <a:gd name="T68" fmla="*/ 2 w 16"/>
                    <a:gd name="T69" fmla="*/ 1 h 113"/>
                    <a:gd name="T70" fmla="*/ 2 w 16"/>
                    <a:gd name="T71" fmla="*/ 1 h 113"/>
                    <a:gd name="T72" fmla="*/ 2 w 16"/>
                    <a:gd name="T73" fmla="*/ 1 h 113"/>
                    <a:gd name="T74" fmla="*/ 2 w 16"/>
                    <a:gd name="T75" fmla="*/ 0 h 113"/>
                    <a:gd name="T76" fmla="*/ 2 w 16"/>
                    <a:gd name="T77" fmla="*/ 0 h 113"/>
                    <a:gd name="T78" fmla="*/ 1 w 16"/>
                    <a:gd name="T79" fmla="*/ 0 h 113"/>
                    <a:gd name="T80" fmla="*/ 1 w 16"/>
                    <a:gd name="T81" fmla="*/ 0 h 113"/>
                    <a:gd name="T82" fmla="*/ 1 w 16"/>
                    <a:gd name="T83" fmla="*/ 0 h 113"/>
                    <a:gd name="T84" fmla="*/ 0 w 16"/>
                    <a:gd name="T85" fmla="*/ 1 h 113"/>
                    <a:gd name="T86" fmla="*/ 0 w 16"/>
                    <a:gd name="T87" fmla="*/ 1 h 113"/>
                    <a:gd name="T88" fmla="*/ 0 w 16"/>
                    <a:gd name="T89" fmla="*/ 1 h 113"/>
                    <a:gd name="T90" fmla="*/ 0 w 16"/>
                    <a:gd name="T91" fmla="*/ 1 h 113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6"/>
                    <a:gd name="T139" fmla="*/ 0 h 113"/>
                    <a:gd name="T140" fmla="*/ 16 w 16"/>
                    <a:gd name="T141" fmla="*/ 113 h 113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6" h="113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0" y="17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7"/>
                      </a:lnTo>
                      <a:lnTo>
                        <a:pt x="0" y="31"/>
                      </a:lnTo>
                      <a:lnTo>
                        <a:pt x="0" y="34"/>
                      </a:lnTo>
                      <a:lnTo>
                        <a:pt x="1" y="37"/>
                      </a:lnTo>
                      <a:lnTo>
                        <a:pt x="1" y="42"/>
                      </a:lnTo>
                      <a:lnTo>
                        <a:pt x="1" y="45"/>
                      </a:lnTo>
                      <a:lnTo>
                        <a:pt x="1" y="49"/>
                      </a:lnTo>
                      <a:lnTo>
                        <a:pt x="1" y="52"/>
                      </a:lnTo>
                      <a:lnTo>
                        <a:pt x="2" y="56"/>
                      </a:lnTo>
                      <a:lnTo>
                        <a:pt x="2" y="59"/>
                      </a:lnTo>
                      <a:lnTo>
                        <a:pt x="2" y="62"/>
                      </a:lnTo>
                      <a:lnTo>
                        <a:pt x="3" y="66"/>
                      </a:lnTo>
                      <a:lnTo>
                        <a:pt x="3" y="69"/>
                      </a:lnTo>
                      <a:lnTo>
                        <a:pt x="4" y="73"/>
                      </a:lnTo>
                      <a:lnTo>
                        <a:pt x="4" y="76"/>
                      </a:lnTo>
                      <a:lnTo>
                        <a:pt x="6" y="79"/>
                      </a:lnTo>
                      <a:lnTo>
                        <a:pt x="6" y="83"/>
                      </a:lnTo>
                      <a:lnTo>
                        <a:pt x="7" y="86"/>
                      </a:lnTo>
                      <a:lnTo>
                        <a:pt x="7" y="90"/>
                      </a:lnTo>
                      <a:lnTo>
                        <a:pt x="8" y="93"/>
                      </a:lnTo>
                      <a:lnTo>
                        <a:pt x="9" y="96"/>
                      </a:lnTo>
                      <a:lnTo>
                        <a:pt x="9" y="100"/>
                      </a:lnTo>
                      <a:lnTo>
                        <a:pt x="10" y="103"/>
                      </a:lnTo>
                      <a:lnTo>
                        <a:pt x="11" y="107"/>
                      </a:lnTo>
                      <a:lnTo>
                        <a:pt x="12" y="110"/>
                      </a:lnTo>
                      <a:lnTo>
                        <a:pt x="13" y="113"/>
                      </a:lnTo>
                      <a:lnTo>
                        <a:pt x="16" y="112"/>
                      </a:lnTo>
                      <a:lnTo>
                        <a:pt x="15" y="109"/>
                      </a:lnTo>
                      <a:lnTo>
                        <a:pt x="13" y="105"/>
                      </a:lnTo>
                      <a:lnTo>
                        <a:pt x="12" y="102"/>
                      </a:lnTo>
                      <a:lnTo>
                        <a:pt x="12" y="99"/>
                      </a:lnTo>
                      <a:lnTo>
                        <a:pt x="11" y="95"/>
                      </a:lnTo>
                      <a:lnTo>
                        <a:pt x="10" y="92"/>
                      </a:lnTo>
                      <a:lnTo>
                        <a:pt x="9" y="88"/>
                      </a:lnTo>
                      <a:lnTo>
                        <a:pt x="9" y="85"/>
                      </a:lnTo>
                      <a:lnTo>
                        <a:pt x="8" y="82"/>
                      </a:lnTo>
                      <a:lnTo>
                        <a:pt x="8" y="78"/>
                      </a:lnTo>
                      <a:lnTo>
                        <a:pt x="7" y="75"/>
                      </a:lnTo>
                      <a:lnTo>
                        <a:pt x="7" y="71"/>
                      </a:lnTo>
                      <a:lnTo>
                        <a:pt x="6" y="68"/>
                      </a:lnTo>
                      <a:lnTo>
                        <a:pt x="6" y="66"/>
                      </a:lnTo>
                      <a:lnTo>
                        <a:pt x="6" y="62"/>
                      </a:lnTo>
                      <a:lnTo>
                        <a:pt x="4" y="59"/>
                      </a:lnTo>
                      <a:lnTo>
                        <a:pt x="4" y="56"/>
                      </a:lnTo>
                      <a:lnTo>
                        <a:pt x="4" y="52"/>
                      </a:lnTo>
                      <a:lnTo>
                        <a:pt x="3" y="49"/>
                      </a:lnTo>
                      <a:lnTo>
                        <a:pt x="3" y="44"/>
                      </a:lnTo>
                      <a:lnTo>
                        <a:pt x="3" y="41"/>
                      </a:lnTo>
                      <a:lnTo>
                        <a:pt x="3" y="37"/>
                      </a:lnTo>
                      <a:lnTo>
                        <a:pt x="3" y="34"/>
                      </a:lnTo>
                      <a:lnTo>
                        <a:pt x="3" y="31"/>
                      </a:lnTo>
                      <a:lnTo>
                        <a:pt x="2" y="27"/>
                      </a:lnTo>
                      <a:lnTo>
                        <a:pt x="2" y="24"/>
                      </a:lnTo>
                      <a:lnTo>
                        <a:pt x="2" y="20"/>
                      </a:lnTo>
                      <a:lnTo>
                        <a:pt x="2" y="17"/>
                      </a:lnTo>
                      <a:lnTo>
                        <a:pt x="2" y="12"/>
                      </a:lnTo>
                      <a:lnTo>
                        <a:pt x="2" y="9"/>
                      </a:lnTo>
                      <a:lnTo>
                        <a:pt x="2" y="6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84" name="Freeform 95"/>
                <p:cNvSpPr>
                  <a:spLocks/>
                </p:cNvSpPr>
                <p:nvPr/>
              </p:nvSpPr>
              <p:spPr bwMode="auto">
                <a:xfrm>
                  <a:off x="4293" y="1691"/>
                  <a:ext cx="4" cy="35"/>
                </a:xfrm>
                <a:custGeom>
                  <a:avLst/>
                  <a:gdLst>
                    <a:gd name="T0" fmla="*/ 1 w 9"/>
                    <a:gd name="T1" fmla="*/ 6 h 113"/>
                    <a:gd name="T2" fmla="*/ 2 w 9"/>
                    <a:gd name="T3" fmla="*/ 13 h 113"/>
                    <a:gd name="T4" fmla="*/ 3 w 9"/>
                    <a:gd name="T5" fmla="*/ 18 h 113"/>
                    <a:gd name="T6" fmla="*/ 5 w 9"/>
                    <a:gd name="T7" fmla="*/ 24 h 113"/>
                    <a:gd name="T8" fmla="*/ 6 w 9"/>
                    <a:gd name="T9" fmla="*/ 31 h 113"/>
                    <a:gd name="T10" fmla="*/ 6 w 9"/>
                    <a:gd name="T11" fmla="*/ 36 h 113"/>
                    <a:gd name="T12" fmla="*/ 6 w 9"/>
                    <a:gd name="T13" fmla="*/ 43 h 113"/>
                    <a:gd name="T14" fmla="*/ 6 w 9"/>
                    <a:gd name="T15" fmla="*/ 50 h 113"/>
                    <a:gd name="T16" fmla="*/ 6 w 9"/>
                    <a:gd name="T17" fmla="*/ 57 h 113"/>
                    <a:gd name="T18" fmla="*/ 6 w 9"/>
                    <a:gd name="T19" fmla="*/ 64 h 113"/>
                    <a:gd name="T20" fmla="*/ 6 w 9"/>
                    <a:gd name="T21" fmla="*/ 70 h 113"/>
                    <a:gd name="T22" fmla="*/ 5 w 9"/>
                    <a:gd name="T23" fmla="*/ 77 h 113"/>
                    <a:gd name="T24" fmla="*/ 5 w 9"/>
                    <a:gd name="T25" fmla="*/ 85 h 113"/>
                    <a:gd name="T26" fmla="*/ 3 w 9"/>
                    <a:gd name="T27" fmla="*/ 93 h 113"/>
                    <a:gd name="T28" fmla="*/ 2 w 9"/>
                    <a:gd name="T29" fmla="*/ 100 h 113"/>
                    <a:gd name="T30" fmla="*/ 1 w 9"/>
                    <a:gd name="T31" fmla="*/ 109 h 113"/>
                    <a:gd name="T32" fmla="*/ 3 w 9"/>
                    <a:gd name="T33" fmla="*/ 113 h 113"/>
                    <a:gd name="T34" fmla="*/ 5 w 9"/>
                    <a:gd name="T35" fmla="*/ 104 h 113"/>
                    <a:gd name="T36" fmla="*/ 5 w 9"/>
                    <a:gd name="T37" fmla="*/ 98 h 113"/>
                    <a:gd name="T38" fmla="*/ 6 w 9"/>
                    <a:gd name="T39" fmla="*/ 90 h 113"/>
                    <a:gd name="T40" fmla="*/ 7 w 9"/>
                    <a:gd name="T41" fmla="*/ 82 h 113"/>
                    <a:gd name="T42" fmla="*/ 8 w 9"/>
                    <a:gd name="T43" fmla="*/ 75 h 113"/>
                    <a:gd name="T44" fmla="*/ 8 w 9"/>
                    <a:gd name="T45" fmla="*/ 67 h 113"/>
                    <a:gd name="T46" fmla="*/ 9 w 9"/>
                    <a:gd name="T47" fmla="*/ 60 h 113"/>
                    <a:gd name="T48" fmla="*/ 9 w 9"/>
                    <a:gd name="T49" fmla="*/ 53 h 113"/>
                    <a:gd name="T50" fmla="*/ 9 w 9"/>
                    <a:gd name="T51" fmla="*/ 47 h 113"/>
                    <a:gd name="T52" fmla="*/ 9 w 9"/>
                    <a:gd name="T53" fmla="*/ 40 h 113"/>
                    <a:gd name="T54" fmla="*/ 8 w 9"/>
                    <a:gd name="T55" fmla="*/ 33 h 113"/>
                    <a:gd name="T56" fmla="*/ 8 w 9"/>
                    <a:gd name="T57" fmla="*/ 27 h 113"/>
                    <a:gd name="T58" fmla="*/ 7 w 9"/>
                    <a:gd name="T59" fmla="*/ 20 h 113"/>
                    <a:gd name="T60" fmla="*/ 6 w 9"/>
                    <a:gd name="T61" fmla="*/ 15 h 113"/>
                    <a:gd name="T62" fmla="*/ 5 w 9"/>
                    <a:gd name="T63" fmla="*/ 8 h 113"/>
                    <a:gd name="T64" fmla="*/ 3 w 9"/>
                    <a:gd name="T65" fmla="*/ 1 h 113"/>
                    <a:gd name="T66" fmla="*/ 2 w 9"/>
                    <a:gd name="T67" fmla="*/ 1 h 113"/>
                    <a:gd name="T68" fmla="*/ 2 w 9"/>
                    <a:gd name="T69" fmla="*/ 0 h 113"/>
                    <a:gd name="T70" fmla="*/ 2 w 9"/>
                    <a:gd name="T71" fmla="*/ 0 h 113"/>
                    <a:gd name="T72" fmla="*/ 2 w 9"/>
                    <a:gd name="T73" fmla="*/ 0 h 113"/>
                    <a:gd name="T74" fmla="*/ 1 w 9"/>
                    <a:gd name="T75" fmla="*/ 0 h 113"/>
                    <a:gd name="T76" fmla="*/ 1 w 9"/>
                    <a:gd name="T77" fmla="*/ 0 h 113"/>
                    <a:gd name="T78" fmla="*/ 1 w 9"/>
                    <a:gd name="T79" fmla="*/ 1 h 113"/>
                    <a:gd name="T80" fmla="*/ 1 w 9"/>
                    <a:gd name="T81" fmla="*/ 1 h 113"/>
                    <a:gd name="T82" fmla="*/ 1 w 9"/>
                    <a:gd name="T83" fmla="*/ 1 h 113"/>
                    <a:gd name="T84" fmla="*/ 0 w 9"/>
                    <a:gd name="T85" fmla="*/ 2 h 113"/>
                    <a:gd name="T86" fmla="*/ 1 w 9"/>
                    <a:gd name="T87" fmla="*/ 2 h 113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9"/>
                    <a:gd name="T133" fmla="*/ 0 h 113"/>
                    <a:gd name="T134" fmla="*/ 9 w 9"/>
                    <a:gd name="T135" fmla="*/ 113 h 113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9" h="113">
                      <a:moveTo>
                        <a:pt x="1" y="2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3" y="15"/>
                      </a:lnTo>
                      <a:lnTo>
                        <a:pt x="3" y="18"/>
                      </a:lnTo>
                      <a:lnTo>
                        <a:pt x="5" y="22"/>
                      </a:lnTo>
                      <a:lnTo>
                        <a:pt x="5" y="24"/>
                      </a:lnTo>
                      <a:lnTo>
                        <a:pt x="5" y="27"/>
                      </a:lnTo>
                      <a:lnTo>
                        <a:pt x="6" y="31"/>
                      </a:lnTo>
                      <a:lnTo>
                        <a:pt x="6" y="34"/>
                      </a:lnTo>
                      <a:lnTo>
                        <a:pt x="6" y="36"/>
                      </a:lnTo>
                      <a:lnTo>
                        <a:pt x="6" y="40"/>
                      </a:lnTo>
                      <a:lnTo>
                        <a:pt x="6" y="43"/>
                      </a:lnTo>
                      <a:lnTo>
                        <a:pt x="6" y="47"/>
                      </a:lnTo>
                      <a:lnTo>
                        <a:pt x="6" y="50"/>
                      </a:lnTo>
                      <a:lnTo>
                        <a:pt x="6" y="53"/>
                      </a:lnTo>
                      <a:lnTo>
                        <a:pt x="6" y="57"/>
                      </a:lnTo>
                      <a:lnTo>
                        <a:pt x="6" y="60"/>
                      </a:lnTo>
                      <a:lnTo>
                        <a:pt x="6" y="64"/>
                      </a:lnTo>
                      <a:lnTo>
                        <a:pt x="6" y="67"/>
                      </a:lnTo>
                      <a:lnTo>
                        <a:pt x="6" y="70"/>
                      </a:lnTo>
                      <a:lnTo>
                        <a:pt x="5" y="74"/>
                      </a:lnTo>
                      <a:lnTo>
                        <a:pt x="5" y="77"/>
                      </a:lnTo>
                      <a:lnTo>
                        <a:pt x="5" y="82"/>
                      </a:lnTo>
                      <a:lnTo>
                        <a:pt x="5" y="85"/>
                      </a:lnTo>
                      <a:lnTo>
                        <a:pt x="3" y="88"/>
                      </a:ln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2" y="104"/>
                      </a:lnTo>
                      <a:lnTo>
                        <a:pt x="1" y="109"/>
                      </a:lnTo>
                      <a:lnTo>
                        <a:pt x="1" y="112"/>
                      </a:lnTo>
                      <a:lnTo>
                        <a:pt x="3" y="113"/>
                      </a:lnTo>
                      <a:lnTo>
                        <a:pt x="3" y="109"/>
                      </a:lnTo>
                      <a:lnTo>
                        <a:pt x="5" y="104"/>
                      </a:lnTo>
                      <a:lnTo>
                        <a:pt x="5" y="101"/>
                      </a:lnTo>
                      <a:lnTo>
                        <a:pt x="5" y="98"/>
                      </a:lnTo>
                      <a:lnTo>
                        <a:pt x="6" y="93"/>
                      </a:lnTo>
                      <a:lnTo>
                        <a:pt x="6" y="90"/>
                      </a:lnTo>
                      <a:lnTo>
                        <a:pt x="7" y="86"/>
                      </a:lnTo>
                      <a:lnTo>
                        <a:pt x="7" y="82"/>
                      </a:lnTo>
                      <a:lnTo>
                        <a:pt x="7" y="78"/>
                      </a:lnTo>
                      <a:lnTo>
                        <a:pt x="8" y="75"/>
                      </a:lnTo>
                      <a:lnTo>
                        <a:pt x="8" y="70"/>
                      </a:lnTo>
                      <a:lnTo>
                        <a:pt x="8" y="67"/>
                      </a:lnTo>
                      <a:lnTo>
                        <a:pt x="8" y="64"/>
                      </a:lnTo>
                      <a:lnTo>
                        <a:pt x="9" y="60"/>
                      </a:lnTo>
                      <a:lnTo>
                        <a:pt x="9" y="57"/>
                      </a:lnTo>
                      <a:lnTo>
                        <a:pt x="9" y="53"/>
                      </a:lnTo>
                      <a:lnTo>
                        <a:pt x="9" y="50"/>
                      </a:lnTo>
                      <a:lnTo>
                        <a:pt x="9" y="47"/>
                      </a:lnTo>
                      <a:lnTo>
                        <a:pt x="9" y="43"/>
                      </a:lnTo>
                      <a:lnTo>
                        <a:pt x="9" y="40"/>
                      </a:lnTo>
                      <a:lnTo>
                        <a:pt x="9" y="36"/>
                      </a:lnTo>
                      <a:lnTo>
                        <a:pt x="8" y="33"/>
                      </a:lnTo>
                      <a:lnTo>
                        <a:pt x="8" y="31"/>
                      </a:lnTo>
                      <a:lnTo>
                        <a:pt x="8" y="27"/>
                      </a:lnTo>
                      <a:lnTo>
                        <a:pt x="7" y="24"/>
                      </a:lnTo>
                      <a:lnTo>
                        <a:pt x="7" y="20"/>
                      </a:lnTo>
                      <a:lnTo>
                        <a:pt x="7" y="17"/>
                      </a:lnTo>
                      <a:lnTo>
                        <a:pt x="6" y="15"/>
                      </a:lnTo>
                      <a:lnTo>
                        <a:pt x="6" y="11"/>
                      </a:lnTo>
                      <a:lnTo>
                        <a:pt x="5" y="8"/>
                      </a:lnTo>
                      <a:lnTo>
                        <a:pt x="3" y="5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85" name="Freeform 96"/>
                <p:cNvSpPr>
                  <a:spLocks/>
                </p:cNvSpPr>
                <p:nvPr/>
              </p:nvSpPr>
              <p:spPr bwMode="auto">
                <a:xfrm>
                  <a:off x="4289" y="1613"/>
                  <a:ext cx="7" cy="78"/>
                </a:xfrm>
                <a:custGeom>
                  <a:avLst/>
                  <a:gdLst>
                    <a:gd name="T0" fmla="*/ 0 w 21"/>
                    <a:gd name="T1" fmla="*/ 1 h 251"/>
                    <a:gd name="T2" fmla="*/ 1 w 21"/>
                    <a:gd name="T3" fmla="*/ 17 h 251"/>
                    <a:gd name="T4" fmla="*/ 1 w 21"/>
                    <a:gd name="T5" fmla="*/ 32 h 251"/>
                    <a:gd name="T6" fmla="*/ 2 w 21"/>
                    <a:gd name="T7" fmla="*/ 47 h 251"/>
                    <a:gd name="T8" fmla="*/ 2 w 21"/>
                    <a:gd name="T9" fmla="*/ 62 h 251"/>
                    <a:gd name="T10" fmla="*/ 2 w 21"/>
                    <a:gd name="T11" fmla="*/ 77 h 251"/>
                    <a:gd name="T12" fmla="*/ 2 w 21"/>
                    <a:gd name="T13" fmla="*/ 91 h 251"/>
                    <a:gd name="T14" fmla="*/ 2 w 21"/>
                    <a:gd name="T15" fmla="*/ 107 h 251"/>
                    <a:gd name="T16" fmla="*/ 2 w 21"/>
                    <a:gd name="T17" fmla="*/ 122 h 251"/>
                    <a:gd name="T18" fmla="*/ 4 w 21"/>
                    <a:gd name="T19" fmla="*/ 137 h 251"/>
                    <a:gd name="T20" fmla="*/ 4 w 21"/>
                    <a:gd name="T21" fmla="*/ 153 h 251"/>
                    <a:gd name="T22" fmla="*/ 5 w 21"/>
                    <a:gd name="T23" fmla="*/ 167 h 251"/>
                    <a:gd name="T24" fmla="*/ 6 w 21"/>
                    <a:gd name="T25" fmla="*/ 184 h 251"/>
                    <a:gd name="T26" fmla="*/ 8 w 21"/>
                    <a:gd name="T27" fmla="*/ 200 h 251"/>
                    <a:gd name="T28" fmla="*/ 10 w 21"/>
                    <a:gd name="T29" fmla="*/ 217 h 251"/>
                    <a:gd name="T30" fmla="*/ 14 w 21"/>
                    <a:gd name="T31" fmla="*/ 234 h 251"/>
                    <a:gd name="T32" fmla="*/ 18 w 21"/>
                    <a:gd name="T33" fmla="*/ 251 h 251"/>
                    <a:gd name="T34" fmla="*/ 18 w 21"/>
                    <a:gd name="T35" fmla="*/ 241 h 251"/>
                    <a:gd name="T36" fmla="*/ 15 w 21"/>
                    <a:gd name="T37" fmla="*/ 224 h 251"/>
                    <a:gd name="T38" fmla="*/ 11 w 21"/>
                    <a:gd name="T39" fmla="*/ 208 h 251"/>
                    <a:gd name="T40" fmla="*/ 9 w 21"/>
                    <a:gd name="T41" fmla="*/ 191 h 251"/>
                    <a:gd name="T42" fmla="*/ 8 w 21"/>
                    <a:gd name="T43" fmla="*/ 175 h 251"/>
                    <a:gd name="T44" fmla="*/ 7 w 21"/>
                    <a:gd name="T45" fmla="*/ 159 h 251"/>
                    <a:gd name="T46" fmla="*/ 6 w 21"/>
                    <a:gd name="T47" fmla="*/ 145 h 251"/>
                    <a:gd name="T48" fmla="*/ 5 w 21"/>
                    <a:gd name="T49" fmla="*/ 129 h 251"/>
                    <a:gd name="T50" fmla="*/ 5 w 21"/>
                    <a:gd name="T51" fmla="*/ 114 h 251"/>
                    <a:gd name="T52" fmla="*/ 5 w 21"/>
                    <a:gd name="T53" fmla="*/ 99 h 251"/>
                    <a:gd name="T54" fmla="*/ 5 w 21"/>
                    <a:gd name="T55" fmla="*/ 85 h 251"/>
                    <a:gd name="T56" fmla="*/ 5 w 21"/>
                    <a:gd name="T57" fmla="*/ 70 h 251"/>
                    <a:gd name="T58" fmla="*/ 5 w 21"/>
                    <a:gd name="T59" fmla="*/ 54 h 251"/>
                    <a:gd name="T60" fmla="*/ 5 w 21"/>
                    <a:gd name="T61" fmla="*/ 39 h 251"/>
                    <a:gd name="T62" fmla="*/ 4 w 21"/>
                    <a:gd name="T63" fmla="*/ 25 h 251"/>
                    <a:gd name="T64" fmla="*/ 4 w 21"/>
                    <a:gd name="T65" fmla="*/ 9 h 251"/>
                    <a:gd name="T66" fmla="*/ 1 w 21"/>
                    <a:gd name="T67" fmla="*/ 3 h 251"/>
                    <a:gd name="T68" fmla="*/ 2 w 21"/>
                    <a:gd name="T69" fmla="*/ 1 h 251"/>
                    <a:gd name="T70" fmla="*/ 2 w 21"/>
                    <a:gd name="T71" fmla="*/ 1 h 251"/>
                    <a:gd name="T72" fmla="*/ 2 w 21"/>
                    <a:gd name="T73" fmla="*/ 0 h 251"/>
                    <a:gd name="T74" fmla="*/ 2 w 21"/>
                    <a:gd name="T75" fmla="*/ 0 h 251"/>
                    <a:gd name="T76" fmla="*/ 1 w 21"/>
                    <a:gd name="T77" fmla="*/ 0 h 251"/>
                    <a:gd name="T78" fmla="*/ 1 w 21"/>
                    <a:gd name="T79" fmla="*/ 0 h 251"/>
                    <a:gd name="T80" fmla="*/ 1 w 21"/>
                    <a:gd name="T81" fmla="*/ 0 h 251"/>
                    <a:gd name="T82" fmla="*/ 0 w 21"/>
                    <a:gd name="T83" fmla="*/ 0 h 251"/>
                    <a:gd name="T84" fmla="*/ 0 w 21"/>
                    <a:gd name="T85" fmla="*/ 1 h 251"/>
                    <a:gd name="T86" fmla="*/ 0 w 21"/>
                    <a:gd name="T87" fmla="*/ 1 h 251"/>
                    <a:gd name="T88" fmla="*/ 1 w 21"/>
                    <a:gd name="T89" fmla="*/ 0 h 25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1"/>
                    <a:gd name="T136" fmla="*/ 0 h 251"/>
                    <a:gd name="T137" fmla="*/ 21 w 21"/>
                    <a:gd name="T138" fmla="*/ 251 h 251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1" h="25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9"/>
                      </a:lnTo>
                      <a:lnTo>
                        <a:pt x="1" y="17"/>
                      </a:lnTo>
                      <a:lnTo>
                        <a:pt x="1" y="25"/>
                      </a:lnTo>
                      <a:lnTo>
                        <a:pt x="1" y="32"/>
                      </a:lnTo>
                      <a:lnTo>
                        <a:pt x="2" y="39"/>
                      </a:lnTo>
                      <a:lnTo>
                        <a:pt x="2" y="47"/>
                      </a:lnTo>
                      <a:lnTo>
                        <a:pt x="2" y="54"/>
                      </a:lnTo>
                      <a:lnTo>
                        <a:pt x="2" y="62"/>
                      </a:lnTo>
                      <a:lnTo>
                        <a:pt x="2" y="70"/>
                      </a:lnTo>
                      <a:lnTo>
                        <a:pt x="2" y="77"/>
                      </a:lnTo>
                      <a:lnTo>
                        <a:pt x="2" y="85"/>
                      </a:lnTo>
                      <a:lnTo>
                        <a:pt x="2" y="91"/>
                      </a:lnTo>
                      <a:lnTo>
                        <a:pt x="2" y="99"/>
                      </a:lnTo>
                      <a:lnTo>
                        <a:pt x="2" y="107"/>
                      </a:lnTo>
                      <a:lnTo>
                        <a:pt x="2" y="114"/>
                      </a:lnTo>
                      <a:lnTo>
                        <a:pt x="2" y="122"/>
                      </a:lnTo>
                      <a:lnTo>
                        <a:pt x="2" y="129"/>
                      </a:lnTo>
                      <a:lnTo>
                        <a:pt x="4" y="137"/>
                      </a:lnTo>
                      <a:lnTo>
                        <a:pt x="4" y="145"/>
                      </a:lnTo>
                      <a:lnTo>
                        <a:pt x="4" y="153"/>
                      </a:lnTo>
                      <a:lnTo>
                        <a:pt x="5" y="161"/>
                      </a:lnTo>
                      <a:lnTo>
                        <a:pt x="5" y="167"/>
                      </a:lnTo>
                      <a:lnTo>
                        <a:pt x="6" y="176"/>
                      </a:lnTo>
                      <a:lnTo>
                        <a:pt x="6" y="184"/>
                      </a:lnTo>
                      <a:lnTo>
                        <a:pt x="7" y="192"/>
                      </a:lnTo>
                      <a:lnTo>
                        <a:pt x="8" y="200"/>
                      </a:lnTo>
                      <a:lnTo>
                        <a:pt x="9" y="208"/>
                      </a:lnTo>
                      <a:lnTo>
                        <a:pt x="10" y="217"/>
                      </a:lnTo>
                      <a:lnTo>
                        <a:pt x="13" y="225"/>
                      </a:lnTo>
                      <a:lnTo>
                        <a:pt x="14" y="234"/>
                      </a:lnTo>
                      <a:lnTo>
                        <a:pt x="16" y="242"/>
                      </a:lnTo>
                      <a:lnTo>
                        <a:pt x="18" y="251"/>
                      </a:lnTo>
                      <a:lnTo>
                        <a:pt x="21" y="250"/>
                      </a:lnTo>
                      <a:lnTo>
                        <a:pt x="18" y="241"/>
                      </a:lnTo>
                      <a:lnTo>
                        <a:pt x="17" y="233"/>
                      </a:lnTo>
                      <a:lnTo>
                        <a:pt x="15" y="224"/>
                      </a:lnTo>
                      <a:lnTo>
                        <a:pt x="14" y="216"/>
                      </a:lnTo>
                      <a:lnTo>
                        <a:pt x="11" y="208"/>
                      </a:lnTo>
                      <a:lnTo>
                        <a:pt x="10" y="199"/>
                      </a:lnTo>
                      <a:lnTo>
                        <a:pt x="9" y="191"/>
                      </a:lnTo>
                      <a:lnTo>
                        <a:pt x="9" y="183"/>
                      </a:lnTo>
                      <a:lnTo>
                        <a:pt x="8" y="175"/>
                      </a:lnTo>
                      <a:lnTo>
                        <a:pt x="7" y="167"/>
                      </a:lnTo>
                      <a:lnTo>
                        <a:pt x="7" y="159"/>
                      </a:lnTo>
                      <a:lnTo>
                        <a:pt x="6" y="153"/>
                      </a:lnTo>
                      <a:lnTo>
                        <a:pt x="6" y="145"/>
                      </a:lnTo>
                      <a:lnTo>
                        <a:pt x="6" y="137"/>
                      </a:lnTo>
                      <a:lnTo>
                        <a:pt x="5" y="129"/>
                      </a:lnTo>
                      <a:lnTo>
                        <a:pt x="5" y="122"/>
                      </a:lnTo>
                      <a:lnTo>
                        <a:pt x="5" y="114"/>
                      </a:lnTo>
                      <a:lnTo>
                        <a:pt x="5" y="107"/>
                      </a:lnTo>
                      <a:lnTo>
                        <a:pt x="5" y="99"/>
                      </a:lnTo>
                      <a:lnTo>
                        <a:pt x="5" y="91"/>
                      </a:lnTo>
                      <a:lnTo>
                        <a:pt x="5" y="85"/>
                      </a:lnTo>
                      <a:lnTo>
                        <a:pt x="5" y="77"/>
                      </a:lnTo>
                      <a:lnTo>
                        <a:pt x="5" y="70"/>
                      </a:lnTo>
                      <a:lnTo>
                        <a:pt x="5" y="62"/>
                      </a:lnTo>
                      <a:lnTo>
                        <a:pt x="5" y="54"/>
                      </a:lnTo>
                      <a:lnTo>
                        <a:pt x="5" y="47"/>
                      </a:lnTo>
                      <a:lnTo>
                        <a:pt x="5" y="39"/>
                      </a:lnTo>
                      <a:lnTo>
                        <a:pt x="5" y="31"/>
                      </a:lnTo>
                      <a:lnTo>
                        <a:pt x="4" y="25"/>
                      </a:lnTo>
                      <a:lnTo>
                        <a:pt x="4" y="17"/>
                      </a:lnTo>
                      <a:lnTo>
                        <a:pt x="4" y="9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86" name="Freeform 97"/>
                <p:cNvSpPr>
                  <a:spLocks/>
                </p:cNvSpPr>
                <p:nvPr/>
              </p:nvSpPr>
              <p:spPr bwMode="auto">
                <a:xfrm>
                  <a:off x="4278" y="1720"/>
                  <a:ext cx="4" cy="65"/>
                </a:xfrm>
                <a:custGeom>
                  <a:avLst/>
                  <a:gdLst>
                    <a:gd name="T0" fmla="*/ 12 w 12"/>
                    <a:gd name="T1" fmla="*/ 203 h 204"/>
                    <a:gd name="T2" fmla="*/ 9 w 12"/>
                    <a:gd name="T3" fmla="*/ 190 h 204"/>
                    <a:gd name="T4" fmla="*/ 8 w 12"/>
                    <a:gd name="T5" fmla="*/ 178 h 204"/>
                    <a:gd name="T6" fmla="*/ 7 w 12"/>
                    <a:gd name="T7" fmla="*/ 165 h 204"/>
                    <a:gd name="T8" fmla="*/ 6 w 12"/>
                    <a:gd name="T9" fmla="*/ 153 h 204"/>
                    <a:gd name="T10" fmla="*/ 5 w 12"/>
                    <a:gd name="T11" fmla="*/ 139 h 204"/>
                    <a:gd name="T12" fmla="*/ 5 w 12"/>
                    <a:gd name="T13" fmla="*/ 127 h 204"/>
                    <a:gd name="T14" fmla="*/ 4 w 12"/>
                    <a:gd name="T15" fmla="*/ 114 h 204"/>
                    <a:gd name="T16" fmla="*/ 4 w 12"/>
                    <a:gd name="T17" fmla="*/ 102 h 204"/>
                    <a:gd name="T18" fmla="*/ 4 w 12"/>
                    <a:gd name="T19" fmla="*/ 89 h 204"/>
                    <a:gd name="T20" fmla="*/ 4 w 12"/>
                    <a:gd name="T21" fmla="*/ 76 h 204"/>
                    <a:gd name="T22" fmla="*/ 4 w 12"/>
                    <a:gd name="T23" fmla="*/ 63 h 204"/>
                    <a:gd name="T24" fmla="*/ 4 w 12"/>
                    <a:gd name="T25" fmla="*/ 51 h 204"/>
                    <a:gd name="T26" fmla="*/ 4 w 12"/>
                    <a:gd name="T27" fmla="*/ 38 h 204"/>
                    <a:gd name="T28" fmla="*/ 4 w 12"/>
                    <a:gd name="T29" fmla="*/ 26 h 204"/>
                    <a:gd name="T30" fmla="*/ 4 w 12"/>
                    <a:gd name="T31" fmla="*/ 12 h 204"/>
                    <a:gd name="T32" fmla="*/ 3 w 12"/>
                    <a:gd name="T33" fmla="*/ 0 h 204"/>
                    <a:gd name="T34" fmla="*/ 0 w 12"/>
                    <a:gd name="T35" fmla="*/ 7 h 204"/>
                    <a:gd name="T36" fmla="*/ 1 w 12"/>
                    <a:gd name="T37" fmla="*/ 19 h 204"/>
                    <a:gd name="T38" fmla="*/ 1 w 12"/>
                    <a:gd name="T39" fmla="*/ 32 h 204"/>
                    <a:gd name="T40" fmla="*/ 1 w 12"/>
                    <a:gd name="T41" fmla="*/ 44 h 204"/>
                    <a:gd name="T42" fmla="*/ 1 w 12"/>
                    <a:gd name="T43" fmla="*/ 58 h 204"/>
                    <a:gd name="T44" fmla="*/ 1 w 12"/>
                    <a:gd name="T45" fmla="*/ 70 h 204"/>
                    <a:gd name="T46" fmla="*/ 1 w 12"/>
                    <a:gd name="T47" fmla="*/ 83 h 204"/>
                    <a:gd name="T48" fmla="*/ 1 w 12"/>
                    <a:gd name="T49" fmla="*/ 95 h 204"/>
                    <a:gd name="T50" fmla="*/ 1 w 12"/>
                    <a:gd name="T51" fmla="*/ 108 h 204"/>
                    <a:gd name="T52" fmla="*/ 1 w 12"/>
                    <a:gd name="T53" fmla="*/ 121 h 204"/>
                    <a:gd name="T54" fmla="*/ 3 w 12"/>
                    <a:gd name="T55" fmla="*/ 134 h 204"/>
                    <a:gd name="T56" fmla="*/ 3 w 12"/>
                    <a:gd name="T57" fmla="*/ 146 h 204"/>
                    <a:gd name="T58" fmla="*/ 4 w 12"/>
                    <a:gd name="T59" fmla="*/ 159 h 204"/>
                    <a:gd name="T60" fmla="*/ 5 w 12"/>
                    <a:gd name="T61" fmla="*/ 172 h 204"/>
                    <a:gd name="T62" fmla="*/ 6 w 12"/>
                    <a:gd name="T63" fmla="*/ 185 h 204"/>
                    <a:gd name="T64" fmla="*/ 8 w 12"/>
                    <a:gd name="T65" fmla="*/ 197 h 204"/>
                    <a:gd name="T66" fmla="*/ 9 w 12"/>
                    <a:gd name="T67" fmla="*/ 204 h 204"/>
                    <a:gd name="T68" fmla="*/ 9 w 12"/>
                    <a:gd name="T69" fmla="*/ 203 h 204"/>
                    <a:gd name="T70" fmla="*/ 9 w 12"/>
                    <a:gd name="T71" fmla="*/ 204 h 204"/>
                    <a:gd name="T72" fmla="*/ 9 w 12"/>
                    <a:gd name="T73" fmla="*/ 204 h 204"/>
                    <a:gd name="T74" fmla="*/ 10 w 12"/>
                    <a:gd name="T75" fmla="*/ 204 h 204"/>
                    <a:gd name="T76" fmla="*/ 10 w 12"/>
                    <a:gd name="T77" fmla="*/ 204 h 204"/>
                    <a:gd name="T78" fmla="*/ 10 w 12"/>
                    <a:gd name="T79" fmla="*/ 204 h 204"/>
                    <a:gd name="T80" fmla="*/ 10 w 12"/>
                    <a:gd name="T81" fmla="*/ 204 h 204"/>
                    <a:gd name="T82" fmla="*/ 12 w 12"/>
                    <a:gd name="T83" fmla="*/ 204 h 204"/>
                    <a:gd name="T84" fmla="*/ 12 w 12"/>
                    <a:gd name="T85" fmla="*/ 203 h 204"/>
                    <a:gd name="T86" fmla="*/ 12 w 12"/>
                    <a:gd name="T87" fmla="*/ 203 h 204"/>
                    <a:gd name="T88" fmla="*/ 12 w 12"/>
                    <a:gd name="T89" fmla="*/ 203 h 204"/>
                    <a:gd name="T90" fmla="*/ 12 w 12"/>
                    <a:gd name="T91" fmla="*/ 202 h 20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2"/>
                    <a:gd name="T139" fmla="*/ 0 h 204"/>
                    <a:gd name="T140" fmla="*/ 12 w 12"/>
                    <a:gd name="T141" fmla="*/ 204 h 20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2" h="204">
                      <a:moveTo>
                        <a:pt x="12" y="202"/>
                      </a:moveTo>
                      <a:lnTo>
                        <a:pt x="12" y="203"/>
                      </a:lnTo>
                      <a:lnTo>
                        <a:pt x="10" y="196"/>
                      </a:lnTo>
                      <a:lnTo>
                        <a:pt x="9" y="190"/>
                      </a:lnTo>
                      <a:lnTo>
                        <a:pt x="9" y="184"/>
                      </a:lnTo>
                      <a:lnTo>
                        <a:pt x="8" y="178"/>
                      </a:lnTo>
                      <a:lnTo>
                        <a:pt x="7" y="171"/>
                      </a:lnTo>
                      <a:lnTo>
                        <a:pt x="7" y="165"/>
                      </a:lnTo>
                      <a:lnTo>
                        <a:pt x="6" y="159"/>
                      </a:lnTo>
                      <a:lnTo>
                        <a:pt x="6" y="153"/>
                      </a:lnTo>
                      <a:lnTo>
                        <a:pt x="6" y="146"/>
                      </a:lnTo>
                      <a:lnTo>
                        <a:pt x="5" y="139"/>
                      </a:lnTo>
                      <a:lnTo>
                        <a:pt x="5" y="134"/>
                      </a:lnTo>
                      <a:lnTo>
                        <a:pt x="5" y="127"/>
                      </a:lnTo>
                      <a:lnTo>
                        <a:pt x="5" y="121"/>
                      </a:lnTo>
                      <a:lnTo>
                        <a:pt x="4" y="114"/>
                      </a:lnTo>
                      <a:lnTo>
                        <a:pt x="4" y="108"/>
                      </a:lnTo>
                      <a:lnTo>
                        <a:pt x="4" y="102"/>
                      </a:lnTo>
                      <a:lnTo>
                        <a:pt x="4" y="95"/>
                      </a:lnTo>
                      <a:lnTo>
                        <a:pt x="4" y="89"/>
                      </a:lnTo>
                      <a:lnTo>
                        <a:pt x="4" y="83"/>
                      </a:lnTo>
                      <a:lnTo>
                        <a:pt x="4" y="76"/>
                      </a:lnTo>
                      <a:lnTo>
                        <a:pt x="4" y="70"/>
                      </a:lnTo>
                      <a:lnTo>
                        <a:pt x="4" y="63"/>
                      </a:lnTo>
                      <a:lnTo>
                        <a:pt x="4" y="58"/>
                      </a:lnTo>
                      <a:lnTo>
                        <a:pt x="4" y="51"/>
                      </a:lnTo>
                      <a:lnTo>
                        <a:pt x="4" y="44"/>
                      </a:lnTo>
                      <a:lnTo>
                        <a:pt x="4" y="38"/>
                      </a:lnTo>
                      <a:lnTo>
                        <a:pt x="4" y="32"/>
                      </a:lnTo>
                      <a:lnTo>
                        <a:pt x="4" y="26"/>
                      </a:lnTo>
                      <a:lnTo>
                        <a:pt x="4" y="19"/>
                      </a:lnTo>
                      <a:lnTo>
                        <a:pt x="4" y="12"/>
                      </a:lnTo>
                      <a:lnTo>
                        <a:pt x="4" y="7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1" y="12"/>
                      </a:lnTo>
                      <a:lnTo>
                        <a:pt x="1" y="19"/>
                      </a:lnTo>
                      <a:lnTo>
                        <a:pt x="1" y="26"/>
                      </a:lnTo>
                      <a:lnTo>
                        <a:pt x="1" y="32"/>
                      </a:lnTo>
                      <a:lnTo>
                        <a:pt x="1" y="38"/>
                      </a:lnTo>
                      <a:lnTo>
                        <a:pt x="1" y="44"/>
                      </a:lnTo>
                      <a:lnTo>
                        <a:pt x="1" y="51"/>
                      </a:lnTo>
                      <a:lnTo>
                        <a:pt x="1" y="58"/>
                      </a:lnTo>
                      <a:lnTo>
                        <a:pt x="1" y="63"/>
                      </a:lnTo>
                      <a:lnTo>
                        <a:pt x="1" y="70"/>
                      </a:lnTo>
                      <a:lnTo>
                        <a:pt x="1" y="76"/>
                      </a:lnTo>
                      <a:lnTo>
                        <a:pt x="1" y="83"/>
                      </a:lnTo>
                      <a:lnTo>
                        <a:pt x="1" y="89"/>
                      </a:lnTo>
                      <a:lnTo>
                        <a:pt x="1" y="95"/>
                      </a:lnTo>
                      <a:lnTo>
                        <a:pt x="1" y="102"/>
                      </a:lnTo>
                      <a:lnTo>
                        <a:pt x="1" y="108"/>
                      </a:lnTo>
                      <a:lnTo>
                        <a:pt x="1" y="114"/>
                      </a:lnTo>
                      <a:lnTo>
                        <a:pt x="1" y="121"/>
                      </a:lnTo>
                      <a:lnTo>
                        <a:pt x="3" y="127"/>
                      </a:lnTo>
                      <a:lnTo>
                        <a:pt x="3" y="134"/>
                      </a:lnTo>
                      <a:lnTo>
                        <a:pt x="3" y="140"/>
                      </a:lnTo>
                      <a:lnTo>
                        <a:pt x="3" y="146"/>
                      </a:lnTo>
                      <a:lnTo>
                        <a:pt x="4" y="153"/>
                      </a:lnTo>
                      <a:lnTo>
                        <a:pt x="4" y="159"/>
                      </a:lnTo>
                      <a:lnTo>
                        <a:pt x="4" y="165"/>
                      </a:lnTo>
                      <a:lnTo>
                        <a:pt x="5" y="172"/>
                      </a:lnTo>
                      <a:lnTo>
                        <a:pt x="6" y="178"/>
                      </a:lnTo>
                      <a:lnTo>
                        <a:pt x="6" y="185"/>
                      </a:lnTo>
                      <a:lnTo>
                        <a:pt x="7" y="190"/>
                      </a:lnTo>
                      <a:lnTo>
                        <a:pt x="8" y="197"/>
                      </a:lnTo>
                      <a:lnTo>
                        <a:pt x="9" y="203"/>
                      </a:lnTo>
                      <a:lnTo>
                        <a:pt x="9" y="204"/>
                      </a:lnTo>
                      <a:lnTo>
                        <a:pt x="9" y="203"/>
                      </a:lnTo>
                      <a:lnTo>
                        <a:pt x="9" y="204"/>
                      </a:lnTo>
                      <a:lnTo>
                        <a:pt x="10" y="204"/>
                      </a:lnTo>
                      <a:lnTo>
                        <a:pt x="12" y="204"/>
                      </a:lnTo>
                      <a:lnTo>
                        <a:pt x="12" y="203"/>
                      </a:lnTo>
                      <a:lnTo>
                        <a:pt x="12" y="20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87" name="Freeform 98"/>
                <p:cNvSpPr>
                  <a:spLocks/>
                </p:cNvSpPr>
                <p:nvPr/>
              </p:nvSpPr>
              <p:spPr bwMode="auto">
                <a:xfrm>
                  <a:off x="4277" y="1783"/>
                  <a:ext cx="6" cy="25"/>
                </a:xfrm>
                <a:custGeom>
                  <a:avLst/>
                  <a:gdLst>
                    <a:gd name="T0" fmla="*/ 3 w 18"/>
                    <a:gd name="T1" fmla="*/ 73 h 76"/>
                    <a:gd name="T2" fmla="*/ 4 w 18"/>
                    <a:gd name="T3" fmla="*/ 69 h 76"/>
                    <a:gd name="T4" fmla="*/ 6 w 18"/>
                    <a:gd name="T5" fmla="*/ 64 h 76"/>
                    <a:gd name="T6" fmla="*/ 7 w 18"/>
                    <a:gd name="T7" fmla="*/ 60 h 76"/>
                    <a:gd name="T8" fmla="*/ 8 w 18"/>
                    <a:gd name="T9" fmla="*/ 55 h 76"/>
                    <a:gd name="T10" fmla="*/ 9 w 18"/>
                    <a:gd name="T11" fmla="*/ 51 h 76"/>
                    <a:gd name="T12" fmla="*/ 11 w 18"/>
                    <a:gd name="T13" fmla="*/ 46 h 76"/>
                    <a:gd name="T14" fmla="*/ 12 w 18"/>
                    <a:gd name="T15" fmla="*/ 42 h 76"/>
                    <a:gd name="T16" fmla="*/ 13 w 18"/>
                    <a:gd name="T17" fmla="*/ 37 h 76"/>
                    <a:gd name="T18" fmla="*/ 15 w 18"/>
                    <a:gd name="T19" fmla="*/ 31 h 76"/>
                    <a:gd name="T20" fmla="*/ 17 w 18"/>
                    <a:gd name="T21" fmla="*/ 27 h 76"/>
                    <a:gd name="T22" fmla="*/ 17 w 18"/>
                    <a:gd name="T23" fmla="*/ 22 h 76"/>
                    <a:gd name="T24" fmla="*/ 18 w 18"/>
                    <a:gd name="T25" fmla="*/ 18 h 76"/>
                    <a:gd name="T26" fmla="*/ 18 w 18"/>
                    <a:gd name="T27" fmla="*/ 13 h 76"/>
                    <a:gd name="T28" fmla="*/ 17 w 18"/>
                    <a:gd name="T29" fmla="*/ 9 h 76"/>
                    <a:gd name="T30" fmla="*/ 16 w 18"/>
                    <a:gd name="T31" fmla="*/ 4 h 76"/>
                    <a:gd name="T32" fmla="*/ 15 w 18"/>
                    <a:gd name="T33" fmla="*/ 0 h 76"/>
                    <a:gd name="T34" fmla="*/ 13 w 18"/>
                    <a:gd name="T35" fmla="*/ 3 h 76"/>
                    <a:gd name="T36" fmla="*/ 13 w 18"/>
                    <a:gd name="T37" fmla="*/ 6 h 76"/>
                    <a:gd name="T38" fmla="*/ 15 w 18"/>
                    <a:gd name="T39" fmla="*/ 11 h 76"/>
                    <a:gd name="T40" fmla="*/ 15 w 18"/>
                    <a:gd name="T41" fmla="*/ 16 h 76"/>
                    <a:gd name="T42" fmla="*/ 15 w 18"/>
                    <a:gd name="T43" fmla="*/ 20 h 76"/>
                    <a:gd name="T44" fmla="*/ 13 w 18"/>
                    <a:gd name="T45" fmla="*/ 25 h 76"/>
                    <a:gd name="T46" fmla="*/ 13 w 18"/>
                    <a:gd name="T47" fmla="*/ 29 h 76"/>
                    <a:gd name="T48" fmla="*/ 12 w 18"/>
                    <a:gd name="T49" fmla="*/ 34 h 76"/>
                    <a:gd name="T50" fmla="*/ 10 w 18"/>
                    <a:gd name="T51" fmla="*/ 38 h 76"/>
                    <a:gd name="T52" fmla="*/ 9 w 18"/>
                    <a:gd name="T53" fmla="*/ 43 h 76"/>
                    <a:gd name="T54" fmla="*/ 8 w 18"/>
                    <a:gd name="T55" fmla="*/ 47 h 76"/>
                    <a:gd name="T56" fmla="*/ 7 w 18"/>
                    <a:gd name="T57" fmla="*/ 52 h 76"/>
                    <a:gd name="T58" fmla="*/ 4 w 18"/>
                    <a:gd name="T59" fmla="*/ 56 h 76"/>
                    <a:gd name="T60" fmla="*/ 3 w 18"/>
                    <a:gd name="T61" fmla="*/ 61 h 76"/>
                    <a:gd name="T62" fmla="*/ 2 w 18"/>
                    <a:gd name="T63" fmla="*/ 67 h 76"/>
                    <a:gd name="T64" fmla="*/ 1 w 18"/>
                    <a:gd name="T65" fmla="*/ 71 h 76"/>
                    <a:gd name="T66" fmla="*/ 2 w 18"/>
                    <a:gd name="T67" fmla="*/ 75 h 76"/>
                    <a:gd name="T68" fmla="*/ 1 w 18"/>
                    <a:gd name="T69" fmla="*/ 73 h 76"/>
                    <a:gd name="T70" fmla="*/ 1 w 18"/>
                    <a:gd name="T71" fmla="*/ 73 h 76"/>
                    <a:gd name="T72" fmla="*/ 1 w 18"/>
                    <a:gd name="T73" fmla="*/ 75 h 76"/>
                    <a:gd name="T74" fmla="*/ 1 w 18"/>
                    <a:gd name="T75" fmla="*/ 75 h 76"/>
                    <a:gd name="T76" fmla="*/ 1 w 18"/>
                    <a:gd name="T77" fmla="*/ 75 h 76"/>
                    <a:gd name="T78" fmla="*/ 1 w 18"/>
                    <a:gd name="T79" fmla="*/ 75 h 76"/>
                    <a:gd name="T80" fmla="*/ 1 w 18"/>
                    <a:gd name="T81" fmla="*/ 76 h 76"/>
                    <a:gd name="T82" fmla="*/ 2 w 18"/>
                    <a:gd name="T83" fmla="*/ 75 h 76"/>
                    <a:gd name="T84" fmla="*/ 2 w 18"/>
                    <a:gd name="T85" fmla="*/ 75 h 76"/>
                    <a:gd name="T86" fmla="*/ 2 w 18"/>
                    <a:gd name="T87" fmla="*/ 75 h 76"/>
                    <a:gd name="T88" fmla="*/ 3 w 18"/>
                    <a:gd name="T89" fmla="*/ 75 h 76"/>
                    <a:gd name="T90" fmla="*/ 1 w 18"/>
                    <a:gd name="T91" fmla="*/ 72 h 7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8"/>
                    <a:gd name="T139" fmla="*/ 0 h 76"/>
                    <a:gd name="T140" fmla="*/ 18 w 18"/>
                    <a:gd name="T141" fmla="*/ 76 h 7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8" h="76">
                      <a:moveTo>
                        <a:pt x="1" y="72"/>
                      </a:moveTo>
                      <a:lnTo>
                        <a:pt x="3" y="73"/>
                      </a:lnTo>
                      <a:lnTo>
                        <a:pt x="3" y="71"/>
                      </a:lnTo>
                      <a:lnTo>
                        <a:pt x="4" y="69"/>
                      </a:lnTo>
                      <a:lnTo>
                        <a:pt x="4" y="67"/>
                      </a:lnTo>
                      <a:lnTo>
                        <a:pt x="6" y="64"/>
                      </a:lnTo>
                      <a:lnTo>
                        <a:pt x="6" y="62"/>
                      </a:lnTo>
                      <a:lnTo>
                        <a:pt x="7" y="60"/>
                      </a:lnTo>
                      <a:lnTo>
                        <a:pt x="7" y="58"/>
                      </a:lnTo>
                      <a:lnTo>
                        <a:pt x="8" y="55"/>
                      </a:lnTo>
                      <a:lnTo>
                        <a:pt x="9" y="53"/>
                      </a:lnTo>
                      <a:lnTo>
                        <a:pt x="9" y="51"/>
                      </a:lnTo>
                      <a:lnTo>
                        <a:pt x="10" y="48"/>
                      </a:lnTo>
                      <a:lnTo>
                        <a:pt x="11" y="46"/>
                      </a:lnTo>
                      <a:lnTo>
                        <a:pt x="11" y="44"/>
                      </a:lnTo>
                      <a:lnTo>
                        <a:pt x="12" y="42"/>
                      </a:lnTo>
                      <a:lnTo>
                        <a:pt x="13" y="39"/>
                      </a:lnTo>
                      <a:lnTo>
                        <a:pt x="13" y="37"/>
                      </a:lnTo>
                      <a:lnTo>
                        <a:pt x="15" y="34"/>
                      </a:lnTo>
                      <a:lnTo>
                        <a:pt x="15" y="31"/>
                      </a:lnTo>
                      <a:lnTo>
                        <a:pt x="16" y="29"/>
                      </a:lnTo>
                      <a:lnTo>
                        <a:pt x="17" y="27"/>
                      </a:lnTo>
                      <a:lnTo>
                        <a:pt x="17" y="25"/>
                      </a:lnTo>
                      <a:lnTo>
                        <a:pt x="17" y="22"/>
                      </a:lnTo>
                      <a:lnTo>
                        <a:pt x="17" y="20"/>
                      </a:lnTo>
                      <a:lnTo>
                        <a:pt x="18" y="18"/>
                      </a:lnTo>
                      <a:lnTo>
                        <a:pt x="18" y="16"/>
                      </a:lnTo>
                      <a:lnTo>
                        <a:pt x="18" y="13"/>
                      </a:lnTo>
                      <a:lnTo>
                        <a:pt x="17" y="11"/>
                      </a:lnTo>
                      <a:lnTo>
                        <a:pt x="17" y="9"/>
                      </a:lnTo>
                      <a:lnTo>
                        <a:pt x="17" y="6"/>
                      </a:lnTo>
                      <a:lnTo>
                        <a:pt x="16" y="4"/>
                      </a:lnTo>
                      <a:lnTo>
                        <a:pt x="16" y="2"/>
                      </a:ln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3" y="3"/>
                      </a:lnTo>
                      <a:lnTo>
                        <a:pt x="13" y="4"/>
                      </a:lnTo>
                      <a:lnTo>
                        <a:pt x="13" y="6"/>
                      </a:lnTo>
                      <a:lnTo>
                        <a:pt x="15" y="9"/>
                      </a:lnTo>
                      <a:lnTo>
                        <a:pt x="15" y="11"/>
                      </a:lnTo>
                      <a:lnTo>
                        <a:pt x="15" y="13"/>
                      </a:lnTo>
                      <a:lnTo>
                        <a:pt x="15" y="16"/>
                      </a:lnTo>
                      <a:lnTo>
                        <a:pt x="15" y="18"/>
                      </a:lnTo>
                      <a:lnTo>
                        <a:pt x="15" y="20"/>
                      </a:lnTo>
                      <a:lnTo>
                        <a:pt x="15" y="22"/>
                      </a:lnTo>
                      <a:lnTo>
                        <a:pt x="13" y="25"/>
                      </a:lnTo>
                      <a:lnTo>
                        <a:pt x="13" y="27"/>
                      </a:lnTo>
                      <a:lnTo>
                        <a:pt x="13" y="29"/>
                      </a:lnTo>
                      <a:lnTo>
                        <a:pt x="12" y="31"/>
                      </a:lnTo>
                      <a:lnTo>
                        <a:pt x="12" y="34"/>
                      </a:lnTo>
                      <a:lnTo>
                        <a:pt x="11" y="36"/>
                      </a:lnTo>
                      <a:lnTo>
                        <a:pt x="10" y="38"/>
                      </a:lnTo>
                      <a:lnTo>
                        <a:pt x="10" y="41"/>
                      </a:lnTo>
                      <a:lnTo>
                        <a:pt x="9" y="43"/>
                      </a:lnTo>
                      <a:lnTo>
                        <a:pt x="9" y="45"/>
                      </a:lnTo>
                      <a:lnTo>
                        <a:pt x="8" y="47"/>
                      </a:lnTo>
                      <a:lnTo>
                        <a:pt x="7" y="50"/>
                      </a:lnTo>
                      <a:lnTo>
                        <a:pt x="7" y="52"/>
                      </a:lnTo>
                      <a:lnTo>
                        <a:pt x="6" y="54"/>
                      </a:lnTo>
                      <a:lnTo>
                        <a:pt x="4" y="56"/>
                      </a:lnTo>
                      <a:lnTo>
                        <a:pt x="4" y="59"/>
                      </a:lnTo>
                      <a:lnTo>
                        <a:pt x="3" y="61"/>
                      </a:lnTo>
                      <a:lnTo>
                        <a:pt x="2" y="63"/>
                      </a:lnTo>
                      <a:lnTo>
                        <a:pt x="2" y="67"/>
                      </a:lnTo>
                      <a:lnTo>
                        <a:pt x="1" y="69"/>
                      </a:lnTo>
                      <a:lnTo>
                        <a:pt x="1" y="71"/>
                      </a:lnTo>
                      <a:lnTo>
                        <a:pt x="1" y="73"/>
                      </a:lnTo>
                      <a:lnTo>
                        <a:pt x="2" y="75"/>
                      </a:lnTo>
                      <a:lnTo>
                        <a:pt x="1" y="73"/>
                      </a:lnTo>
                      <a:lnTo>
                        <a:pt x="0" y="73"/>
                      </a:lnTo>
                      <a:lnTo>
                        <a:pt x="1" y="73"/>
                      </a:lnTo>
                      <a:lnTo>
                        <a:pt x="1" y="75"/>
                      </a:lnTo>
                      <a:lnTo>
                        <a:pt x="1" y="76"/>
                      </a:lnTo>
                      <a:lnTo>
                        <a:pt x="2" y="75"/>
                      </a:lnTo>
                      <a:lnTo>
                        <a:pt x="3" y="75"/>
                      </a:lnTo>
                      <a:lnTo>
                        <a:pt x="3" y="73"/>
                      </a:lnTo>
                      <a:lnTo>
                        <a:pt x="1" y="7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88" name="Freeform 99"/>
                <p:cNvSpPr>
                  <a:spLocks/>
                </p:cNvSpPr>
                <p:nvPr/>
              </p:nvSpPr>
              <p:spPr bwMode="auto">
                <a:xfrm>
                  <a:off x="4277" y="1786"/>
                  <a:ext cx="11" cy="23"/>
                </a:xfrm>
                <a:custGeom>
                  <a:avLst/>
                  <a:gdLst>
                    <a:gd name="T0" fmla="*/ 30 w 32"/>
                    <a:gd name="T1" fmla="*/ 0 h 68"/>
                    <a:gd name="T2" fmla="*/ 27 w 32"/>
                    <a:gd name="T3" fmla="*/ 3 h 68"/>
                    <a:gd name="T4" fmla="*/ 25 w 32"/>
                    <a:gd name="T5" fmla="*/ 5 h 68"/>
                    <a:gd name="T6" fmla="*/ 23 w 32"/>
                    <a:gd name="T7" fmla="*/ 10 h 68"/>
                    <a:gd name="T8" fmla="*/ 20 w 32"/>
                    <a:gd name="T9" fmla="*/ 13 h 68"/>
                    <a:gd name="T10" fmla="*/ 18 w 32"/>
                    <a:gd name="T11" fmla="*/ 18 h 68"/>
                    <a:gd name="T12" fmla="*/ 16 w 32"/>
                    <a:gd name="T13" fmla="*/ 22 h 68"/>
                    <a:gd name="T14" fmla="*/ 15 w 32"/>
                    <a:gd name="T15" fmla="*/ 27 h 68"/>
                    <a:gd name="T16" fmla="*/ 13 w 32"/>
                    <a:gd name="T17" fmla="*/ 31 h 68"/>
                    <a:gd name="T18" fmla="*/ 11 w 32"/>
                    <a:gd name="T19" fmla="*/ 36 h 68"/>
                    <a:gd name="T20" fmla="*/ 10 w 32"/>
                    <a:gd name="T21" fmla="*/ 40 h 68"/>
                    <a:gd name="T22" fmla="*/ 9 w 32"/>
                    <a:gd name="T23" fmla="*/ 45 h 68"/>
                    <a:gd name="T24" fmla="*/ 7 w 32"/>
                    <a:gd name="T25" fmla="*/ 51 h 68"/>
                    <a:gd name="T26" fmla="*/ 6 w 32"/>
                    <a:gd name="T27" fmla="*/ 54 h 68"/>
                    <a:gd name="T28" fmla="*/ 3 w 32"/>
                    <a:gd name="T29" fmla="*/ 59 h 68"/>
                    <a:gd name="T30" fmla="*/ 2 w 32"/>
                    <a:gd name="T31" fmla="*/ 63 h 68"/>
                    <a:gd name="T32" fmla="*/ 0 w 32"/>
                    <a:gd name="T33" fmla="*/ 67 h 68"/>
                    <a:gd name="T34" fmla="*/ 3 w 32"/>
                    <a:gd name="T35" fmla="*/ 67 h 68"/>
                    <a:gd name="T36" fmla="*/ 4 w 32"/>
                    <a:gd name="T37" fmla="*/ 62 h 68"/>
                    <a:gd name="T38" fmla="*/ 7 w 32"/>
                    <a:gd name="T39" fmla="*/ 59 h 68"/>
                    <a:gd name="T40" fmla="*/ 8 w 32"/>
                    <a:gd name="T41" fmla="*/ 54 h 68"/>
                    <a:gd name="T42" fmla="*/ 10 w 32"/>
                    <a:gd name="T43" fmla="*/ 50 h 68"/>
                    <a:gd name="T44" fmla="*/ 11 w 32"/>
                    <a:gd name="T45" fmla="*/ 45 h 68"/>
                    <a:gd name="T46" fmla="*/ 13 w 32"/>
                    <a:gd name="T47" fmla="*/ 39 h 68"/>
                    <a:gd name="T48" fmla="*/ 15 w 32"/>
                    <a:gd name="T49" fmla="*/ 35 h 68"/>
                    <a:gd name="T50" fmla="*/ 16 w 32"/>
                    <a:gd name="T51" fmla="*/ 30 h 68"/>
                    <a:gd name="T52" fmla="*/ 18 w 32"/>
                    <a:gd name="T53" fmla="*/ 26 h 68"/>
                    <a:gd name="T54" fmla="*/ 19 w 32"/>
                    <a:gd name="T55" fmla="*/ 21 h 68"/>
                    <a:gd name="T56" fmla="*/ 21 w 32"/>
                    <a:gd name="T57" fmla="*/ 17 h 68"/>
                    <a:gd name="T58" fmla="*/ 23 w 32"/>
                    <a:gd name="T59" fmla="*/ 13 h 68"/>
                    <a:gd name="T60" fmla="*/ 25 w 32"/>
                    <a:gd name="T61" fmla="*/ 10 h 68"/>
                    <a:gd name="T62" fmla="*/ 27 w 32"/>
                    <a:gd name="T63" fmla="*/ 6 h 68"/>
                    <a:gd name="T64" fmla="*/ 30 w 32"/>
                    <a:gd name="T65" fmla="*/ 3 h 68"/>
                    <a:gd name="T66" fmla="*/ 32 w 32"/>
                    <a:gd name="T67" fmla="*/ 1 h 68"/>
                    <a:gd name="T68" fmla="*/ 32 w 32"/>
                    <a:gd name="T69" fmla="*/ 2 h 68"/>
                    <a:gd name="T70" fmla="*/ 32 w 32"/>
                    <a:gd name="T71" fmla="*/ 2 h 68"/>
                    <a:gd name="T72" fmla="*/ 32 w 32"/>
                    <a:gd name="T73" fmla="*/ 1 h 68"/>
                    <a:gd name="T74" fmla="*/ 32 w 32"/>
                    <a:gd name="T75" fmla="*/ 1 h 68"/>
                    <a:gd name="T76" fmla="*/ 32 w 32"/>
                    <a:gd name="T77" fmla="*/ 0 h 68"/>
                    <a:gd name="T78" fmla="*/ 32 w 32"/>
                    <a:gd name="T79" fmla="*/ 0 h 68"/>
                    <a:gd name="T80" fmla="*/ 32 w 32"/>
                    <a:gd name="T81" fmla="*/ 0 h 68"/>
                    <a:gd name="T82" fmla="*/ 30 w 32"/>
                    <a:gd name="T83" fmla="*/ 0 h 68"/>
                    <a:gd name="T84" fmla="*/ 30 w 32"/>
                    <a:gd name="T85" fmla="*/ 0 h 68"/>
                    <a:gd name="T86" fmla="*/ 30 w 32"/>
                    <a:gd name="T87" fmla="*/ 0 h 68"/>
                    <a:gd name="T88" fmla="*/ 30 w 32"/>
                    <a:gd name="T89" fmla="*/ 0 h 6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2"/>
                    <a:gd name="T136" fmla="*/ 0 h 68"/>
                    <a:gd name="T137" fmla="*/ 32 w 32"/>
                    <a:gd name="T138" fmla="*/ 68 h 6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2" h="68">
                      <a:moveTo>
                        <a:pt x="29" y="1"/>
                      </a:moveTo>
                      <a:lnTo>
                        <a:pt x="30" y="0"/>
                      </a:lnTo>
                      <a:lnTo>
                        <a:pt x="28" y="1"/>
                      </a:lnTo>
                      <a:lnTo>
                        <a:pt x="27" y="3"/>
                      </a:lnTo>
                      <a:lnTo>
                        <a:pt x="26" y="4"/>
                      </a:lnTo>
                      <a:lnTo>
                        <a:pt x="25" y="5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21" y="11"/>
                      </a:lnTo>
                      <a:lnTo>
                        <a:pt x="20" y="13"/>
                      </a:lnTo>
                      <a:lnTo>
                        <a:pt x="19" y="15"/>
                      </a:lnTo>
                      <a:lnTo>
                        <a:pt x="18" y="18"/>
                      </a:lnTo>
                      <a:lnTo>
                        <a:pt x="17" y="20"/>
                      </a:lnTo>
                      <a:lnTo>
                        <a:pt x="16" y="22"/>
                      </a:lnTo>
                      <a:lnTo>
                        <a:pt x="16" y="25"/>
                      </a:lnTo>
                      <a:lnTo>
                        <a:pt x="15" y="27"/>
                      </a:lnTo>
                      <a:lnTo>
                        <a:pt x="13" y="29"/>
                      </a:lnTo>
                      <a:lnTo>
                        <a:pt x="13" y="31"/>
                      </a:lnTo>
                      <a:lnTo>
                        <a:pt x="12" y="34"/>
                      </a:lnTo>
                      <a:lnTo>
                        <a:pt x="11" y="36"/>
                      </a:lnTo>
                      <a:lnTo>
                        <a:pt x="11" y="38"/>
                      </a:lnTo>
                      <a:lnTo>
                        <a:pt x="10" y="40"/>
                      </a:lnTo>
                      <a:lnTo>
                        <a:pt x="9" y="44"/>
                      </a:lnTo>
                      <a:lnTo>
                        <a:pt x="9" y="45"/>
                      </a:lnTo>
                      <a:lnTo>
                        <a:pt x="8" y="47"/>
                      </a:lnTo>
                      <a:lnTo>
                        <a:pt x="7" y="51"/>
                      </a:lnTo>
                      <a:lnTo>
                        <a:pt x="7" y="52"/>
                      </a:lnTo>
                      <a:lnTo>
                        <a:pt x="6" y="54"/>
                      </a:lnTo>
                      <a:lnTo>
                        <a:pt x="4" y="56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3"/>
                      </a:lnTo>
                      <a:lnTo>
                        <a:pt x="1" y="64"/>
                      </a:lnTo>
                      <a:lnTo>
                        <a:pt x="0" y="67"/>
                      </a:lnTo>
                      <a:lnTo>
                        <a:pt x="1" y="68"/>
                      </a:lnTo>
                      <a:lnTo>
                        <a:pt x="3" y="67"/>
                      </a:lnTo>
                      <a:lnTo>
                        <a:pt x="3" y="64"/>
                      </a:lnTo>
                      <a:lnTo>
                        <a:pt x="4" y="62"/>
                      </a:lnTo>
                      <a:lnTo>
                        <a:pt x="6" y="60"/>
                      </a:lnTo>
                      <a:lnTo>
                        <a:pt x="7" y="59"/>
                      </a:lnTo>
                      <a:lnTo>
                        <a:pt x="8" y="56"/>
                      </a:lnTo>
                      <a:lnTo>
                        <a:pt x="8" y="54"/>
                      </a:lnTo>
                      <a:lnTo>
                        <a:pt x="9" y="52"/>
                      </a:lnTo>
                      <a:lnTo>
                        <a:pt x="10" y="50"/>
                      </a:lnTo>
                      <a:lnTo>
                        <a:pt x="11" y="46"/>
                      </a:lnTo>
                      <a:lnTo>
                        <a:pt x="11" y="45"/>
                      </a:lnTo>
                      <a:lnTo>
                        <a:pt x="12" y="42"/>
                      </a:lnTo>
                      <a:lnTo>
                        <a:pt x="13" y="39"/>
                      </a:lnTo>
                      <a:lnTo>
                        <a:pt x="13" y="37"/>
                      </a:lnTo>
                      <a:lnTo>
                        <a:pt x="15" y="35"/>
                      </a:lnTo>
                      <a:lnTo>
                        <a:pt x="16" y="33"/>
                      </a:lnTo>
                      <a:lnTo>
                        <a:pt x="16" y="30"/>
                      </a:lnTo>
                      <a:lnTo>
                        <a:pt x="17" y="28"/>
                      </a:lnTo>
                      <a:lnTo>
                        <a:pt x="18" y="26"/>
                      </a:lnTo>
                      <a:lnTo>
                        <a:pt x="19" y="23"/>
                      </a:lnTo>
                      <a:lnTo>
                        <a:pt x="19" y="21"/>
                      </a:lnTo>
                      <a:lnTo>
                        <a:pt x="20" y="19"/>
                      </a:lnTo>
                      <a:lnTo>
                        <a:pt x="21" y="17"/>
                      </a:lnTo>
                      <a:lnTo>
                        <a:pt x="23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5" y="10"/>
                      </a:lnTo>
                      <a:lnTo>
                        <a:pt x="26" y="8"/>
                      </a:lnTo>
                      <a:lnTo>
                        <a:pt x="27" y="6"/>
                      </a:lnTo>
                      <a:lnTo>
                        <a:pt x="29" y="4"/>
                      </a:lnTo>
                      <a:lnTo>
                        <a:pt x="30" y="3"/>
                      </a:lnTo>
                      <a:lnTo>
                        <a:pt x="32" y="2"/>
                      </a:lnTo>
                      <a:lnTo>
                        <a:pt x="32" y="1"/>
                      </a:lnTo>
                      <a:lnTo>
                        <a:pt x="32" y="2"/>
                      </a:lnTo>
                      <a:lnTo>
                        <a:pt x="32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9" y="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89" name="Freeform 100"/>
                <p:cNvSpPr>
                  <a:spLocks/>
                </p:cNvSpPr>
                <p:nvPr/>
              </p:nvSpPr>
              <p:spPr bwMode="auto">
                <a:xfrm>
                  <a:off x="4282" y="1755"/>
                  <a:ext cx="5" cy="31"/>
                </a:xfrm>
                <a:custGeom>
                  <a:avLst/>
                  <a:gdLst>
                    <a:gd name="T0" fmla="*/ 0 w 12"/>
                    <a:gd name="T1" fmla="*/ 1 h 98"/>
                    <a:gd name="T2" fmla="*/ 0 w 12"/>
                    <a:gd name="T3" fmla="*/ 8 h 98"/>
                    <a:gd name="T4" fmla="*/ 1 w 12"/>
                    <a:gd name="T5" fmla="*/ 15 h 98"/>
                    <a:gd name="T6" fmla="*/ 1 w 12"/>
                    <a:gd name="T7" fmla="*/ 22 h 98"/>
                    <a:gd name="T8" fmla="*/ 3 w 12"/>
                    <a:gd name="T9" fmla="*/ 27 h 98"/>
                    <a:gd name="T10" fmla="*/ 3 w 12"/>
                    <a:gd name="T11" fmla="*/ 33 h 98"/>
                    <a:gd name="T12" fmla="*/ 4 w 12"/>
                    <a:gd name="T13" fmla="*/ 39 h 98"/>
                    <a:gd name="T14" fmla="*/ 4 w 12"/>
                    <a:gd name="T15" fmla="*/ 44 h 98"/>
                    <a:gd name="T16" fmla="*/ 5 w 12"/>
                    <a:gd name="T17" fmla="*/ 50 h 98"/>
                    <a:gd name="T18" fmla="*/ 6 w 12"/>
                    <a:gd name="T19" fmla="*/ 55 h 98"/>
                    <a:gd name="T20" fmla="*/ 6 w 12"/>
                    <a:gd name="T21" fmla="*/ 60 h 98"/>
                    <a:gd name="T22" fmla="*/ 7 w 12"/>
                    <a:gd name="T23" fmla="*/ 66 h 98"/>
                    <a:gd name="T24" fmla="*/ 7 w 12"/>
                    <a:gd name="T25" fmla="*/ 72 h 98"/>
                    <a:gd name="T26" fmla="*/ 8 w 12"/>
                    <a:gd name="T27" fmla="*/ 78 h 98"/>
                    <a:gd name="T28" fmla="*/ 8 w 12"/>
                    <a:gd name="T29" fmla="*/ 84 h 98"/>
                    <a:gd name="T30" fmla="*/ 9 w 12"/>
                    <a:gd name="T31" fmla="*/ 91 h 98"/>
                    <a:gd name="T32" fmla="*/ 9 w 12"/>
                    <a:gd name="T33" fmla="*/ 98 h 98"/>
                    <a:gd name="T34" fmla="*/ 12 w 12"/>
                    <a:gd name="T35" fmla="*/ 94 h 98"/>
                    <a:gd name="T36" fmla="*/ 12 w 12"/>
                    <a:gd name="T37" fmla="*/ 87 h 98"/>
                    <a:gd name="T38" fmla="*/ 10 w 12"/>
                    <a:gd name="T39" fmla="*/ 81 h 98"/>
                    <a:gd name="T40" fmla="*/ 10 w 12"/>
                    <a:gd name="T41" fmla="*/ 75 h 98"/>
                    <a:gd name="T42" fmla="*/ 9 w 12"/>
                    <a:gd name="T43" fmla="*/ 68 h 98"/>
                    <a:gd name="T44" fmla="*/ 8 w 12"/>
                    <a:gd name="T45" fmla="*/ 62 h 98"/>
                    <a:gd name="T46" fmla="*/ 8 w 12"/>
                    <a:gd name="T47" fmla="*/ 58 h 98"/>
                    <a:gd name="T48" fmla="*/ 7 w 12"/>
                    <a:gd name="T49" fmla="*/ 52 h 98"/>
                    <a:gd name="T50" fmla="*/ 7 w 12"/>
                    <a:gd name="T51" fmla="*/ 47 h 98"/>
                    <a:gd name="T52" fmla="*/ 6 w 12"/>
                    <a:gd name="T53" fmla="*/ 41 h 98"/>
                    <a:gd name="T54" fmla="*/ 6 w 12"/>
                    <a:gd name="T55" fmla="*/ 35 h 98"/>
                    <a:gd name="T56" fmla="*/ 5 w 12"/>
                    <a:gd name="T57" fmla="*/ 30 h 98"/>
                    <a:gd name="T58" fmla="*/ 5 w 12"/>
                    <a:gd name="T59" fmla="*/ 24 h 98"/>
                    <a:gd name="T60" fmla="*/ 4 w 12"/>
                    <a:gd name="T61" fmla="*/ 18 h 98"/>
                    <a:gd name="T62" fmla="*/ 4 w 12"/>
                    <a:gd name="T63" fmla="*/ 11 h 98"/>
                    <a:gd name="T64" fmla="*/ 3 w 12"/>
                    <a:gd name="T65" fmla="*/ 5 h 98"/>
                    <a:gd name="T66" fmla="*/ 3 w 12"/>
                    <a:gd name="T67" fmla="*/ 1 h 98"/>
                    <a:gd name="T68" fmla="*/ 3 w 12"/>
                    <a:gd name="T69" fmla="*/ 1 h 98"/>
                    <a:gd name="T70" fmla="*/ 3 w 12"/>
                    <a:gd name="T71" fmla="*/ 0 h 98"/>
                    <a:gd name="T72" fmla="*/ 1 w 12"/>
                    <a:gd name="T73" fmla="*/ 0 h 98"/>
                    <a:gd name="T74" fmla="*/ 1 w 12"/>
                    <a:gd name="T75" fmla="*/ 0 h 98"/>
                    <a:gd name="T76" fmla="*/ 1 w 12"/>
                    <a:gd name="T77" fmla="*/ 0 h 98"/>
                    <a:gd name="T78" fmla="*/ 0 w 12"/>
                    <a:gd name="T79" fmla="*/ 0 h 98"/>
                    <a:gd name="T80" fmla="*/ 0 w 12"/>
                    <a:gd name="T81" fmla="*/ 0 h 98"/>
                    <a:gd name="T82" fmla="*/ 0 w 12"/>
                    <a:gd name="T83" fmla="*/ 0 h 98"/>
                    <a:gd name="T84" fmla="*/ 0 w 12"/>
                    <a:gd name="T85" fmla="*/ 0 h 98"/>
                    <a:gd name="T86" fmla="*/ 0 w 12"/>
                    <a:gd name="T87" fmla="*/ 1 h 98"/>
                    <a:gd name="T88" fmla="*/ 0 w 12"/>
                    <a:gd name="T89" fmla="*/ 1 h 9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2"/>
                    <a:gd name="T136" fmla="*/ 0 h 98"/>
                    <a:gd name="T137" fmla="*/ 12 w 12"/>
                    <a:gd name="T138" fmla="*/ 98 h 9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2" h="98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1" y="15"/>
                      </a:lnTo>
                      <a:lnTo>
                        <a:pt x="1" y="18"/>
                      </a:lnTo>
                      <a:lnTo>
                        <a:pt x="1" y="22"/>
                      </a:lnTo>
                      <a:lnTo>
                        <a:pt x="3" y="24"/>
                      </a:lnTo>
                      <a:lnTo>
                        <a:pt x="3" y="27"/>
                      </a:lnTo>
                      <a:lnTo>
                        <a:pt x="3" y="30"/>
                      </a:lnTo>
                      <a:lnTo>
                        <a:pt x="3" y="33"/>
                      </a:lnTo>
                      <a:lnTo>
                        <a:pt x="4" y="35"/>
                      </a:lnTo>
                      <a:lnTo>
                        <a:pt x="4" y="39"/>
                      </a:lnTo>
                      <a:lnTo>
                        <a:pt x="4" y="41"/>
                      </a:lnTo>
                      <a:lnTo>
                        <a:pt x="4" y="44"/>
                      </a:lnTo>
                      <a:lnTo>
                        <a:pt x="4" y="47"/>
                      </a:lnTo>
                      <a:lnTo>
                        <a:pt x="5" y="50"/>
                      </a:lnTo>
                      <a:lnTo>
                        <a:pt x="5" y="52"/>
                      </a:lnTo>
                      <a:lnTo>
                        <a:pt x="6" y="55"/>
                      </a:lnTo>
                      <a:lnTo>
                        <a:pt x="6" y="58"/>
                      </a:lnTo>
                      <a:lnTo>
                        <a:pt x="6" y="60"/>
                      </a:lnTo>
                      <a:lnTo>
                        <a:pt x="6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72"/>
                      </a:lnTo>
                      <a:lnTo>
                        <a:pt x="7" y="75"/>
                      </a:lnTo>
                      <a:lnTo>
                        <a:pt x="8" y="78"/>
                      </a:lnTo>
                      <a:lnTo>
                        <a:pt x="8" y="82"/>
                      </a:lnTo>
                      <a:lnTo>
                        <a:pt x="8" y="84"/>
                      </a:lnTo>
                      <a:lnTo>
                        <a:pt x="8" y="87"/>
                      </a:lnTo>
                      <a:lnTo>
                        <a:pt x="9" y="91"/>
                      </a:lnTo>
                      <a:lnTo>
                        <a:pt x="9" y="94"/>
                      </a:lnTo>
                      <a:lnTo>
                        <a:pt x="9" y="98"/>
                      </a:lnTo>
                      <a:lnTo>
                        <a:pt x="12" y="98"/>
                      </a:lnTo>
                      <a:lnTo>
                        <a:pt x="12" y="94"/>
                      </a:lnTo>
                      <a:lnTo>
                        <a:pt x="12" y="91"/>
                      </a:lnTo>
                      <a:lnTo>
                        <a:pt x="12" y="87"/>
                      </a:lnTo>
                      <a:lnTo>
                        <a:pt x="10" y="84"/>
                      </a:lnTo>
                      <a:lnTo>
                        <a:pt x="10" y="81"/>
                      </a:lnTo>
                      <a:lnTo>
                        <a:pt x="10" y="77"/>
                      </a:lnTo>
                      <a:lnTo>
                        <a:pt x="10" y="75"/>
                      </a:lnTo>
                      <a:lnTo>
                        <a:pt x="9" y="72"/>
                      </a:lnTo>
                      <a:lnTo>
                        <a:pt x="9" y="68"/>
                      </a:lnTo>
                      <a:lnTo>
                        <a:pt x="9" y="66"/>
                      </a:lnTo>
                      <a:lnTo>
                        <a:pt x="8" y="62"/>
                      </a:lnTo>
                      <a:lnTo>
                        <a:pt x="8" y="60"/>
                      </a:lnTo>
                      <a:lnTo>
                        <a:pt x="8" y="58"/>
                      </a:lnTo>
                      <a:lnTo>
                        <a:pt x="7" y="55"/>
                      </a:lnTo>
                      <a:lnTo>
                        <a:pt x="7" y="52"/>
                      </a:lnTo>
                      <a:lnTo>
                        <a:pt x="7" y="49"/>
                      </a:lnTo>
                      <a:lnTo>
                        <a:pt x="7" y="47"/>
                      </a:lnTo>
                      <a:lnTo>
                        <a:pt x="7" y="43"/>
                      </a:lnTo>
                      <a:lnTo>
                        <a:pt x="6" y="41"/>
                      </a:lnTo>
                      <a:lnTo>
                        <a:pt x="6" y="38"/>
                      </a:lnTo>
                      <a:lnTo>
                        <a:pt x="6" y="35"/>
                      </a:lnTo>
                      <a:lnTo>
                        <a:pt x="6" y="33"/>
                      </a:lnTo>
                      <a:lnTo>
                        <a:pt x="5" y="30"/>
                      </a:lnTo>
                      <a:lnTo>
                        <a:pt x="5" y="26"/>
                      </a:lnTo>
                      <a:lnTo>
                        <a:pt x="5" y="24"/>
                      </a:lnTo>
                      <a:lnTo>
                        <a:pt x="4" y="21"/>
                      </a:lnTo>
                      <a:lnTo>
                        <a:pt x="4" y="18"/>
                      </a:lnTo>
                      <a:lnTo>
                        <a:pt x="4" y="15"/>
                      </a:lnTo>
                      <a:lnTo>
                        <a:pt x="4" y="11"/>
                      </a:lnTo>
                      <a:lnTo>
                        <a:pt x="3" y="8"/>
                      </a:lnTo>
                      <a:lnTo>
                        <a:pt x="3" y="5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90" name="Freeform 101"/>
                <p:cNvSpPr>
                  <a:spLocks/>
                </p:cNvSpPr>
                <p:nvPr/>
              </p:nvSpPr>
              <p:spPr bwMode="auto">
                <a:xfrm>
                  <a:off x="4278" y="1720"/>
                  <a:ext cx="6" cy="36"/>
                </a:xfrm>
                <a:custGeom>
                  <a:avLst/>
                  <a:gdLst>
                    <a:gd name="T0" fmla="*/ 3 w 20"/>
                    <a:gd name="T1" fmla="*/ 1 h 115"/>
                    <a:gd name="T2" fmla="*/ 0 w 20"/>
                    <a:gd name="T3" fmla="*/ 2 h 115"/>
                    <a:gd name="T4" fmla="*/ 17 w 20"/>
                    <a:gd name="T5" fmla="*/ 115 h 115"/>
                    <a:gd name="T6" fmla="*/ 20 w 20"/>
                    <a:gd name="T7" fmla="*/ 114 h 115"/>
                    <a:gd name="T8" fmla="*/ 3 w 20"/>
                    <a:gd name="T9" fmla="*/ 1 h 115"/>
                    <a:gd name="T10" fmla="*/ 0 w 20"/>
                    <a:gd name="T11" fmla="*/ 2 h 115"/>
                    <a:gd name="T12" fmla="*/ 3 w 20"/>
                    <a:gd name="T13" fmla="*/ 1 h 115"/>
                    <a:gd name="T14" fmla="*/ 3 w 20"/>
                    <a:gd name="T15" fmla="*/ 1 h 115"/>
                    <a:gd name="T16" fmla="*/ 3 w 20"/>
                    <a:gd name="T17" fmla="*/ 1 h 115"/>
                    <a:gd name="T18" fmla="*/ 3 w 20"/>
                    <a:gd name="T19" fmla="*/ 1 h 115"/>
                    <a:gd name="T20" fmla="*/ 1 w 20"/>
                    <a:gd name="T21" fmla="*/ 0 h 115"/>
                    <a:gd name="T22" fmla="*/ 1 w 20"/>
                    <a:gd name="T23" fmla="*/ 0 h 115"/>
                    <a:gd name="T24" fmla="*/ 1 w 20"/>
                    <a:gd name="T25" fmla="*/ 0 h 115"/>
                    <a:gd name="T26" fmla="*/ 1 w 20"/>
                    <a:gd name="T27" fmla="*/ 0 h 115"/>
                    <a:gd name="T28" fmla="*/ 1 w 20"/>
                    <a:gd name="T29" fmla="*/ 0 h 115"/>
                    <a:gd name="T30" fmla="*/ 1 w 20"/>
                    <a:gd name="T31" fmla="*/ 0 h 115"/>
                    <a:gd name="T32" fmla="*/ 0 w 20"/>
                    <a:gd name="T33" fmla="*/ 0 h 115"/>
                    <a:gd name="T34" fmla="*/ 0 w 20"/>
                    <a:gd name="T35" fmla="*/ 0 h 115"/>
                    <a:gd name="T36" fmla="*/ 0 w 20"/>
                    <a:gd name="T37" fmla="*/ 0 h 115"/>
                    <a:gd name="T38" fmla="*/ 0 w 20"/>
                    <a:gd name="T39" fmla="*/ 0 h 115"/>
                    <a:gd name="T40" fmla="*/ 0 w 20"/>
                    <a:gd name="T41" fmla="*/ 0 h 115"/>
                    <a:gd name="T42" fmla="*/ 0 w 20"/>
                    <a:gd name="T43" fmla="*/ 1 h 115"/>
                    <a:gd name="T44" fmla="*/ 0 w 20"/>
                    <a:gd name="T45" fmla="*/ 1 h 115"/>
                    <a:gd name="T46" fmla="*/ 0 w 20"/>
                    <a:gd name="T47" fmla="*/ 1 h 115"/>
                    <a:gd name="T48" fmla="*/ 0 w 20"/>
                    <a:gd name="T49" fmla="*/ 1 h 115"/>
                    <a:gd name="T50" fmla="*/ 0 w 20"/>
                    <a:gd name="T51" fmla="*/ 1 h 115"/>
                    <a:gd name="T52" fmla="*/ 0 w 20"/>
                    <a:gd name="T53" fmla="*/ 2 h 115"/>
                    <a:gd name="T54" fmla="*/ 0 w 20"/>
                    <a:gd name="T55" fmla="*/ 2 h 115"/>
                    <a:gd name="T56" fmla="*/ 3 w 20"/>
                    <a:gd name="T57" fmla="*/ 1 h 11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0"/>
                    <a:gd name="T88" fmla="*/ 0 h 115"/>
                    <a:gd name="T89" fmla="*/ 20 w 20"/>
                    <a:gd name="T90" fmla="*/ 115 h 11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0" h="115">
                      <a:moveTo>
                        <a:pt x="3" y="1"/>
                      </a:moveTo>
                      <a:lnTo>
                        <a:pt x="0" y="2"/>
                      </a:lnTo>
                      <a:lnTo>
                        <a:pt x="17" y="115"/>
                      </a:lnTo>
                      <a:lnTo>
                        <a:pt x="20" y="114"/>
                      </a:lnTo>
                      <a:lnTo>
                        <a:pt x="3" y="1"/>
                      </a:lnTo>
                      <a:lnTo>
                        <a:pt x="0" y="2"/>
                      </a:lnTo>
                      <a:lnTo>
                        <a:pt x="3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7" name="Group 102"/>
            <p:cNvGrpSpPr>
              <a:grpSpLocks/>
            </p:cNvGrpSpPr>
            <p:nvPr/>
          </p:nvGrpSpPr>
          <p:grpSpPr bwMode="auto">
            <a:xfrm>
              <a:off x="2544" y="1680"/>
              <a:ext cx="1074" cy="286"/>
              <a:chOff x="1715" y="2063"/>
              <a:chExt cx="1074" cy="286"/>
            </a:xfrm>
          </p:grpSpPr>
          <p:pic>
            <p:nvPicPr>
              <p:cNvPr id="8" name="Picture 10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6" y="2069"/>
                <a:ext cx="383" cy="270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 104"/>
              <p:cNvGrpSpPr>
                <a:grpSpLocks noChangeAspect="1"/>
              </p:cNvGrpSpPr>
              <p:nvPr/>
            </p:nvGrpSpPr>
            <p:grpSpPr bwMode="auto">
              <a:xfrm>
                <a:off x="2100" y="2161"/>
                <a:ext cx="222" cy="171"/>
                <a:chOff x="1628" y="3370"/>
                <a:chExt cx="352" cy="270"/>
              </a:xfrm>
            </p:grpSpPr>
            <p:sp>
              <p:nvSpPr>
                <p:cNvPr id="25" name="Freeform 105"/>
                <p:cNvSpPr>
                  <a:spLocks noChangeAspect="1"/>
                </p:cNvSpPr>
                <p:nvPr/>
              </p:nvSpPr>
              <p:spPr bwMode="auto">
                <a:xfrm>
                  <a:off x="1725" y="3501"/>
                  <a:ext cx="51" cy="65"/>
                </a:xfrm>
                <a:custGeom>
                  <a:avLst/>
                  <a:gdLst>
                    <a:gd name="T0" fmla="*/ 0 w 28"/>
                    <a:gd name="T1" fmla="*/ 0 h 32"/>
                    <a:gd name="T2" fmla="*/ 7 w 28"/>
                    <a:gd name="T3" fmla="*/ 7 h 32"/>
                    <a:gd name="T4" fmla="*/ 11 w 28"/>
                    <a:gd name="T5" fmla="*/ 13 h 32"/>
                    <a:gd name="T6" fmla="*/ 18 w 28"/>
                    <a:gd name="T7" fmla="*/ 17 h 32"/>
                    <a:gd name="T8" fmla="*/ 25 w 28"/>
                    <a:gd name="T9" fmla="*/ 28 h 32"/>
                    <a:gd name="T10" fmla="*/ 28 w 28"/>
                    <a:gd name="T11" fmla="*/ 32 h 32"/>
                    <a:gd name="T12" fmla="*/ 26 w 28"/>
                    <a:gd name="T13" fmla="*/ 24 h 32"/>
                    <a:gd name="T14" fmla="*/ 20 w 28"/>
                    <a:gd name="T15" fmla="*/ 18 h 32"/>
                    <a:gd name="T16" fmla="*/ 14 w 28"/>
                    <a:gd name="T17" fmla="*/ 12 h 32"/>
                    <a:gd name="T18" fmla="*/ 10 w 28"/>
                    <a:gd name="T19" fmla="*/ 7 h 32"/>
                    <a:gd name="T20" fmla="*/ 7 w 28"/>
                    <a:gd name="T21" fmla="*/ 2 h 32"/>
                    <a:gd name="T22" fmla="*/ 0 w 28"/>
                    <a:gd name="T23" fmla="*/ 0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"/>
                    <a:gd name="T37" fmla="*/ 0 h 32"/>
                    <a:gd name="T38" fmla="*/ 28 w 28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" h="32">
                      <a:moveTo>
                        <a:pt x="0" y="0"/>
                      </a:moveTo>
                      <a:lnTo>
                        <a:pt x="7" y="7"/>
                      </a:lnTo>
                      <a:lnTo>
                        <a:pt x="11" y="13"/>
                      </a:lnTo>
                      <a:lnTo>
                        <a:pt x="18" y="17"/>
                      </a:lnTo>
                      <a:lnTo>
                        <a:pt x="25" y="28"/>
                      </a:lnTo>
                      <a:lnTo>
                        <a:pt x="28" y="32"/>
                      </a:lnTo>
                      <a:lnTo>
                        <a:pt x="26" y="24"/>
                      </a:lnTo>
                      <a:lnTo>
                        <a:pt x="20" y="18"/>
                      </a:lnTo>
                      <a:lnTo>
                        <a:pt x="14" y="12"/>
                      </a:lnTo>
                      <a:lnTo>
                        <a:pt x="10" y="7"/>
                      </a:lnTo>
                      <a:lnTo>
                        <a:pt x="7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6" name="Freeform 106"/>
                <p:cNvSpPr>
                  <a:spLocks noChangeAspect="1"/>
                </p:cNvSpPr>
                <p:nvPr/>
              </p:nvSpPr>
              <p:spPr bwMode="auto">
                <a:xfrm>
                  <a:off x="1737" y="3504"/>
                  <a:ext cx="41" cy="52"/>
                </a:xfrm>
                <a:custGeom>
                  <a:avLst/>
                  <a:gdLst>
                    <a:gd name="T0" fmla="*/ 0 w 22"/>
                    <a:gd name="T1" fmla="*/ 0 h 26"/>
                    <a:gd name="T2" fmla="*/ 4 w 22"/>
                    <a:gd name="T3" fmla="*/ 7 h 26"/>
                    <a:gd name="T4" fmla="*/ 6 w 22"/>
                    <a:gd name="T5" fmla="*/ 12 h 26"/>
                    <a:gd name="T6" fmla="*/ 6 w 22"/>
                    <a:gd name="T7" fmla="*/ 16 h 26"/>
                    <a:gd name="T8" fmla="*/ 13 w 22"/>
                    <a:gd name="T9" fmla="*/ 18 h 26"/>
                    <a:gd name="T10" fmla="*/ 18 w 22"/>
                    <a:gd name="T11" fmla="*/ 20 h 26"/>
                    <a:gd name="T12" fmla="*/ 20 w 22"/>
                    <a:gd name="T13" fmla="*/ 24 h 26"/>
                    <a:gd name="T14" fmla="*/ 17 w 22"/>
                    <a:gd name="T15" fmla="*/ 26 h 26"/>
                    <a:gd name="T16" fmla="*/ 22 w 22"/>
                    <a:gd name="T17" fmla="*/ 25 h 26"/>
                    <a:gd name="T18" fmla="*/ 21 w 22"/>
                    <a:gd name="T19" fmla="*/ 20 h 26"/>
                    <a:gd name="T20" fmla="*/ 16 w 22"/>
                    <a:gd name="T21" fmla="*/ 17 h 26"/>
                    <a:gd name="T22" fmla="*/ 10 w 22"/>
                    <a:gd name="T23" fmla="*/ 14 h 26"/>
                    <a:gd name="T24" fmla="*/ 8 w 22"/>
                    <a:gd name="T25" fmla="*/ 11 h 26"/>
                    <a:gd name="T26" fmla="*/ 6 w 22"/>
                    <a:gd name="T27" fmla="*/ 5 h 26"/>
                    <a:gd name="T28" fmla="*/ 4 w 22"/>
                    <a:gd name="T29" fmla="*/ 0 h 26"/>
                    <a:gd name="T30" fmla="*/ 0 w 22"/>
                    <a:gd name="T31" fmla="*/ 0 h 2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"/>
                    <a:gd name="T49" fmla="*/ 0 h 26"/>
                    <a:gd name="T50" fmla="*/ 22 w 22"/>
                    <a:gd name="T51" fmla="*/ 26 h 2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" h="26">
                      <a:moveTo>
                        <a:pt x="0" y="0"/>
                      </a:moveTo>
                      <a:lnTo>
                        <a:pt x="4" y="7"/>
                      </a:lnTo>
                      <a:lnTo>
                        <a:pt x="6" y="12"/>
                      </a:lnTo>
                      <a:lnTo>
                        <a:pt x="6" y="16"/>
                      </a:lnTo>
                      <a:lnTo>
                        <a:pt x="13" y="18"/>
                      </a:lnTo>
                      <a:lnTo>
                        <a:pt x="18" y="20"/>
                      </a:lnTo>
                      <a:lnTo>
                        <a:pt x="20" y="24"/>
                      </a:lnTo>
                      <a:lnTo>
                        <a:pt x="17" y="26"/>
                      </a:lnTo>
                      <a:lnTo>
                        <a:pt x="22" y="25"/>
                      </a:lnTo>
                      <a:lnTo>
                        <a:pt x="21" y="20"/>
                      </a:lnTo>
                      <a:lnTo>
                        <a:pt x="16" y="17"/>
                      </a:lnTo>
                      <a:lnTo>
                        <a:pt x="10" y="14"/>
                      </a:lnTo>
                      <a:lnTo>
                        <a:pt x="8" y="11"/>
                      </a:lnTo>
                      <a:lnTo>
                        <a:pt x="6" y="5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7" name="Freeform 107"/>
                <p:cNvSpPr>
                  <a:spLocks noChangeAspect="1"/>
                </p:cNvSpPr>
                <p:nvPr/>
              </p:nvSpPr>
              <p:spPr bwMode="auto">
                <a:xfrm>
                  <a:off x="1634" y="3451"/>
                  <a:ext cx="109" cy="133"/>
                </a:xfrm>
                <a:custGeom>
                  <a:avLst/>
                  <a:gdLst>
                    <a:gd name="T0" fmla="*/ 0 w 58"/>
                    <a:gd name="T1" fmla="*/ 6 h 65"/>
                    <a:gd name="T2" fmla="*/ 4 w 58"/>
                    <a:gd name="T3" fmla="*/ 12 h 65"/>
                    <a:gd name="T4" fmla="*/ 14 w 58"/>
                    <a:gd name="T5" fmla="*/ 20 h 65"/>
                    <a:gd name="T6" fmla="*/ 18 w 58"/>
                    <a:gd name="T7" fmla="*/ 28 h 65"/>
                    <a:gd name="T8" fmla="*/ 25 w 58"/>
                    <a:gd name="T9" fmla="*/ 32 h 65"/>
                    <a:gd name="T10" fmla="*/ 27 w 58"/>
                    <a:gd name="T11" fmla="*/ 33 h 65"/>
                    <a:gd name="T12" fmla="*/ 30 w 58"/>
                    <a:gd name="T13" fmla="*/ 37 h 65"/>
                    <a:gd name="T14" fmla="*/ 35 w 58"/>
                    <a:gd name="T15" fmla="*/ 33 h 65"/>
                    <a:gd name="T16" fmla="*/ 37 w 58"/>
                    <a:gd name="T17" fmla="*/ 28 h 65"/>
                    <a:gd name="T18" fmla="*/ 39 w 58"/>
                    <a:gd name="T19" fmla="*/ 24 h 65"/>
                    <a:gd name="T20" fmla="*/ 39 w 58"/>
                    <a:gd name="T21" fmla="*/ 33 h 65"/>
                    <a:gd name="T22" fmla="*/ 39 w 58"/>
                    <a:gd name="T23" fmla="*/ 39 h 65"/>
                    <a:gd name="T24" fmla="*/ 40 w 58"/>
                    <a:gd name="T25" fmla="*/ 44 h 65"/>
                    <a:gd name="T26" fmla="*/ 43 w 58"/>
                    <a:gd name="T27" fmla="*/ 47 h 65"/>
                    <a:gd name="T28" fmla="*/ 46 w 58"/>
                    <a:gd name="T29" fmla="*/ 50 h 65"/>
                    <a:gd name="T30" fmla="*/ 49 w 58"/>
                    <a:gd name="T31" fmla="*/ 55 h 65"/>
                    <a:gd name="T32" fmla="*/ 52 w 58"/>
                    <a:gd name="T33" fmla="*/ 56 h 65"/>
                    <a:gd name="T34" fmla="*/ 54 w 58"/>
                    <a:gd name="T35" fmla="*/ 59 h 65"/>
                    <a:gd name="T36" fmla="*/ 52 w 58"/>
                    <a:gd name="T37" fmla="*/ 63 h 65"/>
                    <a:gd name="T38" fmla="*/ 47 w 58"/>
                    <a:gd name="T39" fmla="*/ 63 h 65"/>
                    <a:gd name="T40" fmla="*/ 51 w 58"/>
                    <a:gd name="T41" fmla="*/ 65 h 65"/>
                    <a:gd name="T42" fmla="*/ 55 w 58"/>
                    <a:gd name="T43" fmla="*/ 63 h 65"/>
                    <a:gd name="T44" fmla="*/ 58 w 58"/>
                    <a:gd name="T45" fmla="*/ 61 h 65"/>
                    <a:gd name="T46" fmla="*/ 56 w 58"/>
                    <a:gd name="T47" fmla="*/ 55 h 65"/>
                    <a:gd name="T48" fmla="*/ 53 w 58"/>
                    <a:gd name="T49" fmla="*/ 52 h 65"/>
                    <a:gd name="T50" fmla="*/ 48 w 58"/>
                    <a:gd name="T51" fmla="*/ 48 h 65"/>
                    <a:gd name="T52" fmla="*/ 44 w 58"/>
                    <a:gd name="T53" fmla="*/ 43 h 65"/>
                    <a:gd name="T54" fmla="*/ 43 w 58"/>
                    <a:gd name="T55" fmla="*/ 41 h 65"/>
                    <a:gd name="T56" fmla="*/ 44 w 58"/>
                    <a:gd name="T57" fmla="*/ 36 h 65"/>
                    <a:gd name="T58" fmla="*/ 44 w 58"/>
                    <a:gd name="T59" fmla="*/ 31 h 65"/>
                    <a:gd name="T60" fmla="*/ 43 w 58"/>
                    <a:gd name="T61" fmla="*/ 25 h 65"/>
                    <a:gd name="T62" fmla="*/ 41 w 58"/>
                    <a:gd name="T63" fmla="*/ 21 h 65"/>
                    <a:gd name="T64" fmla="*/ 38 w 58"/>
                    <a:gd name="T65" fmla="*/ 19 h 65"/>
                    <a:gd name="T66" fmla="*/ 34 w 58"/>
                    <a:gd name="T67" fmla="*/ 19 h 65"/>
                    <a:gd name="T68" fmla="*/ 31 w 58"/>
                    <a:gd name="T69" fmla="*/ 23 h 65"/>
                    <a:gd name="T70" fmla="*/ 28 w 58"/>
                    <a:gd name="T71" fmla="*/ 26 h 65"/>
                    <a:gd name="T72" fmla="*/ 28 w 58"/>
                    <a:gd name="T73" fmla="*/ 22 h 65"/>
                    <a:gd name="T74" fmla="*/ 28 w 58"/>
                    <a:gd name="T75" fmla="*/ 17 h 65"/>
                    <a:gd name="T76" fmla="*/ 28 w 58"/>
                    <a:gd name="T77" fmla="*/ 12 h 65"/>
                    <a:gd name="T78" fmla="*/ 26 w 58"/>
                    <a:gd name="T79" fmla="*/ 8 h 65"/>
                    <a:gd name="T80" fmla="*/ 23 w 58"/>
                    <a:gd name="T81" fmla="*/ 4 h 65"/>
                    <a:gd name="T82" fmla="*/ 17 w 58"/>
                    <a:gd name="T83" fmla="*/ 3 h 65"/>
                    <a:gd name="T84" fmla="*/ 13 w 58"/>
                    <a:gd name="T85" fmla="*/ 1 h 65"/>
                    <a:gd name="T86" fmla="*/ 7 w 58"/>
                    <a:gd name="T87" fmla="*/ 0 h 65"/>
                    <a:gd name="T88" fmla="*/ 3 w 58"/>
                    <a:gd name="T89" fmla="*/ 3 h 65"/>
                    <a:gd name="T90" fmla="*/ 0 w 58"/>
                    <a:gd name="T91" fmla="*/ 6 h 6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58"/>
                    <a:gd name="T139" fmla="*/ 0 h 65"/>
                    <a:gd name="T140" fmla="*/ 58 w 58"/>
                    <a:gd name="T141" fmla="*/ 65 h 6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58" h="65">
                      <a:moveTo>
                        <a:pt x="0" y="6"/>
                      </a:moveTo>
                      <a:lnTo>
                        <a:pt x="4" y="12"/>
                      </a:lnTo>
                      <a:lnTo>
                        <a:pt x="14" y="20"/>
                      </a:lnTo>
                      <a:lnTo>
                        <a:pt x="18" y="28"/>
                      </a:lnTo>
                      <a:lnTo>
                        <a:pt x="25" y="32"/>
                      </a:lnTo>
                      <a:lnTo>
                        <a:pt x="27" y="33"/>
                      </a:lnTo>
                      <a:lnTo>
                        <a:pt x="30" y="37"/>
                      </a:lnTo>
                      <a:lnTo>
                        <a:pt x="35" y="33"/>
                      </a:lnTo>
                      <a:lnTo>
                        <a:pt x="37" y="28"/>
                      </a:lnTo>
                      <a:lnTo>
                        <a:pt x="39" y="24"/>
                      </a:lnTo>
                      <a:lnTo>
                        <a:pt x="39" y="33"/>
                      </a:lnTo>
                      <a:lnTo>
                        <a:pt x="39" y="39"/>
                      </a:lnTo>
                      <a:lnTo>
                        <a:pt x="40" y="44"/>
                      </a:lnTo>
                      <a:lnTo>
                        <a:pt x="43" y="47"/>
                      </a:lnTo>
                      <a:lnTo>
                        <a:pt x="46" y="50"/>
                      </a:lnTo>
                      <a:lnTo>
                        <a:pt x="49" y="55"/>
                      </a:lnTo>
                      <a:lnTo>
                        <a:pt x="52" y="56"/>
                      </a:lnTo>
                      <a:lnTo>
                        <a:pt x="54" y="59"/>
                      </a:lnTo>
                      <a:lnTo>
                        <a:pt x="52" y="63"/>
                      </a:lnTo>
                      <a:lnTo>
                        <a:pt x="47" y="63"/>
                      </a:lnTo>
                      <a:lnTo>
                        <a:pt x="51" y="65"/>
                      </a:lnTo>
                      <a:lnTo>
                        <a:pt x="55" y="63"/>
                      </a:lnTo>
                      <a:lnTo>
                        <a:pt x="58" y="61"/>
                      </a:lnTo>
                      <a:lnTo>
                        <a:pt x="56" y="55"/>
                      </a:lnTo>
                      <a:lnTo>
                        <a:pt x="53" y="52"/>
                      </a:lnTo>
                      <a:lnTo>
                        <a:pt x="48" y="48"/>
                      </a:lnTo>
                      <a:lnTo>
                        <a:pt x="44" y="43"/>
                      </a:lnTo>
                      <a:lnTo>
                        <a:pt x="43" y="41"/>
                      </a:lnTo>
                      <a:lnTo>
                        <a:pt x="44" y="36"/>
                      </a:lnTo>
                      <a:lnTo>
                        <a:pt x="44" y="31"/>
                      </a:lnTo>
                      <a:lnTo>
                        <a:pt x="43" y="25"/>
                      </a:lnTo>
                      <a:lnTo>
                        <a:pt x="41" y="21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31" y="23"/>
                      </a:lnTo>
                      <a:lnTo>
                        <a:pt x="28" y="26"/>
                      </a:lnTo>
                      <a:lnTo>
                        <a:pt x="28" y="22"/>
                      </a:lnTo>
                      <a:lnTo>
                        <a:pt x="28" y="17"/>
                      </a:lnTo>
                      <a:lnTo>
                        <a:pt x="28" y="12"/>
                      </a:lnTo>
                      <a:lnTo>
                        <a:pt x="26" y="8"/>
                      </a:lnTo>
                      <a:lnTo>
                        <a:pt x="23" y="4"/>
                      </a:lnTo>
                      <a:lnTo>
                        <a:pt x="17" y="3"/>
                      </a:lnTo>
                      <a:lnTo>
                        <a:pt x="13" y="1"/>
                      </a:lnTo>
                      <a:lnTo>
                        <a:pt x="7" y="0"/>
                      </a:lnTo>
                      <a:lnTo>
                        <a:pt x="3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8" name="Freeform 108"/>
                <p:cNvSpPr>
                  <a:spLocks noChangeAspect="1"/>
                </p:cNvSpPr>
                <p:nvPr/>
              </p:nvSpPr>
              <p:spPr bwMode="auto">
                <a:xfrm>
                  <a:off x="1634" y="3460"/>
                  <a:ext cx="71" cy="128"/>
                </a:xfrm>
                <a:custGeom>
                  <a:avLst/>
                  <a:gdLst>
                    <a:gd name="T0" fmla="*/ 1 w 38"/>
                    <a:gd name="T1" fmla="*/ 0 h 63"/>
                    <a:gd name="T2" fmla="*/ 2 w 38"/>
                    <a:gd name="T3" fmla="*/ 9 h 63"/>
                    <a:gd name="T4" fmla="*/ 2 w 38"/>
                    <a:gd name="T5" fmla="*/ 17 h 63"/>
                    <a:gd name="T6" fmla="*/ 5 w 38"/>
                    <a:gd name="T7" fmla="*/ 24 h 63"/>
                    <a:gd name="T8" fmla="*/ 9 w 38"/>
                    <a:gd name="T9" fmla="*/ 27 h 63"/>
                    <a:gd name="T10" fmla="*/ 13 w 38"/>
                    <a:gd name="T11" fmla="*/ 28 h 63"/>
                    <a:gd name="T12" fmla="*/ 15 w 38"/>
                    <a:gd name="T13" fmla="*/ 29 h 63"/>
                    <a:gd name="T14" fmla="*/ 10 w 38"/>
                    <a:gd name="T15" fmla="*/ 32 h 63"/>
                    <a:gd name="T16" fmla="*/ 4 w 38"/>
                    <a:gd name="T17" fmla="*/ 35 h 63"/>
                    <a:gd name="T18" fmla="*/ 1 w 38"/>
                    <a:gd name="T19" fmla="*/ 40 h 63"/>
                    <a:gd name="T20" fmla="*/ 0 w 38"/>
                    <a:gd name="T21" fmla="*/ 44 h 63"/>
                    <a:gd name="T22" fmla="*/ 4 w 38"/>
                    <a:gd name="T23" fmla="*/ 49 h 63"/>
                    <a:gd name="T24" fmla="*/ 8 w 38"/>
                    <a:gd name="T25" fmla="*/ 52 h 63"/>
                    <a:gd name="T26" fmla="*/ 15 w 38"/>
                    <a:gd name="T27" fmla="*/ 55 h 63"/>
                    <a:gd name="T28" fmla="*/ 19 w 38"/>
                    <a:gd name="T29" fmla="*/ 58 h 63"/>
                    <a:gd name="T30" fmla="*/ 22 w 38"/>
                    <a:gd name="T31" fmla="*/ 57 h 63"/>
                    <a:gd name="T32" fmla="*/ 25 w 38"/>
                    <a:gd name="T33" fmla="*/ 58 h 63"/>
                    <a:gd name="T34" fmla="*/ 29 w 38"/>
                    <a:gd name="T35" fmla="*/ 60 h 63"/>
                    <a:gd name="T36" fmla="*/ 32 w 38"/>
                    <a:gd name="T37" fmla="*/ 61 h 63"/>
                    <a:gd name="T38" fmla="*/ 36 w 38"/>
                    <a:gd name="T39" fmla="*/ 63 h 63"/>
                    <a:gd name="T40" fmla="*/ 38 w 38"/>
                    <a:gd name="T41" fmla="*/ 61 h 63"/>
                    <a:gd name="T42" fmla="*/ 36 w 38"/>
                    <a:gd name="T43" fmla="*/ 58 h 63"/>
                    <a:gd name="T44" fmla="*/ 32 w 38"/>
                    <a:gd name="T45" fmla="*/ 57 h 63"/>
                    <a:gd name="T46" fmla="*/ 27 w 38"/>
                    <a:gd name="T47" fmla="*/ 55 h 63"/>
                    <a:gd name="T48" fmla="*/ 21 w 38"/>
                    <a:gd name="T49" fmla="*/ 52 h 63"/>
                    <a:gd name="T50" fmla="*/ 17 w 38"/>
                    <a:gd name="T51" fmla="*/ 47 h 63"/>
                    <a:gd name="T52" fmla="*/ 13 w 38"/>
                    <a:gd name="T53" fmla="*/ 47 h 63"/>
                    <a:gd name="T54" fmla="*/ 6 w 38"/>
                    <a:gd name="T55" fmla="*/ 44 h 63"/>
                    <a:gd name="T56" fmla="*/ 14 w 38"/>
                    <a:gd name="T57" fmla="*/ 40 h 63"/>
                    <a:gd name="T58" fmla="*/ 21 w 38"/>
                    <a:gd name="T59" fmla="*/ 36 h 63"/>
                    <a:gd name="T60" fmla="*/ 22 w 38"/>
                    <a:gd name="T61" fmla="*/ 32 h 63"/>
                    <a:gd name="T62" fmla="*/ 22 w 38"/>
                    <a:gd name="T63" fmla="*/ 28 h 63"/>
                    <a:gd name="T64" fmla="*/ 19 w 38"/>
                    <a:gd name="T65" fmla="*/ 25 h 63"/>
                    <a:gd name="T66" fmla="*/ 18 w 38"/>
                    <a:gd name="T67" fmla="*/ 21 h 63"/>
                    <a:gd name="T68" fmla="*/ 17 w 38"/>
                    <a:gd name="T69" fmla="*/ 16 h 63"/>
                    <a:gd name="T70" fmla="*/ 13 w 38"/>
                    <a:gd name="T71" fmla="*/ 7 h 63"/>
                    <a:gd name="T72" fmla="*/ 6 w 38"/>
                    <a:gd name="T73" fmla="*/ 2 h 63"/>
                    <a:gd name="T74" fmla="*/ 1 w 38"/>
                    <a:gd name="T75" fmla="*/ 0 h 6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8"/>
                    <a:gd name="T115" fmla="*/ 0 h 63"/>
                    <a:gd name="T116" fmla="*/ 38 w 38"/>
                    <a:gd name="T117" fmla="*/ 63 h 6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8" h="63">
                      <a:moveTo>
                        <a:pt x="1" y="0"/>
                      </a:moveTo>
                      <a:lnTo>
                        <a:pt x="2" y="9"/>
                      </a:lnTo>
                      <a:lnTo>
                        <a:pt x="2" y="17"/>
                      </a:lnTo>
                      <a:lnTo>
                        <a:pt x="5" y="24"/>
                      </a:lnTo>
                      <a:lnTo>
                        <a:pt x="9" y="27"/>
                      </a:lnTo>
                      <a:lnTo>
                        <a:pt x="13" y="28"/>
                      </a:lnTo>
                      <a:lnTo>
                        <a:pt x="15" y="29"/>
                      </a:lnTo>
                      <a:lnTo>
                        <a:pt x="10" y="32"/>
                      </a:lnTo>
                      <a:lnTo>
                        <a:pt x="4" y="35"/>
                      </a:lnTo>
                      <a:lnTo>
                        <a:pt x="1" y="40"/>
                      </a:lnTo>
                      <a:lnTo>
                        <a:pt x="0" y="44"/>
                      </a:lnTo>
                      <a:lnTo>
                        <a:pt x="4" y="49"/>
                      </a:lnTo>
                      <a:lnTo>
                        <a:pt x="8" y="52"/>
                      </a:lnTo>
                      <a:lnTo>
                        <a:pt x="15" y="55"/>
                      </a:lnTo>
                      <a:lnTo>
                        <a:pt x="19" y="58"/>
                      </a:lnTo>
                      <a:lnTo>
                        <a:pt x="22" y="57"/>
                      </a:lnTo>
                      <a:lnTo>
                        <a:pt x="25" y="58"/>
                      </a:lnTo>
                      <a:lnTo>
                        <a:pt x="29" y="60"/>
                      </a:lnTo>
                      <a:lnTo>
                        <a:pt x="32" y="61"/>
                      </a:lnTo>
                      <a:lnTo>
                        <a:pt x="36" y="63"/>
                      </a:lnTo>
                      <a:lnTo>
                        <a:pt x="38" y="61"/>
                      </a:lnTo>
                      <a:lnTo>
                        <a:pt x="36" y="58"/>
                      </a:lnTo>
                      <a:lnTo>
                        <a:pt x="32" y="57"/>
                      </a:lnTo>
                      <a:lnTo>
                        <a:pt x="27" y="55"/>
                      </a:lnTo>
                      <a:lnTo>
                        <a:pt x="21" y="52"/>
                      </a:lnTo>
                      <a:lnTo>
                        <a:pt x="17" y="47"/>
                      </a:lnTo>
                      <a:lnTo>
                        <a:pt x="13" y="47"/>
                      </a:lnTo>
                      <a:lnTo>
                        <a:pt x="6" y="44"/>
                      </a:lnTo>
                      <a:lnTo>
                        <a:pt x="14" y="40"/>
                      </a:lnTo>
                      <a:lnTo>
                        <a:pt x="21" y="36"/>
                      </a:lnTo>
                      <a:lnTo>
                        <a:pt x="22" y="32"/>
                      </a:lnTo>
                      <a:lnTo>
                        <a:pt x="22" y="28"/>
                      </a:lnTo>
                      <a:lnTo>
                        <a:pt x="19" y="25"/>
                      </a:lnTo>
                      <a:lnTo>
                        <a:pt x="18" y="21"/>
                      </a:lnTo>
                      <a:lnTo>
                        <a:pt x="17" y="16"/>
                      </a:lnTo>
                      <a:lnTo>
                        <a:pt x="13" y="7"/>
                      </a:lnTo>
                      <a:lnTo>
                        <a:pt x="6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29" name="Freeform 109"/>
                <p:cNvSpPr>
                  <a:spLocks noChangeAspect="1"/>
                </p:cNvSpPr>
                <p:nvPr/>
              </p:nvSpPr>
              <p:spPr bwMode="auto">
                <a:xfrm>
                  <a:off x="1676" y="3436"/>
                  <a:ext cx="247" cy="204"/>
                </a:xfrm>
                <a:custGeom>
                  <a:avLst/>
                  <a:gdLst>
                    <a:gd name="T0" fmla="*/ 0 w 132"/>
                    <a:gd name="T1" fmla="*/ 6 h 101"/>
                    <a:gd name="T2" fmla="*/ 0 w 132"/>
                    <a:gd name="T3" fmla="*/ 12 h 101"/>
                    <a:gd name="T4" fmla="*/ 2 w 132"/>
                    <a:gd name="T5" fmla="*/ 19 h 101"/>
                    <a:gd name="T6" fmla="*/ 7 w 132"/>
                    <a:gd name="T7" fmla="*/ 26 h 101"/>
                    <a:gd name="T8" fmla="*/ 13 w 132"/>
                    <a:gd name="T9" fmla="*/ 31 h 101"/>
                    <a:gd name="T10" fmla="*/ 15 w 132"/>
                    <a:gd name="T11" fmla="*/ 33 h 101"/>
                    <a:gd name="T12" fmla="*/ 19 w 132"/>
                    <a:gd name="T13" fmla="*/ 36 h 101"/>
                    <a:gd name="T14" fmla="*/ 22 w 132"/>
                    <a:gd name="T15" fmla="*/ 38 h 101"/>
                    <a:gd name="T16" fmla="*/ 26 w 132"/>
                    <a:gd name="T17" fmla="*/ 42 h 101"/>
                    <a:gd name="T18" fmla="*/ 31 w 132"/>
                    <a:gd name="T19" fmla="*/ 47 h 101"/>
                    <a:gd name="T20" fmla="*/ 36 w 132"/>
                    <a:gd name="T21" fmla="*/ 51 h 101"/>
                    <a:gd name="T22" fmla="*/ 40 w 132"/>
                    <a:gd name="T23" fmla="*/ 53 h 101"/>
                    <a:gd name="T24" fmla="*/ 47 w 132"/>
                    <a:gd name="T25" fmla="*/ 53 h 101"/>
                    <a:gd name="T26" fmla="*/ 56 w 132"/>
                    <a:gd name="T27" fmla="*/ 52 h 101"/>
                    <a:gd name="T28" fmla="*/ 63 w 132"/>
                    <a:gd name="T29" fmla="*/ 52 h 101"/>
                    <a:gd name="T30" fmla="*/ 67 w 132"/>
                    <a:gd name="T31" fmla="*/ 53 h 101"/>
                    <a:gd name="T32" fmla="*/ 70 w 132"/>
                    <a:gd name="T33" fmla="*/ 59 h 101"/>
                    <a:gd name="T34" fmla="*/ 73 w 132"/>
                    <a:gd name="T35" fmla="*/ 67 h 101"/>
                    <a:gd name="T36" fmla="*/ 75 w 132"/>
                    <a:gd name="T37" fmla="*/ 73 h 101"/>
                    <a:gd name="T38" fmla="*/ 77 w 132"/>
                    <a:gd name="T39" fmla="*/ 77 h 101"/>
                    <a:gd name="T40" fmla="*/ 81 w 132"/>
                    <a:gd name="T41" fmla="*/ 83 h 101"/>
                    <a:gd name="T42" fmla="*/ 92 w 132"/>
                    <a:gd name="T43" fmla="*/ 86 h 101"/>
                    <a:gd name="T44" fmla="*/ 100 w 132"/>
                    <a:gd name="T45" fmla="*/ 90 h 101"/>
                    <a:gd name="T46" fmla="*/ 112 w 132"/>
                    <a:gd name="T47" fmla="*/ 91 h 101"/>
                    <a:gd name="T48" fmla="*/ 120 w 132"/>
                    <a:gd name="T49" fmla="*/ 93 h 101"/>
                    <a:gd name="T50" fmla="*/ 127 w 132"/>
                    <a:gd name="T51" fmla="*/ 91 h 101"/>
                    <a:gd name="T52" fmla="*/ 131 w 132"/>
                    <a:gd name="T53" fmla="*/ 95 h 101"/>
                    <a:gd name="T54" fmla="*/ 127 w 132"/>
                    <a:gd name="T55" fmla="*/ 101 h 101"/>
                    <a:gd name="T56" fmla="*/ 132 w 132"/>
                    <a:gd name="T57" fmla="*/ 98 h 101"/>
                    <a:gd name="T58" fmla="*/ 132 w 132"/>
                    <a:gd name="T59" fmla="*/ 94 h 101"/>
                    <a:gd name="T60" fmla="*/ 129 w 132"/>
                    <a:gd name="T61" fmla="*/ 89 h 101"/>
                    <a:gd name="T62" fmla="*/ 122 w 132"/>
                    <a:gd name="T63" fmla="*/ 87 h 101"/>
                    <a:gd name="T64" fmla="*/ 114 w 132"/>
                    <a:gd name="T65" fmla="*/ 87 h 101"/>
                    <a:gd name="T66" fmla="*/ 103 w 132"/>
                    <a:gd name="T67" fmla="*/ 86 h 101"/>
                    <a:gd name="T68" fmla="*/ 93 w 132"/>
                    <a:gd name="T69" fmla="*/ 82 h 101"/>
                    <a:gd name="T70" fmla="*/ 86 w 132"/>
                    <a:gd name="T71" fmla="*/ 76 h 101"/>
                    <a:gd name="T72" fmla="*/ 79 w 132"/>
                    <a:gd name="T73" fmla="*/ 66 h 101"/>
                    <a:gd name="T74" fmla="*/ 75 w 132"/>
                    <a:gd name="T75" fmla="*/ 55 h 101"/>
                    <a:gd name="T76" fmla="*/ 67 w 132"/>
                    <a:gd name="T77" fmla="*/ 48 h 101"/>
                    <a:gd name="T78" fmla="*/ 58 w 132"/>
                    <a:gd name="T79" fmla="*/ 43 h 101"/>
                    <a:gd name="T80" fmla="*/ 49 w 132"/>
                    <a:gd name="T81" fmla="*/ 42 h 101"/>
                    <a:gd name="T82" fmla="*/ 44 w 132"/>
                    <a:gd name="T83" fmla="*/ 40 h 101"/>
                    <a:gd name="T84" fmla="*/ 40 w 132"/>
                    <a:gd name="T85" fmla="*/ 33 h 101"/>
                    <a:gd name="T86" fmla="*/ 37 w 132"/>
                    <a:gd name="T87" fmla="*/ 25 h 101"/>
                    <a:gd name="T88" fmla="*/ 34 w 132"/>
                    <a:gd name="T89" fmla="*/ 21 h 101"/>
                    <a:gd name="T90" fmla="*/ 25 w 132"/>
                    <a:gd name="T91" fmla="*/ 25 h 101"/>
                    <a:gd name="T92" fmla="*/ 20 w 132"/>
                    <a:gd name="T93" fmla="*/ 27 h 101"/>
                    <a:gd name="T94" fmla="*/ 19 w 132"/>
                    <a:gd name="T95" fmla="*/ 19 h 101"/>
                    <a:gd name="T96" fmla="*/ 14 w 132"/>
                    <a:gd name="T97" fmla="*/ 11 h 101"/>
                    <a:gd name="T98" fmla="*/ 11 w 132"/>
                    <a:gd name="T99" fmla="*/ 6 h 101"/>
                    <a:gd name="T100" fmla="*/ 7 w 132"/>
                    <a:gd name="T101" fmla="*/ 0 h 101"/>
                    <a:gd name="T102" fmla="*/ 2 w 132"/>
                    <a:gd name="T103" fmla="*/ 3 h 101"/>
                    <a:gd name="T104" fmla="*/ 0 w 132"/>
                    <a:gd name="T105" fmla="*/ 6 h 10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"/>
                    <a:gd name="T160" fmla="*/ 0 h 101"/>
                    <a:gd name="T161" fmla="*/ 132 w 132"/>
                    <a:gd name="T162" fmla="*/ 101 h 10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" h="101">
                      <a:moveTo>
                        <a:pt x="0" y="6"/>
                      </a:moveTo>
                      <a:lnTo>
                        <a:pt x="0" y="12"/>
                      </a:lnTo>
                      <a:lnTo>
                        <a:pt x="2" y="19"/>
                      </a:lnTo>
                      <a:lnTo>
                        <a:pt x="7" y="26"/>
                      </a:lnTo>
                      <a:lnTo>
                        <a:pt x="13" y="31"/>
                      </a:lnTo>
                      <a:lnTo>
                        <a:pt x="15" y="33"/>
                      </a:lnTo>
                      <a:lnTo>
                        <a:pt x="19" y="36"/>
                      </a:lnTo>
                      <a:lnTo>
                        <a:pt x="22" y="38"/>
                      </a:lnTo>
                      <a:lnTo>
                        <a:pt x="26" y="42"/>
                      </a:lnTo>
                      <a:lnTo>
                        <a:pt x="31" y="47"/>
                      </a:lnTo>
                      <a:lnTo>
                        <a:pt x="36" y="51"/>
                      </a:lnTo>
                      <a:lnTo>
                        <a:pt x="40" y="53"/>
                      </a:lnTo>
                      <a:lnTo>
                        <a:pt x="47" y="53"/>
                      </a:lnTo>
                      <a:lnTo>
                        <a:pt x="56" y="52"/>
                      </a:lnTo>
                      <a:lnTo>
                        <a:pt x="63" y="52"/>
                      </a:lnTo>
                      <a:lnTo>
                        <a:pt x="67" y="53"/>
                      </a:lnTo>
                      <a:lnTo>
                        <a:pt x="70" y="59"/>
                      </a:lnTo>
                      <a:lnTo>
                        <a:pt x="73" y="67"/>
                      </a:lnTo>
                      <a:lnTo>
                        <a:pt x="75" y="73"/>
                      </a:lnTo>
                      <a:lnTo>
                        <a:pt x="77" y="77"/>
                      </a:lnTo>
                      <a:lnTo>
                        <a:pt x="81" y="83"/>
                      </a:lnTo>
                      <a:lnTo>
                        <a:pt x="92" y="86"/>
                      </a:lnTo>
                      <a:lnTo>
                        <a:pt x="100" y="90"/>
                      </a:lnTo>
                      <a:lnTo>
                        <a:pt x="112" y="91"/>
                      </a:lnTo>
                      <a:lnTo>
                        <a:pt x="120" y="93"/>
                      </a:lnTo>
                      <a:lnTo>
                        <a:pt x="127" y="91"/>
                      </a:lnTo>
                      <a:lnTo>
                        <a:pt x="131" y="95"/>
                      </a:lnTo>
                      <a:lnTo>
                        <a:pt x="127" y="101"/>
                      </a:lnTo>
                      <a:lnTo>
                        <a:pt x="132" y="98"/>
                      </a:lnTo>
                      <a:lnTo>
                        <a:pt x="132" y="94"/>
                      </a:lnTo>
                      <a:lnTo>
                        <a:pt x="129" y="89"/>
                      </a:lnTo>
                      <a:lnTo>
                        <a:pt x="122" y="87"/>
                      </a:lnTo>
                      <a:lnTo>
                        <a:pt x="114" y="87"/>
                      </a:lnTo>
                      <a:lnTo>
                        <a:pt x="103" y="86"/>
                      </a:lnTo>
                      <a:lnTo>
                        <a:pt x="93" y="82"/>
                      </a:lnTo>
                      <a:lnTo>
                        <a:pt x="86" y="76"/>
                      </a:lnTo>
                      <a:lnTo>
                        <a:pt x="79" y="66"/>
                      </a:lnTo>
                      <a:lnTo>
                        <a:pt x="75" y="55"/>
                      </a:lnTo>
                      <a:lnTo>
                        <a:pt x="67" y="48"/>
                      </a:lnTo>
                      <a:lnTo>
                        <a:pt x="58" y="43"/>
                      </a:lnTo>
                      <a:lnTo>
                        <a:pt x="49" y="42"/>
                      </a:lnTo>
                      <a:lnTo>
                        <a:pt x="44" y="40"/>
                      </a:lnTo>
                      <a:lnTo>
                        <a:pt x="40" y="33"/>
                      </a:lnTo>
                      <a:lnTo>
                        <a:pt x="37" y="25"/>
                      </a:lnTo>
                      <a:lnTo>
                        <a:pt x="34" y="21"/>
                      </a:lnTo>
                      <a:lnTo>
                        <a:pt x="25" y="25"/>
                      </a:lnTo>
                      <a:lnTo>
                        <a:pt x="20" y="27"/>
                      </a:lnTo>
                      <a:lnTo>
                        <a:pt x="19" y="19"/>
                      </a:lnTo>
                      <a:lnTo>
                        <a:pt x="14" y="11"/>
                      </a:lnTo>
                      <a:lnTo>
                        <a:pt x="11" y="6"/>
                      </a:lnTo>
                      <a:lnTo>
                        <a:pt x="7" y="0"/>
                      </a:lnTo>
                      <a:lnTo>
                        <a:pt x="2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30" name="Freeform 110"/>
                <p:cNvSpPr>
                  <a:spLocks noChangeAspect="1"/>
                </p:cNvSpPr>
                <p:nvPr/>
              </p:nvSpPr>
              <p:spPr bwMode="auto">
                <a:xfrm>
                  <a:off x="1676" y="3427"/>
                  <a:ext cx="247" cy="188"/>
                </a:xfrm>
                <a:custGeom>
                  <a:avLst/>
                  <a:gdLst>
                    <a:gd name="T0" fmla="*/ 29 w 132"/>
                    <a:gd name="T1" fmla="*/ 3 h 93"/>
                    <a:gd name="T2" fmla="*/ 38 w 132"/>
                    <a:gd name="T3" fmla="*/ 12 h 93"/>
                    <a:gd name="T4" fmla="*/ 44 w 132"/>
                    <a:gd name="T5" fmla="*/ 23 h 93"/>
                    <a:gd name="T6" fmla="*/ 43 w 132"/>
                    <a:gd name="T7" fmla="*/ 35 h 93"/>
                    <a:gd name="T8" fmla="*/ 46 w 132"/>
                    <a:gd name="T9" fmla="*/ 40 h 93"/>
                    <a:gd name="T10" fmla="*/ 55 w 132"/>
                    <a:gd name="T11" fmla="*/ 38 h 93"/>
                    <a:gd name="T12" fmla="*/ 66 w 132"/>
                    <a:gd name="T13" fmla="*/ 43 h 93"/>
                    <a:gd name="T14" fmla="*/ 73 w 132"/>
                    <a:gd name="T15" fmla="*/ 47 h 93"/>
                    <a:gd name="T16" fmla="*/ 78 w 132"/>
                    <a:gd name="T17" fmla="*/ 57 h 93"/>
                    <a:gd name="T18" fmla="*/ 84 w 132"/>
                    <a:gd name="T19" fmla="*/ 68 h 93"/>
                    <a:gd name="T20" fmla="*/ 89 w 132"/>
                    <a:gd name="T21" fmla="*/ 75 h 93"/>
                    <a:gd name="T22" fmla="*/ 96 w 132"/>
                    <a:gd name="T23" fmla="*/ 80 h 93"/>
                    <a:gd name="T24" fmla="*/ 107 w 132"/>
                    <a:gd name="T25" fmla="*/ 83 h 93"/>
                    <a:gd name="T26" fmla="*/ 119 w 132"/>
                    <a:gd name="T27" fmla="*/ 84 h 93"/>
                    <a:gd name="T28" fmla="*/ 127 w 132"/>
                    <a:gd name="T29" fmla="*/ 83 h 93"/>
                    <a:gd name="T30" fmla="*/ 132 w 132"/>
                    <a:gd name="T31" fmla="*/ 86 h 93"/>
                    <a:gd name="T32" fmla="*/ 132 w 132"/>
                    <a:gd name="T33" fmla="*/ 92 h 93"/>
                    <a:gd name="T34" fmla="*/ 129 w 132"/>
                    <a:gd name="T35" fmla="*/ 93 h 93"/>
                    <a:gd name="T36" fmla="*/ 130 w 132"/>
                    <a:gd name="T37" fmla="*/ 89 h 93"/>
                    <a:gd name="T38" fmla="*/ 128 w 132"/>
                    <a:gd name="T39" fmla="*/ 86 h 93"/>
                    <a:gd name="T40" fmla="*/ 125 w 132"/>
                    <a:gd name="T41" fmla="*/ 88 h 93"/>
                    <a:gd name="T42" fmla="*/ 118 w 132"/>
                    <a:gd name="T43" fmla="*/ 89 h 93"/>
                    <a:gd name="T44" fmla="*/ 108 w 132"/>
                    <a:gd name="T45" fmla="*/ 89 h 93"/>
                    <a:gd name="T46" fmla="*/ 96 w 132"/>
                    <a:gd name="T47" fmla="*/ 86 h 93"/>
                    <a:gd name="T48" fmla="*/ 89 w 132"/>
                    <a:gd name="T49" fmla="*/ 81 h 93"/>
                    <a:gd name="T50" fmla="*/ 84 w 132"/>
                    <a:gd name="T51" fmla="*/ 75 h 93"/>
                    <a:gd name="T52" fmla="*/ 78 w 132"/>
                    <a:gd name="T53" fmla="*/ 68 h 93"/>
                    <a:gd name="T54" fmla="*/ 72 w 132"/>
                    <a:gd name="T55" fmla="*/ 60 h 93"/>
                    <a:gd name="T56" fmla="*/ 67 w 132"/>
                    <a:gd name="T57" fmla="*/ 52 h 93"/>
                    <a:gd name="T58" fmla="*/ 57 w 132"/>
                    <a:gd name="T59" fmla="*/ 48 h 93"/>
                    <a:gd name="T60" fmla="*/ 42 w 132"/>
                    <a:gd name="T61" fmla="*/ 42 h 93"/>
                    <a:gd name="T62" fmla="*/ 33 w 132"/>
                    <a:gd name="T63" fmla="*/ 40 h 93"/>
                    <a:gd name="T64" fmla="*/ 20 w 132"/>
                    <a:gd name="T65" fmla="*/ 34 h 93"/>
                    <a:gd name="T66" fmla="*/ 10 w 132"/>
                    <a:gd name="T67" fmla="*/ 24 h 93"/>
                    <a:gd name="T68" fmla="*/ 6 w 132"/>
                    <a:gd name="T69" fmla="*/ 15 h 93"/>
                    <a:gd name="T70" fmla="*/ 0 w 132"/>
                    <a:gd name="T71" fmla="*/ 3 h 93"/>
                    <a:gd name="T72" fmla="*/ 2 w 132"/>
                    <a:gd name="T73" fmla="*/ 0 h 93"/>
                    <a:gd name="T74" fmla="*/ 14 w 132"/>
                    <a:gd name="T75" fmla="*/ 0 h 93"/>
                    <a:gd name="T76" fmla="*/ 29 w 132"/>
                    <a:gd name="T77" fmla="*/ 3 h 9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2"/>
                    <a:gd name="T118" fmla="*/ 0 h 93"/>
                    <a:gd name="T119" fmla="*/ 132 w 132"/>
                    <a:gd name="T120" fmla="*/ 93 h 9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2" h="93">
                      <a:moveTo>
                        <a:pt x="29" y="3"/>
                      </a:moveTo>
                      <a:lnTo>
                        <a:pt x="38" y="12"/>
                      </a:lnTo>
                      <a:lnTo>
                        <a:pt x="44" y="23"/>
                      </a:lnTo>
                      <a:lnTo>
                        <a:pt x="43" y="35"/>
                      </a:lnTo>
                      <a:lnTo>
                        <a:pt x="46" y="40"/>
                      </a:lnTo>
                      <a:lnTo>
                        <a:pt x="55" y="38"/>
                      </a:lnTo>
                      <a:lnTo>
                        <a:pt x="66" y="43"/>
                      </a:lnTo>
                      <a:lnTo>
                        <a:pt x="73" y="47"/>
                      </a:lnTo>
                      <a:lnTo>
                        <a:pt x="78" y="57"/>
                      </a:lnTo>
                      <a:lnTo>
                        <a:pt x="84" y="68"/>
                      </a:lnTo>
                      <a:lnTo>
                        <a:pt x="89" y="75"/>
                      </a:lnTo>
                      <a:lnTo>
                        <a:pt x="96" y="80"/>
                      </a:lnTo>
                      <a:lnTo>
                        <a:pt x="107" y="83"/>
                      </a:lnTo>
                      <a:lnTo>
                        <a:pt x="119" y="84"/>
                      </a:lnTo>
                      <a:lnTo>
                        <a:pt x="127" y="83"/>
                      </a:lnTo>
                      <a:lnTo>
                        <a:pt x="132" y="86"/>
                      </a:lnTo>
                      <a:lnTo>
                        <a:pt x="132" y="92"/>
                      </a:lnTo>
                      <a:lnTo>
                        <a:pt x="129" y="93"/>
                      </a:lnTo>
                      <a:lnTo>
                        <a:pt x="130" y="89"/>
                      </a:lnTo>
                      <a:lnTo>
                        <a:pt x="128" y="86"/>
                      </a:lnTo>
                      <a:lnTo>
                        <a:pt x="125" y="88"/>
                      </a:lnTo>
                      <a:lnTo>
                        <a:pt x="118" y="89"/>
                      </a:lnTo>
                      <a:lnTo>
                        <a:pt x="108" y="89"/>
                      </a:lnTo>
                      <a:lnTo>
                        <a:pt x="96" y="86"/>
                      </a:lnTo>
                      <a:lnTo>
                        <a:pt x="89" y="81"/>
                      </a:lnTo>
                      <a:lnTo>
                        <a:pt x="84" y="75"/>
                      </a:lnTo>
                      <a:lnTo>
                        <a:pt x="78" y="68"/>
                      </a:lnTo>
                      <a:lnTo>
                        <a:pt x="72" y="60"/>
                      </a:lnTo>
                      <a:lnTo>
                        <a:pt x="67" y="52"/>
                      </a:lnTo>
                      <a:lnTo>
                        <a:pt x="57" y="48"/>
                      </a:lnTo>
                      <a:lnTo>
                        <a:pt x="42" y="42"/>
                      </a:lnTo>
                      <a:lnTo>
                        <a:pt x="33" y="40"/>
                      </a:lnTo>
                      <a:lnTo>
                        <a:pt x="20" y="34"/>
                      </a:lnTo>
                      <a:lnTo>
                        <a:pt x="10" y="24"/>
                      </a:lnTo>
                      <a:lnTo>
                        <a:pt x="6" y="15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31" name="Freeform 111"/>
                <p:cNvSpPr>
                  <a:spLocks noChangeAspect="1"/>
                </p:cNvSpPr>
                <p:nvPr/>
              </p:nvSpPr>
              <p:spPr bwMode="auto">
                <a:xfrm>
                  <a:off x="1628" y="3370"/>
                  <a:ext cx="352" cy="171"/>
                </a:xfrm>
                <a:custGeom>
                  <a:avLst/>
                  <a:gdLst>
                    <a:gd name="T0" fmla="*/ 2 w 187"/>
                    <a:gd name="T1" fmla="*/ 61 h 84"/>
                    <a:gd name="T2" fmla="*/ 1 w 187"/>
                    <a:gd name="T3" fmla="*/ 47 h 84"/>
                    <a:gd name="T4" fmla="*/ 6 w 187"/>
                    <a:gd name="T5" fmla="*/ 35 h 84"/>
                    <a:gd name="T6" fmla="*/ 19 w 187"/>
                    <a:gd name="T7" fmla="*/ 26 h 84"/>
                    <a:gd name="T8" fmla="*/ 31 w 187"/>
                    <a:gd name="T9" fmla="*/ 18 h 84"/>
                    <a:gd name="T10" fmla="*/ 41 w 187"/>
                    <a:gd name="T11" fmla="*/ 13 h 84"/>
                    <a:gd name="T12" fmla="*/ 51 w 187"/>
                    <a:gd name="T13" fmla="*/ 10 h 84"/>
                    <a:gd name="T14" fmla="*/ 59 w 187"/>
                    <a:gd name="T15" fmla="*/ 7 h 84"/>
                    <a:gd name="T16" fmla="*/ 63 w 187"/>
                    <a:gd name="T17" fmla="*/ 7 h 84"/>
                    <a:gd name="T18" fmla="*/ 71 w 187"/>
                    <a:gd name="T19" fmla="*/ 3 h 84"/>
                    <a:gd name="T20" fmla="*/ 76 w 187"/>
                    <a:gd name="T21" fmla="*/ 5 h 84"/>
                    <a:gd name="T22" fmla="*/ 83 w 187"/>
                    <a:gd name="T23" fmla="*/ 2 h 84"/>
                    <a:gd name="T24" fmla="*/ 99 w 187"/>
                    <a:gd name="T25" fmla="*/ 0 h 84"/>
                    <a:gd name="T26" fmla="*/ 116 w 187"/>
                    <a:gd name="T27" fmla="*/ 0 h 84"/>
                    <a:gd name="T28" fmla="*/ 133 w 187"/>
                    <a:gd name="T29" fmla="*/ 2 h 84"/>
                    <a:gd name="T30" fmla="*/ 149 w 187"/>
                    <a:gd name="T31" fmla="*/ 6 h 84"/>
                    <a:gd name="T32" fmla="*/ 163 w 187"/>
                    <a:gd name="T33" fmla="*/ 15 h 84"/>
                    <a:gd name="T34" fmla="*/ 176 w 187"/>
                    <a:gd name="T35" fmla="*/ 26 h 84"/>
                    <a:gd name="T36" fmla="*/ 181 w 187"/>
                    <a:gd name="T37" fmla="*/ 33 h 84"/>
                    <a:gd name="T38" fmla="*/ 186 w 187"/>
                    <a:gd name="T39" fmla="*/ 44 h 84"/>
                    <a:gd name="T40" fmla="*/ 187 w 187"/>
                    <a:gd name="T41" fmla="*/ 55 h 84"/>
                    <a:gd name="T42" fmla="*/ 179 w 187"/>
                    <a:gd name="T43" fmla="*/ 65 h 84"/>
                    <a:gd name="T44" fmla="*/ 175 w 187"/>
                    <a:gd name="T45" fmla="*/ 69 h 84"/>
                    <a:gd name="T46" fmla="*/ 166 w 187"/>
                    <a:gd name="T47" fmla="*/ 77 h 84"/>
                    <a:gd name="T48" fmla="*/ 155 w 187"/>
                    <a:gd name="T49" fmla="*/ 81 h 84"/>
                    <a:gd name="T50" fmla="*/ 139 w 187"/>
                    <a:gd name="T51" fmla="*/ 84 h 84"/>
                    <a:gd name="T52" fmla="*/ 120 w 187"/>
                    <a:gd name="T53" fmla="*/ 82 h 84"/>
                    <a:gd name="T54" fmla="*/ 105 w 187"/>
                    <a:gd name="T55" fmla="*/ 75 h 84"/>
                    <a:gd name="T56" fmla="*/ 93 w 187"/>
                    <a:gd name="T57" fmla="*/ 69 h 84"/>
                    <a:gd name="T58" fmla="*/ 83 w 187"/>
                    <a:gd name="T59" fmla="*/ 61 h 84"/>
                    <a:gd name="T60" fmla="*/ 76 w 187"/>
                    <a:gd name="T61" fmla="*/ 56 h 84"/>
                    <a:gd name="T62" fmla="*/ 61 w 187"/>
                    <a:gd name="T63" fmla="*/ 46 h 84"/>
                    <a:gd name="T64" fmla="*/ 29 w 187"/>
                    <a:gd name="T65" fmla="*/ 47 h 84"/>
                    <a:gd name="T66" fmla="*/ 15 w 187"/>
                    <a:gd name="T67" fmla="*/ 57 h 84"/>
                    <a:gd name="T68" fmla="*/ 6 w 187"/>
                    <a:gd name="T69" fmla="*/ 65 h 8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87"/>
                    <a:gd name="T106" fmla="*/ 0 h 84"/>
                    <a:gd name="T107" fmla="*/ 187 w 187"/>
                    <a:gd name="T108" fmla="*/ 84 h 8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87" h="84">
                      <a:moveTo>
                        <a:pt x="6" y="65"/>
                      </a:moveTo>
                      <a:lnTo>
                        <a:pt x="2" y="61"/>
                      </a:lnTo>
                      <a:lnTo>
                        <a:pt x="0" y="54"/>
                      </a:lnTo>
                      <a:lnTo>
                        <a:pt x="1" y="47"/>
                      </a:lnTo>
                      <a:lnTo>
                        <a:pt x="2" y="41"/>
                      </a:lnTo>
                      <a:lnTo>
                        <a:pt x="6" y="35"/>
                      </a:lnTo>
                      <a:lnTo>
                        <a:pt x="11" y="30"/>
                      </a:lnTo>
                      <a:lnTo>
                        <a:pt x="19" y="26"/>
                      </a:lnTo>
                      <a:lnTo>
                        <a:pt x="27" y="21"/>
                      </a:lnTo>
                      <a:lnTo>
                        <a:pt x="31" y="18"/>
                      </a:lnTo>
                      <a:lnTo>
                        <a:pt x="36" y="16"/>
                      </a:lnTo>
                      <a:lnTo>
                        <a:pt x="41" y="13"/>
                      </a:lnTo>
                      <a:lnTo>
                        <a:pt x="45" y="12"/>
                      </a:lnTo>
                      <a:lnTo>
                        <a:pt x="51" y="10"/>
                      </a:lnTo>
                      <a:lnTo>
                        <a:pt x="55" y="8"/>
                      </a:lnTo>
                      <a:lnTo>
                        <a:pt x="59" y="7"/>
                      </a:lnTo>
                      <a:lnTo>
                        <a:pt x="59" y="9"/>
                      </a:lnTo>
                      <a:lnTo>
                        <a:pt x="63" y="7"/>
                      </a:lnTo>
                      <a:lnTo>
                        <a:pt x="67" y="5"/>
                      </a:lnTo>
                      <a:lnTo>
                        <a:pt x="71" y="3"/>
                      </a:lnTo>
                      <a:lnTo>
                        <a:pt x="70" y="6"/>
                      </a:lnTo>
                      <a:lnTo>
                        <a:pt x="76" y="5"/>
                      </a:lnTo>
                      <a:lnTo>
                        <a:pt x="78" y="3"/>
                      </a:lnTo>
                      <a:lnTo>
                        <a:pt x="83" y="2"/>
                      </a:lnTo>
                      <a:lnTo>
                        <a:pt x="90" y="1"/>
                      </a:lnTo>
                      <a:lnTo>
                        <a:pt x="99" y="0"/>
                      </a:lnTo>
                      <a:lnTo>
                        <a:pt x="107" y="0"/>
                      </a:lnTo>
                      <a:lnTo>
                        <a:pt x="116" y="0"/>
                      </a:lnTo>
                      <a:lnTo>
                        <a:pt x="125" y="0"/>
                      </a:lnTo>
                      <a:lnTo>
                        <a:pt x="133" y="2"/>
                      </a:lnTo>
                      <a:lnTo>
                        <a:pt x="141" y="3"/>
                      </a:lnTo>
                      <a:lnTo>
                        <a:pt x="149" y="6"/>
                      </a:lnTo>
                      <a:lnTo>
                        <a:pt x="158" y="11"/>
                      </a:lnTo>
                      <a:lnTo>
                        <a:pt x="163" y="15"/>
                      </a:lnTo>
                      <a:lnTo>
                        <a:pt x="171" y="21"/>
                      </a:lnTo>
                      <a:lnTo>
                        <a:pt x="176" y="26"/>
                      </a:lnTo>
                      <a:lnTo>
                        <a:pt x="178" y="29"/>
                      </a:lnTo>
                      <a:lnTo>
                        <a:pt x="181" y="33"/>
                      </a:lnTo>
                      <a:lnTo>
                        <a:pt x="183" y="40"/>
                      </a:lnTo>
                      <a:lnTo>
                        <a:pt x="186" y="44"/>
                      </a:lnTo>
                      <a:lnTo>
                        <a:pt x="187" y="49"/>
                      </a:lnTo>
                      <a:lnTo>
                        <a:pt x="187" y="55"/>
                      </a:lnTo>
                      <a:lnTo>
                        <a:pt x="183" y="61"/>
                      </a:lnTo>
                      <a:lnTo>
                        <a:pt x="179" y="65"/>
                      </a:lnTo>
                      <a:lnTo>
                        <a:pt x="177" y="68"/>
                      </a:lnTo>
                      <a:lnTo>
                        <a:pt x="175" y="69"/>
                      </a:lnTo>
                      <a:lnTo>
                        <a:pt x="171" y="73"/>
                      </a:lnTo>
                      <a:lnTo>
                        <a:pt x="166" y="77"/>
                      </a:lnTo>
                      <a:lnTo>
                        <a:pt x="160" y="79"/>
                      </a:lnTo>
                      <a:lnTo>
                        <a:pt x="155" y="81"/>
                      </a:lnTo>
                      <a:lnTo>
                        <a:pt x="147" y="83"/>
                      </a:lnTo>
                      <a:lnTo>
                        <a:pt x="139" y="84"/>
                      </a:lnTo>
                      <a:lnTo>
                        <a:pt x="128" y="83"/>
                      </a:lnTo>
                      <a:lnTo>
                        <a:pt x="120" y="82"/>
                      </a:lnTo>
                      <a:lnTo>
                        <a:pt x="113" y="77"/>
                      </a:lnTo>
                      <a:lnTo>
                        <a:pt x="105" y="75"/>
                      </a:lnTo>
                      <a:lnTo>
                        <a:pt x="99" y="73"/>
                      </a:lnTo>
                      <a:lnTo>
                        <a:pt x="93" y="69"/>
                      </a:lnTo>
                      <a:lnTo>
                        <a:pt x="87" y="65"/>
                      </a:lnTo>
                      <a:lnTo>
                        <a:pt x="83" y="61"/>
                      </a:lnTo>
                      <a:lnTo>
                        <a:pt x="78" y="57"/>
                      </a:lnTo>
                      <a:lnTo>
                        <a:pt x="76" y="56"/>
                      </a:lnTo>
                      <a:lnTo>
                        <a:pt x="71" y="51"/>
                      </a:lnTo>
                      <a:lnTo>
                        <a:pt x="61" y="46"/>
                      </a:lnTo>
                      <a:lnTo>
                        <a:pt x="44" y="44"/>
                      </a:lnTo>
                      <a:lnTo>
                        <a:pt x="29" y="47"/>
                      </a:lnTo>
                      <a:lnTo>
                        <a:pt x="22" y="51"/>
                      </a:lnTo>
                      <a:lnTo>
                        <a:pt x="15" y="57"/>
                      </a:lnTo>
                      <a:lnTo>
                        <a:pt x="7" y="61"/>
                      </a:lnTo>
                      <a:lnTo>
                        <a:pt x="6" y="65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2" name="Group 112"/>
                <p:cNvGrpSpPr>
                  <a:grpSpLocks noChangeAspect="1"/>
                </p:cNvGrpSpPr>
                <p:nvPr/>
              </p:nvGrpSpPr>
              <p:grpSpPr bwMode="auto">
                <a:xfrm>
                  <a:off x="1634" y="3423"/>
                  <a:ext cx="42" cy="37"/>
                  <a:chOff x="1818" y="3494"/>
                  <a:chExt cx="14" cy="17"/>
                </a:xfrm>
              </p:grpSpPr>
              <p:sp>
                <p:nvSpPr>
                  <p:cNvPr id="113" name="Freeform 113"/>
                  <p:cNvSpPr>
                    <a:spLocks noChangeAspect="1"/>
                  </p:cNvSpPr>
                  <p:nvPr/>
                </p:nvSpPr>
                <p:spPr bwMode="auto">
                  <a:xfrm>
                    <a:off x="1818" y="3494"/>
                    <a:ext cx="14" cy="17"/>
                  </a:xfrm>
                  <a:custGeom>
                    <a:avLst/>
                    <a:gdLst>
                      <a:gd name="T0" fmla="*/ 12 w 14"/>
                      <a:gd name="T1" fmla="*/ 0 h 17"/>
                      <a:gd name="T2" fmla="*/ 7 w 14"/>
                      <a:gd name="T3" fmla="*/ 2 h 17"/>
                      <a:gd name="T4" fmla="*/ 3 w 14"/>
                      <a:gd name="T5" fmla="*/ 5 h 17"/>
                      <a:gd name="T6" fmla="*/ 1 w 14"/>
                      <a:gd name="T7" fmla="*/ 9 h 17"/>
                      <a:gd name="T8" fmla="*/ 0 w 14"/>
                      <a:gd name="T9" fmla="*/ 16 h 17"/>
                      <a:gd name="T10" fmla="*/ 3 w 14"/>
                      <a:gd name="T11" fmla="*/ 17 h 17"/>
                      <a:gd name="T12" fmla="*/ 8 w 14"/>
                      <a:gd name="T13" fmla="*/ 14 h 17"/>
                      <a:gd name="T14" fmla="*/ 8 w 14"/>
                      <a:gd name="T15" fmla="*/ 10 h 17"/>
                      <a:gd name="T16" fmla="*/ 11 w 14"/>
                      <a:gd name="T17" fmla="*/ 6 h 17"/>
                      <a:gd name="T18" fmla="*/ 14 w 14"/>
                      <a:gd name="T19" fmla="*/ 4 h 17"/>
                      <a:gd name="T20" fmla="*/ 13 w 14"/>
                      <a:gd name="T21" fmla="*/ 10 h 17"/>
                      <a:gd name="T22" fmla="*/ 10 w 14"/>
                      <a:gd name="T23" fmla="*/ 13 h 17"/>
                      <a:gd name="T24" fmla="*/ 12 w 14"/>
                      <a:gd name="T25" fmla="*/ 0 h 1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4"/>
                      <a:gd name="T40" fmla="*/ 0 h 17"/>
                      <a:gd name="T41" fmla="*/ 14 w 14"/>
                      <a:gd name="T42" fmla="*/ 17 h 1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4" h="17">
                        <a:moveTo>
                          <a:pt x="12" y="0"/>
                        </a:moveTo>
                        <a:lnTo>
                          <a:pt x="7" y="2"/>
                        </a:lnTo>
                        <a:lnTo>
                          <a:pt x="3" y="5"/>
                        </a:lnTo>
                        <a:lnTo>
                          <a:pt x="1" y="9"/>
                        </a:lnTo>
                        <a:lnTo>
                          <a:pt x="0" y="16"/>
                        </a:lnTo>
                        <a:lnTo>
                          <a:pt x="3" y="17"/>
                        </a:lnTo>
                        <a:lnTo>
                          <a:pt x="8" y="14"/>
                        </a:lnTo>
                        <a:lnTo>
                          <a:pt x="8" y="10"/>
                        </a:lnTo>
                        <a:lnTo>
                          <a:pt x="11" y="6"/>
                        </a:lnTo>
                        <a:lnTo>
                          <a:pt x="14" y="4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FFCC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4" name="Freeform 114"/>
                  <p:cNvSpPr>
                    <a:spLocks noChangeAspect="1"/>
                  </p:cNvSpPr>
                  <p:nvPr/>
                </p:nvSpPr>
                <p:spPr bwMode="auto">
                  <a:xfrm>
                    <a:off x="1818" y="3494"/>
                    <a:ext cx="14" cy="17"/>
                  </a:xfrm>
                  <a:custGeom>
                    <a:avLst/>
                    <a:gdLst>
                      <a:gd name="T0" fmla="*/ 12 w 14"/>
                      <a:gd name="T1" fmla="*/ 0 h 17"/>
                      <a:gd name="T2" fmla="*/ 7 w 14"/>
                      <a:gd name="T3" fmla="*/ 2 h 17"/>
                      <a:gd name="T4" fmla="*/ 3 w 14"/>
                      <a:gd name="T5" fmla="*/ 5 h 17"/>
                      <a:gd name="T6" fmla="*/ 1 w 14"/>
                      <a:gd name="T7" fmla="*/ 9 h 17"/>
                      <a:gd name="T8" fmla="*/ 0 w 14"/>
                      <a:gd name="T9" fmla="*/ 16 h 17"/>
                      <a:gd name="T10" fmla="*/ 3 w 14"/>
                      <a:gd name="T11" fmla="*/ 17 h 17"/>
                      <a:gd name="T12" fmla="*/ 8 w 14"/>
                      <a:gd name="T13" fmla="*/ 14 h 17"/>
                      <a:gd name="T14" fmla="*/ 8 w 14"/>
                      <a:gd name="T15" fmla="*/ 10 h 17"/>
                      <a:gd name="T16" fmla="*/ 11 w 14"/>
                      <a:gd name="T17" fmla="*/ 6 h 17"/>
                      <a:gd name="T18" fmla="*/ 14 w 14"/>
                      <a:gd name="T19" fmla="*/ 4 h 17"/>
                      <a:gd name="T20" fmla="*/ 13 w 14"/>
                      <a:gd name="T21" fmla="*/ 10 h 17"/>
                      <a:gd name="T22" fmla="*/ 10 w 14"/>
                      <a:gd name="T23" fmla="*/ 13 h 1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4"/>
                      <a:gd name="T37" fmla="*/ 0 h 17"/>
                      <a:gd name="T38" fmla="*/ 14 w 14"/>
                      <a:gd name="T39" fmla="*/ 17 h 1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4" h="17">
                        <a:moveTo>
                          <a:pt x="12" y="0"/>
                        </a:moveTo>
                        <a:lnTo>
                          <a:pt x="7" y="2"/>
                        </a:lnTo>
                        <a:lnTo>
                          <a:pt x="3" y="5"/>
                        </a:lnTo>
                        <a:lnTo>
                          <a:pt x="1" y="9"/>
                        </a:lnTo>
                        <a:lnTo>
                          <a:pt x="0" y="16"/>
                        </a:lnTo>
                        <a:lnTo>
                          <a:pt x="3" y="17"/>
                        </a:lnTo>
                        <a:lnTo>
                          <a:pt x="8" y="14"/>
                        </a:lnTo>
                        <a:lnTo>
                          <a:pt x="8" y="10"/>
                        </a:lnTo>
                        <a:lnTo>
                          <a:pt x="11" y="6"/>
                        </a:lnTo>
                        <a:lnTo>
                          <a:pt x="14" y="4"/>
                        </a:lnTo>
                        <a:lnTo>
                          <a:pt x="13" y="10"/>
                        </a:lnTo>
                        <a:lnTo>
                          <a:pt x="10" y="13"/>
                        </a:lnTo>
                      </a:path>
                    </a:pathLst>
                  </a:custGeom>
                  <a:solidFill>
                    <a:srgbClr val="FFCC66"/>
                  </a:solidFill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3" name="Group 115"/>
                <p:cNvGrpSpPr>
                  <a:grpSpLocks noChangeAspect="1"/>
                </p:cNvGrpSpPr>
                <p:nvPr/>
              </p:nvGrpSpPr>
              <p:grpSpPr bwMode="auto">
                <a:xfrm>
                  <a:off x="1742" y="3374"/>
                  <a:ext cx="41" cy="83"/>
                  <a:chOff x="1904" y="3458"/>
                  <a:chExt cx="18" cy="41"/>
                </a:xfrm>
              </p:grpSpPr>
              <p:sp>
                <p:nvSpPr>
                  <p:cNvPr id="111" name="Freeform 116"/>
                  <p:cNvSpPr>
                    <a:spLocks noChangeAspect="1"/>
                  </p:cNvSpPr>
                  <p:nvPr/>
                </p:nvSpPr>
                <p:spPr bwMode="auto">
                  <a:xfrm>
                    <a:off x="1904" y="3458"/>
                    <a:ext cx="18" cy="41"/>
                  </a:xfrm>
                  <a:custGeom>
                    <a:avLst/>
                    <a:gdLst>
                      <a:gd name="T0" fmla="*/ 17 w 18"/>
                      <a:gd name="T1" fmla="*/ 0 h 41"/>
                      <a:gd name="T2" fmla="*/ 16 w 18"/>
                      <a:gd name="T3" fmla="*/ 6 h 41"/>
                      <a:gd name="T4" fmla="*/ 16 w 18"/>
                      <a:gd name="T5" fmla="*/ 12 h 41"/>
                      <a:gd name="T6" fmla="*/ 18 w 18"/>
                      <a:gd name="T7" fmla="*/ 21 h 41"/>
                      <a:gd name="T8" fmla="*/ 17 w 18"/>
                      <a:gd name="T9" fmla="*/ 31 h 41"/>
                      <a:gd name="T10" fmla="*/ 8 w 18"/>
                      <a:gd name="T11" fmla="*/ 39 h 41"/>
                      <a:gd name="T12" fmla="*/ 0 w 18"/>
                      <a:gd name="T13" fmla="*/ 41 h 41"/>
                      <a:gd name="T14" fmla="*/ 17 w 18"/>
                      <a:gd name="T15" fmla="*/ 0 h 4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"/>
                      <a:gd name="T25" fmla="*/ 0 h 41"/>
                      <a:gd name="T26" fmla="*/ 18 w 18"/>
                      <a:gd name="T27" fmla="*/ 41 h 4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" h="41">
                        <a:moveTo>
                          <a:pt x="17" y="0"/>
                        </a:moveTo>
                        <a:lnTo>
                          <a:pt x="16" y="6"/>
                        </a:lnTo>
                        <a:lnTo>
                          <a:pt x="16" y="12"/>
                        </a:lnTo>
                        <a:lnTo>
                          <a:pt x="18" y="21"/>
                        </a:lnTo>
                        <a:lnTo>
                          <a:pt x="17" y="31"/>
                        </a:lnTo>
                        <a:lnTo>
                          <a:pt x="8" y="39"/>
                        </a:lnTo>
                        <a:lnTo>
                          <a:pt x="0" y="41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CC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2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1904" y="3458"/>
                    <a:ext cx="18" cy="41"/>
                  </a:xfrm>
                  <a:custGeom>
                    <a:avLst/>
                    <a:gdLst>
                      <a:gd name="T0" fmla="*/ 17 w 18"/>
                      <a:gd name="T1" fmla="*/ 0 h 41"/>
                      <a:gd name="T2" fmla="*/ 16 w 18"/>
                      <a:gd name="T3" fmla="*/ 6 h 41"/>
                      <a:gd name="T4" fmla="*/ 16 w 18"/>
                      <a:gd name="T5" fmla="*/ 12 h 41"/>
                      <a:gd name="T6" fmla="*/ 18 w 18"/>
                      <a:gd name="T7" fmla="*/ 21 h 41"/>
                      <a:gd name="T8" fmla="*/ 17 w 18"/>
                      <a:gd name="T9" fmla="*/ 31 h 41"/>
                      <a:gd name="T10" fmla="*/ 8 w 18"/>
                      <a:gd name="T11" fmla="*/ 39 h 41"/>
                      <a:gd name="T12" fmla="*/ 0 w 18"/>
                      <a:gd name="T13" fmla="*/ 41 h 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8"/>
                      <a:gd name="T22" fmla="*/ 0 h 41"/>
                      <a:gd name="T23" fmla="*/ 18 w 18"/>
                      <a:gd name="T24" fmla="*/ 41 h 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8" h="41">
                        <a:moveTo>
                          <a:pt x="17" y="0"/>
                        </a:moveTo>
                        <a:lnTo>
                          <a:pt x="16" y="6"/>
                        </a:lnTo>
                        <a:lnTo>
                          <a:pt x="16" y="12"/>
                        </a:lnTo>
                        <a:lnTo>
                          <a:pt x="18" y="21"/>
                        </a:lnTo>
                        <a:lnTo>
                          <a:pt x="17" y="31"/>
                        </a:lnTo>
                        <a:lnTo>
                          <a:pt x="8" y="39"/>
                        </a:lnTo>
                        <a:lnTo>
                          <a:pt x="0" y="41"/>
                        </a:lnTo>
                      </a:path>
                    </a:pathLst>
                  </a:custGeom>
                  <a:solidFill>
                    <a:srgbClr val="FFCC66"/>
                  </a:solidFill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4" name="Group 118"/>
                <p:cNvGrpSpPr>
                  <a:grpSpLocks noChangeAspect="1"/>
                </p:cNvGrpSpPr>
                <p:nvPr/>
              </p:nvGrpSpPr>
              <p:grpSpPr bwMode="auto">
                <a:xfrm>
                  <a:off x="1760" y="3374"/>
                  <a:ext cx="41" cy="128"/>
                  <a:chOff x="1919" y="3458"/>
                  <a:chExt cx="19" cy="63"/>
                </a:xfrm>
              </p:grpSpPr>
              <p:sp>
                <p:nvSpPr>
                  <p:cNvPr id="109" name="Freeform 119"/>
                  <p:cNvSpPr>
                    <a:spLocks noChangeAspect="1"/>
                  </p:cNvSpPr>
                  <p:nvPr/>
                </p:nvSpPr>
                <p:spPr bwMode="auto">
                  <a:xfrm>
                    <a:off x="1919" y="3458"/>
                    <a:ext cx="19" cy="63"/>
                  </a:xfrm>
                  <a:custGeom>
                    <a:avLst/>
                    <a:gdLst>
                      <a:gd name="T0" fmla="*/ 19 w 19"/>
                      <a:gd name="T1" fmla="*/ 0 h 63"/>
                      <a:gd name="T2" fmla="*/ 17 w 19"/>
                      <a:gd name="T3" fmla="*/ 7 h 63"/>
                      <a:gd name="T4" fmla="*/ 17 w 19"/>
                      <a:gd name="T5" fmla="*/ 15 h 63"/>
                      <a:gd name="T6" fmla="*/ 17 w 19"/>
                      <a:gd name="T7" fmla="*/ 24 h 63"/>
                      <a:gd name="T8" fmla="*/ 17 w 19"/>
                      <a:gd name="T9" fmla="*/ 33 h 63"/>
                      <a:gd name="T10" fmla="*/ 12 w 19"/>
                      <a:gd name="T11" fmla="*/ 40 h 63"/>
                      <a:gd name="T12" fmla="*/ 6 w 19"/>
                      <a:gd name="T13" fmla="*/ 45 h 63"/>
                      <a:gd name="T14" fmla="*/ 2 w 19"/>
                      <a:gd name="T15" fmla="*/ 55 h 63"/>
                      <a:gd name="T16" fmla="*/ 0 w 19"/>
                      <a:gd name="T17" fmla="*/ 63 h 63"/>
                      <a:gd name="T18" fmla="*/ 19 w 19"/>
                      <a:gd name="T19" fmla="*/ 0 h 6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9"/>
                      <a:gd name="T31" fmla="*/ 0 h 63"/>
                      <a:gd name="T32" fmla="*/ 19 w 19"/>
                      <a:gd name="T33" fmla="*/ 63 h 63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9" h="63">
                        <a:moveTo>
                          <a:pt x="19" y="0"/>
                        </a:moveTo>
                        <a:lnTo>
                          <a:pt x="17" y="7"/>
                        </a:lnTo>
                        <a:lnTo>
                          <a:pt x="17" y="15"/>
                        </a:lnTo>
                        <a:lnTo>
                          <a:pt x="17" y="24"/>
                        </a:lnTo>
                        <a:lnTo>
                          <a:pt x="17" y="33"/>
                        </a:lnTo>
                        <a:lnTo>
                          <a:pt x="12" y="40"/>
                        </a:lnTo>
                        <a:lnTo>
                          <a:pt x="6" y="45"/>
                        </a:lnTo>
                        <a:lnTo>
                          <a:pt x="2" y="55"/>
                        </a:lnTo>
                        <a:lnTo>
                          <a:pt x="0" y="63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CC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20"/>
                  <p:cNvSpPr>
                    <a:spLocks noChangeAspect="1"/>
                  </p:cNvSpPr>
                  <p:nvPr/>
                </p:nvSpPr>
                <p:spPr bwMode="auto">
                  <a:xfrm>
                    <a:off x="1919" y="3458"/>
                    <a:ext cx="19" cy="63"/>
                  </a:xfrm>
                  <a:custGeom>
                    <a:avLst/>
                    <a:gdLst>
                      <a:gd name="T0" fmla="*/ 19 w 19"/>
                      <a:gd name="T1" fmla="*/ 0 h 63"/>
                      <a:gd name="T2" fmla="*/ 17 w 19"/>
                      <a:gd name="T3" fmla="*/ 7 h 63"/>
                      <a:gd name="T4" fmla="*/ 17 w 19"/>
                      <a:gd name="T5" fmla="*/ 15 h 63"/>
                      <a:gd name="T6" fmla="*/ 17 w 19"/>
                      <a:gd name="T7" fmla="*/ 24 h 63"/>
                      <a:gd name="T8" fmla="*/ 17 w 19"/>
                      <a:gd name="T9" fmla="*/ 33 h 63"/>
                      <a:gd name="T10" fmla="*/ 12 w 19"/>
                      <a:gd name="T11" fmla="*/ 40 h 63"/>
                      <a:gd name="T12" fmla="*/ 6 w 19"/>
                      <a:gd name="T13" fmla="*/ 45 h 63"/>
                      <a:gd name="T14" fmla="*/ 2 w 19"/>
                      <a:gd name="T15" fmla="*/ 55 h 63"/>
                      <a:gd name="T16" fmla="*/ 0 w 19"/>
                      <a:gd name="T17" fmla="*/ 63 h 6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"/>
                      <a:gd name="T28" fmla="*/ 0 h 63"/>
                      <a:gd name="T29" fmla="*/ 19 w 19"/>
                      <a:gd name="T30" fmla="*/ 63 h 6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" h="63">
                        <a:moveTo>
                          <a:pt x="19" y="0"/>
                        </a:moveTo>
                        <a:lnTo>
                          <a:pt x="17" y="7"/>
                        </a:lnTo>
                        <a:lnTo>
                          <a:pt x="17" y="15"/>
                        </a:lnTo>
                        <a:lnTo>
                          <a:pt x="17" y="24"/>
                        </a:lnTo>
                        <a:lnTo>
                          <a:pt x="17" y="33"/>
                        </a:lnTo>
                        <a:lnTo>
                          <a:pt x="12" y="40"/>
                        </a:lnTo>
                        <a:lnTo>
                          <a:pt x="6" y="45"/>
                        </a:lnTo>
                        <a:lnTo>
                          <a:pt x="2" y="55"/>
                        </a:lnTo>
                        <a:lnTo>
                          <a:pt x="0" y="63"/>
                        </a:lnTo>
                      </a:path>
                    </a:pathLst>
                  </a:custGeom>
                  <a:solidFill>
                    <a:srgbClr val="FFCC66"/>
                  </a:solidFill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5" name="Group 121"/>
                <p:cNvGrpSpPr>
                  <a:grpSpLocks noChangeAspect="1"/>
                </p:cNvGrpSpPr>
                <p:nvPr/>
              </p:nvGrpSpPr>
              <p:grpSpPr bwMode="auto">
                <a:xfrm>
                  <a:off x="1780" y="3380"/>
                  <a:ext cx="43" cy="120"/>
                  <a:chOff x="1936" y="3462"/>
                  <a:chExt cx="19" cy="59"/>
                </a:xfrm>
              </p:grpSpPr>
              <p:sp>
                <p:nvSpPr>
                  <p:cNvPr id="107" name="Freeform 122"/>
                  <p:cNvSpPr>
                    <a:spLocks noChangeAspect="1"/>
                  </p:cNvSpPr>
                  <p:nvPr/>
                </p:nvSpPr>
                <p:spPr bwMode="auto">
                  <a:xfrm>
                    <a:off x="1936" y="3462"/>
                    <a:ext cx="19" cy="59"/>
                  </a:xfrm>
                  <a:custGeom>
                    <a:avLst/>
                    <a:gdLst>
                      <a:gd name="T0" fmla="*/ 19 w 19"/>
                      <a:gd name="T1" fmla="*/ 0 h 59"/>
                      <a:gd name="T2" fmla="*/ 16 w 19"/>
                      <a:gd name="T3" fmla="*/ 8 h 59"/>
                      <a:gd name="T4" fmla="*/ 16 w 19"/>
                      <a:gd name="T5" fmla="*/ 18 h 59"/>
                      <a:gd name="T6" fmla="*/ 16 w 19"/>
                      <a:gd name="T7" fmla="*/ 31 h 59"/>
                      <a:gd name="T8" fmla="*/ 12 w 19"/>
                      <a:gd name="T9" fmla="*/ 37 h 59"/>
                      <a:gd name="T10" fmla="*/ 5 w 19"/>
                      <a:gd name="T11" fmla="*/ 44 h 59"/>
                      <a:gd name="T12" fmla="*/ 0 w 19"/>
                      <a:gd name="T13" fmla="*/ 56 h 59"/>
                      <a:gd name="T14" fmla="*/ 0 w 19"/>
                      <a:gd name="T15" fmla="*/ 59 h 59"/>
                      <a:gd name="T16" fmla="*/ 19 w 19"/>
                      <a:gd name="T17" fmla="*/ 0 h 5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9"/>
                      <a:gd name="T28" fmla="*/ 0 h 59"/>
                      <a:gd name="T29" fmla="*/ 19 w 19"/>
                      <a:gd name="T30" fmla="*/ 59 h 5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9" h="59">
                        <a:moveTo>
                          <a:pt x="19" y="0"/>
                        </a:moveTo>
                        <a:lnTo>
                          <a:pt x="16" y="8"/>
                        </a:lnTo>
                        <a:lnTo>
                          <a:pt x="16" y="18"/>
                        </a:lnTo>
                        <a:lnTo>
                          <a:pt x="16" y="31"/>
                        </a:lnTo>
                        <a:lnTo>
                          <a:pt x="12" y="37"/>
                        </a:lnTo>
                        <a:lnTo>
                          <a:pt x="5" y="44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CC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23"/>
                  <p:cNvSpPr>
                    <a:spLocks noChangeAspect="1"/>
                  </p:cNvSpPr>
                  <p:nvPr/>
                </p:nvSpPr>
                <p:spPr bwMode="auto">
                  <a:xfrm>
                    <a:off x="1936" y="3462"/>
                    <a:ext cx="19" cy="59"/>
                  </a:xfrm>
                  <a:custGeom>
                    <a:avLst/>
                    <a:gdLst>
                      <a:gd name="T0" fmla="*/ 19 w 19"/>
                      <a:gd name="T1" fmla="*/ 0 h 59"/>
                      <a:gd name="T2" fmla="*/ 16 w 19"/>
                      <a:gd name="T3" fmla="*/ 8 h 59"/>
                      <a:gd name="T4" fmla="*/ 16 w 19"/>
                      <a:gd name="T5" fmla="*/ 18 h 59"/>
                      <a:gd name="T6" fmla="*/ 16 w 19"/>
                      <a:gd name="T7" fmla="*/ 31 h 59"/>
                      <a:gd name="T8" fmla="*/ 12 w 19"/>
                      <a:gd name="T9" fmla="*/ 37 h 59"/>
                      <a:gd name="T10" fmla="*/ 5 w 19"/>
                      <a:gd name="T11" fmla="*/ 44 h 59"/>
                      <a:gd name="T12" fmla="*/ 0 w 19"/>
                      <a:gd name="T13" fmla="*/ 56 h 59"/>
                      <a:gd name="T14" fmla="*/ 0 w 19"/>
                      <a:gd name="T15" fmla="*/ 59 h 5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9"/>
                      <a:gd name="T25" fmla="*/ 0 h 59"/>
                      <a:gd name="T26" fmla="*/ 19 w 19"/>
                      <a:gd name="T27" fmla="*/ 59 h 59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9" h="59">
                        <a:moveTo>
                          <a:pt x="19" y="0"/>
                        </a:moveTo>
                        <a:lnTo>
                          <a:pt x="16" y="8"/>
                        </a:lnTo>
                        <a:lnTo>
                          <a:pt x="16" y="18"/>
                        </a:lnTo>
                        <a:lnTo>
                          <a:pt x="16" y="31"/>
                        </a:lnTo>
                        <a:lnTo>
                          <a:pt x="12" y="37"/>
                        </a:lnTo>
                        <a:lnTo>
                          <a:pt x="5" y="44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</a:path>
                    </a:pathLst>
                  </a:custGeom>
                  <a:solidFill>
                    <a:srgbClr val="FFCC66"/>
                  </a:solidFill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6" name="Group 124"/>
                <p:cNvGrpSpPr>
                  <a:grpSpLocks noChangeAspect="1"/>
                </p:cNvGrpSpPr>
                <p:nvPr/>
              </p:nvGrpSpPr>
              <p:grpSpPr bwMode="auto">
                <a:xfrm>
                  <a:off x="1799" y="3388"/>
                  <a:ext cx="42" cy="109"/>
                  <a:chOff x="1951" y="3468"/>
                  <a:chExt cx="18" cy="54"/>
                </a:xfrm>
              </p:grpSpPr>
              <p:sp>
                <p:nvSpPr>
                  <p:cNvPr id="105" name="Freeform 125"/>
                  <p:cNvSpPr>
                    <a:spLocks noChangeAspect="1"/>
                  </p:cNvSpPr>
                  <p:nvPr/>
                </p:nvSpPr>
                <p:spPr bwMode="auto">
                  <a:xfrm>
                    <a:off x="1951" y="3468"/>
                    <a:ext cx="18" cy="54"/>
                  </a:xfrm>
                  <a:custGeom>
                    <a:avLst/>
                    <a:gdLst>
                      <a:gd name="T0" fmla="*/ 18 w 18"/>
                      <a:gd name="T1" fmla="*/ 0 h 54"/>
                      <a:gd name="T2" fmla="*/ 15 w 18"/>
                      <a:gd name="T3" fmla="*/ 3 h 54"/>
                      <a:gd name="T4" fmla="*/ 15 w 18"/>
                      <a:gd name="T5" fmla="*/ 8 h 54"/>
                      <a:gd name="T6" fmla="*/ 15 w 18"/>
                      <a:gd name="T7" fmla="*/ 14 h 54"/>
                      <a:gd name="T8" fmla="*/ 15 w 18"/>
                      <a:gd name="T9" fmla="*/ 25 h 54"/>
                      <a:gd name="T10" fmla="*/ 10 w 18"/>
                      <a:gd name="T11" fmla="*/ 33 h 54"/>
                      <a:gd name="T12" fmla="*/ 3 w 18"/>
                      <a:gd name="T13" fmla="*/ 38 h 54"/>
                      <a:gd name="T14" fmla="*/ 2 w 18"/>
                      <a:gd name="T15" fmla="*/ 48 h 54"/>
                      <a:gd name="T16" fmla="*/ 0 w 18"/>
                      <a:gd name="T17" fmla="*/ 54 h 54"/>
                      <a:gd name="T18" fmla="*/ 18 w 18"/>
                      <a:gd name="T19" fmla="*/ 0 h 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8"/>
                      <a:gd name="T31" fmla="*/ 0 h 54"/>
                      <a:gd name="T32" fmla="*/ 18 w 18"/>
                      <a:gd name="T33" fmla="*/ 54 h 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8" h="54">
                        <a:moveTo>
                          <a:pt x="18" y="0"/>
                        </a:moveTo>
                        <a:lnTo>
                          <a:pt x="15" y="3"/>
                        </a:lnTo>
                        <a:lnTo>
                          <a:pt x="15" y="8"/>
                        </a:lnTo>
                        <a:lnTo>
                          <a:pt x="15" y="14"/>
                        </a:lnTo>
                        <a:lnTo>
                          <a:pt x="15" y="25"/>
                        </a:lnTo>
                        <a:lnTo>
                          <a:pt x="10" y="33"/>
                        </a:lnTo>
                        <a:lnTo>
                          <a:pt x="3" y="38"/>
                        </a:lnTo>
                        <a:lnTo>
                          <a:pt x="2" y="48"/>
                        </a:lnTo>
                        <a:lnTo>
                          <a:pt x="0" y="54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solidFill>
                    <a:srgbClr val="FFCC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6" name="Freeform 126"/>
                  <p:cNvSpPr>
                    <a:spLocks noChangeAspect="1"/>
                  </p:cNvSpPr>
                  <p:nvPr/>
                </p:nvSpPr>
                <p:spPr bwMode="auto">
                  <a:xfrm>
                    <a:off x="1951" y="3468"/>
                    <a:ext cx="18" cy="54"/>
                  </a:xfrm>
                  <a:custGeom>
                    <a:avLst/>
                    <a:gdLst>
                      <a:gd name="T0" fmla="*/ 18 w 18"/>
                      <a:gd name="T1" fmla="*/ 0 h 54"/>
                      <a:gd name="T2" fmla="*/ 15 w 18"/>
                      <a:gd name="T3" fmla="*/ 3 h 54"/>
                      <a:gd name="T4" fmla="*/ 15 w 18"/>
                      <a:gd name="T5" fmla="*/ 8 h 54"/>
                      <a:gd name="T6" fmla="*/ 15 w 18"/>
                      <a:gd name="T7" fmla="*/ 14 h 54"/>
                      <a:gd name="T8" fmla="*/ 15 w 18"/>
                      <a:gd name="T9" fmla="*/ 25 h 54"/>
                      <a:gd name="T10" fmla="*/ 10 w 18"/>
                      <a:gd name="T11" fmla="*/ 33 h 54"/>
                      <a:gd name="T12" fmla="*/ 3 w 18"/>
                      <a:gd name="T13" fmla="*/ 38 h 54"/>
                      <a:gd name="T14" fmla="*/ 2 w 18"/>
                      <a:gd name="T15" fmla="*/ 48 h 54"/>
                      <a:gd name="T16" fmla="*/ 0 w 18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"/>
                      <a:gd name="T28" fmla="*/ 0 h 54"/>
                      <a:gd name="T29" fmla="*/ 18 w 18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" h="54">
                        <a:moveTo>
                          <a:pt x="18" y="0"/>
                        </a:moveTo>
                        <a:lnTo>
                          <a:pt x="15" y="3"/>
                        </a:lnTo>
                        <a:lnTo>
                          <a:pt x="15" y="8"/>
                        </a:lnTo>
                        <a:lnTo>
                          <a:pt x="15" y="14"/>
                        </a:lnTo>
                        <a:lnTo>
                          <a:pt x="15" y="25"/>
                        </a:lnTo>
                        <a:lnTo>
                          <a:pt x="10" y="33"/>
                        </a:lnTo>
                        <a:lnTo>
                          <a:pt x="3" y="38"/>
                        </a:lnTo>
                        <a:lnTo>
                          <a:pt x="2" y="48"/>
                        </a:lnTo>
                        <a:lnTo>
                          <a:pt x="0" y="54"/>
                        </a:lnTo>
                      </a:path>
                    </a:pathLst>
                  </a:custGeom>
                  <a:solidFill>
                    <a:srgbClr val="FFCC66"/>
                  </a:solidFill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7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1815" y="3399"/>
                  <a:ext cx="42" cy="97"/>
                  <a:chOff x="1964" y="3476"/>
                  <a:chExt cx="15" cy="48"/>
                </a:xfrm>
              </p:grpSpPr>
              <p:sp>
                <p:nvSpPr>
                  <p:cNvPr id="103" name="Freeform 128"/>
                  <p:cNvSpPr>
                    <a:spLocks noChangeAspect="1"/>
                  </p:cNvSpPr>
                  <p:nvPr/>
                </p:nvSpPr>
                <p:spPr bwMode="auto">
                  <a:xfrm>
                    <a:off x="1964" y="3476"/>
                    <a:ext cx="15" cy="48"/>
                  </a:xfrm>
                  <a:custGeom>
                    <a:avLst/>
                    <a:gdLst>
                      <a:gd name="T0" fmla="*/ 15 w 15"/>
                      <a:gd name="T1" fmla="*/ 0 h 48"/>
                      <a:gd name="T2" fmla="*/ 13 w 15"/>
                      <a:gd name="T3" fmla="*/ 1 h 48"/>
                      <a:gd name="T4" fmla="*/ 12 w 15"/>
                      <a:gd name="T5" fmla="*/ 6 h 48"/>
                      <a:gd name="T6" fmla="*/ 13 w 15"/>
                      <a:gd name="T7" fmla="*/ 15 h 48"/>
                      <a:gd name="T8" fmla="*/ 12 w 15"/>
                      <a:gd name="T9" fmla="*/ 25 h 48"/>
                      <a:gd name="T10" fmla="*/ 6 w 15"/>
                      <a:gd name="T11" fmla="*/ 30 h 48"/>
                      <a:gd name="T12" fmla="*/ 0 w 15"/>
                      <a:gd name="T13" fmla="*/ 44 h 48"/>
                      <a:gd name="T14" fmla="*/ 0 w 15"/>
                      <a:gd name="T15" fmla="*/ 48 h 48"/>
                      <a:gd name="T16" fmla="*/ 15 w 15"/>
                      <a:gd name="T17" fmla="*/ 0 h 4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5"/>
                      <a:gd name="T28" fmla="*/ 0 h 48"/>
                      <a:gd name="T29" fmla="*/ 15 w 15"/>
                      <a:gd name="T30" fmla="*/ 48 h 4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5" h="48">
                        <a:moveTo>
                          <a:pt x="15" y="0"/>
                        </a:moveTo>
                        <a:lnTo>
                          <a:pt x="13" y="1"/>
                        </a:lnTo>
                        <a:lnTo>
                          <a:pt x="12" y="6"/>
                        </a:lnTo>
                        <a:lnTo>
                          <a:pt x="13" y="15"/>
                        </a:lnTo>
                        <a:lnTo>
                          <a:pt x="12" y="25"/>
                        </a:lnTo>
                        <a:lnTo>
                          <a:pt x="6" y="30"/>
                        </a:lnTo>
                        <a:lnTo>
                          <a:pt x="0" y="44"/>
                        </a:lnTo>
                        <a:lnTo>
                          <a:pt x="0" y="48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rgbClr val="FFCC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4" name="Freeform 129"/>
                  <p:cNvSpPr>
                    <a:spLocks noChangeAspect="1"/>
                  </p:cNvSpPr>
                  <p:nvPr/>
                </p:nvSpPr>
                <p:spPr bwMode="auto">
                  <a:xfrm>
                    <a:off x="1964" y="3476"/>
                    <a:ext cx="15" cy="48"/>
                  </a:xfrm>
                  <a:custGeom>
                    <a:avLst/>
                    <a:gdLst>
                      <a:gd name="T0" fmla="*/ 15 w 15"/>
                      <a:gd name="T1" fmla="*/ 0 h 48"/>
                      <a:gd name="T2" fmla="*/ 13 w 15"/>
                      <a:gd name="T3" fmla="*/ 1 h 48"/>
                      <a:gd name="T4" fmla="*/ 12 w 15"/>
                      <a:gd name="T5" fmla="*/ 6 h 48"/>
                      <a:gd name="T6" fmla="*/ 13 w 15"/>
                      <a:gd name="T7" fmla="*/ 15 h 48"/>
                      <a:gd name="T8" fmla="*/ 12 w 15"/>
                      <a:gd name="T9" fmla="*/ 25 h 48"/>
                      <a:gd name="T10" fmla="*/ 6 w 15"/>
                      <a:gd name="T11" fmla="*/ 30 h 48"/>
                      <a:gd name="T12" fmla="*/ 0 w 15"/>
                      <a:gd name="T13" fmla="*/ 44 h 48"/>
                      <a:gd name="T14" fmla="*/ 0 w 15"/>
                      <a:gd name="T15" fmla="*/ 48 h 4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5"/>
                      <a:gd name="T25" fmla="*/ 0 h 48"/>
                      <a:gd name="T26" fmla="*/ 15 w 15"/>
                      <a:gd name="T27" fmla="*/ 48 h 48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5" h="48">
                        <a:moveTo>
                          <a:pt x="15" y="0"/>
                        </a:moveTo>
                        <a:lnTo>
                          <a:pt x="13" y="1"/>
                        </a:lnTo>
                        <a:lnTo>
                          <a:pt x="12" y="6"/>
                        </a:lnTo>
                        <a:lnTo>
                          <a:pt x="13" y="15"/>
                        </a:lnTo>
                        <a:lnTo>
                          <a:pt x="12" y="25"/>
                        </a:lnTo>
                        <a:lnTo>
                          <a:pt x="6" y="30"/>
                        </a:lnTo>
                        <a:lnTo>
                          <a:pt x="0" y="44"/>
                        </a:lnTo>
                        <a:lnTo>
                          <a:pt x="0" y="48"/>
                        </a:lnTo>
                      </a:path>
                    </a:pathLst>
                  </a:custGeom>
                  <a:solidFill>
                    <a:srgbClr val="FFCC66"/>
                  </a:solidFill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8" name="Group 130"/>
                <p:cNvGrpSpPr>
                  <a:grpSpLocks noChangeAspect="1"/>
                </p:cNvGrpSpPr>
                <p:nvPr/>
              </p:nvGrpSpPr>
              <p:grpSpPr bwMode="auto">
                <a:xfrm>
                  <a:off x="1832" y="3410"/>
                  <a:ext cx="42" cy="75"/>
                  <a:chOff x="1978" y="3484"/>
                  <a:chExt cx="11" cy="37"/>
                </a:xfrm>
              </p:grpSpPr>
              <p:sp>
                <p:nvSpPr>
                  <p:cNvPr id="101" name="Freeform 131"/>
                  <p:cNvSpPr>
                    <a:spLocks noChangeAspect="1"/>
                  </p:cNvSpPr>
                  <p:nvPr/>
                </p:nvSpPr>
                <p:spPr bwMode="auto">
                  <a:xfrm>
                    <a:off x="1978" y="3484"/>
                    <a:ext cx="11" cy="37"/>
                  </a:xfrm>
                  <a:custGeom>
                    <a:avLst/>
                    <a:gdLst>
                      <a:gd name="T0" fmla="*/ 11 w 11"/>
                      <a:gd name="T1" fmla="*/ 0 h 37"/>
                      <a:gd name="T2" fmla="*/ 9 w 11"/>
                      <a:gd name="T3" fmla="*/ 5 h 37"/>
                      <a:gd name="T4" fmla="*/ 9 w 11"/>
                      <a:gd name="T5" fmla="*/ 11 h 37"/>
                      <a:gd name="T6" fmla="*/ 4 w 11"/>
                      <a:gd name="T7" fmla="*/ 19 h 37"/>
                      <a:gd name="T8" fmla="*/ 0 w 11"/>
                      <a:gd name="T9" fmla="*/ 21 h 37"/>
                      <a:gd name="T10" fmla="*/ 1 w 11"/>
                      <a:gd name="T11" fmla="*/ 30 h 37"/>
                      <a:gd name="T12" fmla="*/ 0 w 11"/>
                      <a:gd name="T13" fmla="*/ 37 h 37"/>
                      <a:gd name="T14" fmla="*/ 11 w 11"/>
                      <a:gd name="T15" fmla="*/ 0 h 3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1"/>
                      <a:gd name="T25" fmla="*/ 0 h 37"/>
                      <a:gd name="T26" fmla="*/ 11 w 11"/>
                      <a:gd name="T27" fmla="*/ 37 h 3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" h="37">
                        <a:moveTo>
                          <a:pt x="11" y="0"/>
                        </a:moveTo>
                        <a:lnTo>
                          <a:pt x="9" y="5"/>
                        </a:lnTo>
                        <a:lnTo>
                          <a:pt x="9" y="11"/>
                        </a:lnTo>
                        <a:lnTo>
                          <a:pt x="4" y="19"/>
                        </a:lnTo>
                        <a:lnTo>
                          <a:pt x="0" y="21"/>
                        </a:lnTo>
                        <a:lnTo>
                          <a:pt x="1" y="30"/>
                        </a:lnTo>
                        <a:lnTo>
                          <a:pt x="0" y="37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CC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" name="Freeform 132"/>
                  <p:cNvSpPr>
                    <a:spLocks noChangeAspect="1"/>
                  </p:cNvSpPr>
                  <p:nvPr/>
                </p:nvSpPr>
                <p:spPr bwMode="auto">
                  <a:xfrm>
                    <a:off x="1978" y="3484"/>
                    <a:ext cx="11" cy="37"/>
                  </a:xfrm>
                  <a:custGeom>
                    <a:avLst/>
                    <a:gdLst>
                      <a:gd name="T0" fmla="*/ 11 w 11"/>
                      <a:gd name="T1" fmla="*/ 0 h 37"/>
                      <a:gd name="T2" fmla="*/ 9 w 11"/>
                      <a:gd name="T3" fmla="*/ 5 h 37"/>
                      <a:gd name="T4" fmla="*/ 9 w 11"/>
                      <a:gd name="T5" fmla="*/ 11 h 37"/>
                      <a:gd name="T6" fmla="*/ 4 w 11"/>
                      <a:gd name="T7" fmla="*/ 19 h 37"/>
                      <a:gd name="T8" fmla="*/ 0 w 11"/>
                      <a:gd name="T9" fmla="*/ 21 h 37"/>
                      <a:gd name="T10" fmla="*/ 1 w 11"/>
                      <a:gd name="T11" fmla="*/ 30 h 37"/>
                      <a:gd name="T12" fmla="*/ 0 w 11"/>
                      <a:gd name="T13" fmla="*/ 37 h 3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1"/>
                      <a:gd name="T22" fmla="*/ 0 h 37"/>
                      <a:gd name="T23" fmla="*/ 11 w 11"/>
                      <a:gd name="T24" fmla="*/ 37 h 3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1" h="37">
                        <a:moveTo>
                          <a:pt x="11" y="0"/>
                        </a:moveTo>
                        <a:lnTo>
                          <a:pt x="9" y="5"/>
                        </a:lnTo>
                        <a:lnTo>
                          <a:pt x="9" y="11"/>
                        </a:lnTo>
                        <a:lnTo>
                          <a:pt x="4" y="19"/>
                        </a:lnTo>
                        <a:lnTo>
                          <a:pt x="0" y="21"/>
                        </a:lnTo>
                        <a:lnTo>
                          <a:pt x="1" y="30"/>
                        </a:lnTo>
                        <a:lnTo>
                          <a:pt x="0" y="37"/>
                        </a:lnTo>
                      </a:path>
                    </a:pathLst>
                  </a:custGeom>
                  <a:solidFill>
                    <a:srgbClr val="FFCC66"/>
                  </a:solidFill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9" name="Freeform 133"/>
                <p:cNvSpPr>
                  <a:spLocks noChangeAspect="1"/>
                </p:cNvSpPr>
                <p:nvPr/>
              </p:nvSpPr>
              <p:spPr bwMode="auto">
                <a:xfrm>
                  <a:off x="1634" y="3373"/>
                  <a:ext cx="149" cy="129"/>
                </a:xfrm>
                <a:custGeom>
                  <a:avLst/>
                  <a:gdLst>
                    <a:gd name="T0" fmla="*/ 78 w 79"/>
                    <a:gd name="T1" fmla="*/ 0 h 64"/>
                    <a:gd name="T2" fmla="*/ 79 w 79"/>
                    <a:gd name="T3" fmla="*/ 4 h 64"/>
                    <a:gd name="T4" fmla="*/ 76 w 79"/>
                    <a:gd name="T5" fmla="*/ 10 h 64"/>
                    <a:gd name="T6" fmla="*/ 71 w 79"/>
                    <a:gd name="T7" fmla="*/ 14 h 64"/>
                    <a:gd name="T8" fmla="*/ 69 w 79"/>
                    <a:gd name="T9" fmla="*/ 15 h 64"/>
                    <a:gd name="T10" fmla="*/ 71 w 79"/>
                    <a:gd name="T11" fmla="*/ 21 h 64"/>
                    <a:gd name="T12" fmla="*/ 73 w 79"/>
                    <a:gd name="T13" fmla="*/ 27 h 64"/>
                    <a:gd name="T14" fmla="*/ 71 w 79"/>
                    <a:gd name="T15" fmla="*/ 34 h 64"/>
                    <a:gd name="T16" fmla="*/ 69 w 79"/>
                    <a:gd name="T17" fmla="*/ 39 h 64"/>
                    <a:gd name="T18" fmla="*/ 68 w 79"/>
                    <a:gd name="T19" fmla="*/ 42 h 64"/>
                    <a:gd name="T20" fmla="*/ 71 w 79"/>
                    <a:gd name="T21" fmla="*/ 46 h 64"/>
                    <a:gd name="T22" fmla="*/ 71 w 79"/>
                    <a:gd name="T23" fmla="*/ 51 h 64"/>
                    <a:gd name="T24" fmla="*/ 69 w 79"/>
                    <a:gd name="T25" fmla="*/ 56 h 64"/>
                    <a:gd name="T26" fmla="*/ 62 w 79"/>
                    <a:gd name="T27" fmla="*/ 56 h 64"/>
                    <a:gd name="T28" fmla="*/ 58 w 79"/>
                    <a:gd name="T29" fmla="*/ 51 h 64"/>
                    <a:gd name="T30" fmla="*/ 55 w 79"/>
                    <a:gd name="T31" fmla="*/ 47 h 64"/>
                    <a:gd name="T32" fmla="*/ 55 w 79"/>
                    <a:gd name="T33" fmla="*/ 44 h 64"/>
                    <a:gd name="T34" fmla="*/ 53 w 79"/>
                    <a:gd name="T35" fmla="*/ 42 h 64"/>
                    <a:gd name="T36" fmla="*/ 52 w 79"/>
                    <a:gd name="T37" fmla="*/ 48 h 64"/>
                    <a:gd name="T38" fmla="*/ 46 w 79"/>
                    <a:gd name="T39" fmla="*/ 50 h 64"/>
                    <a:gd name="T40" fmla="*/ 43 w 79"/>
                    <a:gd name="T41" fmla="*/ 50 h 64"/>
                    <a:gd name="T42" fmla="*/ 40 w 79"/>
                    <a:gd name="T43" fmla="*/ 46 h 64"/>
                    <a:gd name="T44" fmla="*/ 39 w 79"/>
                    <a:gd name="T45" fmla="*/ 42 h 64"/>
                    <a:gd name="T46" fmla="*/ 41 w 79"/>
                    <a:gd name="T47" fmla="*/ 44 h 64"/>
                    <a:gd name="T48" fmla="*/ 40 w 79"/>
                    <a:gd name="T49" fmla="*/ 49 h 64"/>
                    <a:gd name="T50" fmla="*/ 36 w 79"/>
                    <a:gd name="T51" fmla="*/ 52 h 64"/>
                    <a:gd name="T52" fmla="*/ 31 w 79"/>
                    <a:gd name="T53" fmla="*/ 56 h 64"/>
                    <a:gd name="T54" fmla="*/ 29 w 79"/>
                    <a:gd name="T55" fmla="*/ 53 h 64"/>
                    <a:gd name="T56" fmla="*/ 27 w 79"/>
                    <a:gd name="T57" fmla="*/ 49 h 64"/>
                    <a:gd name="T58" fmla="*/ 24 w 79"/>
                    <a:gd name="T59" fmla="*/ 50 h 64"/>
                    <a:gd name="T60" fmla="*/ 22 w 79"/>
                    <a:gd name="T61" fmla="*/ 53 h 64"/>
                    <a:gd name="T62" fmla="*/ 15 w 79"/>
                    <a:gd name="T63" fmla="*/ 56 h 64"/>
                    <a:gd name="T64" fmla="*/ 12 w 79"/>
                    <a:gd name="T65" fmla="*/ 58 h 64"/>
                    <a:gd name="T66" fmla="*/ 8 w 79"/>
                    <a:gd name="T67" fmla="*/ 59 h 64"/>
                    <a:gd name="T68" fmla="*/ 6 w 79"/>
                    <a:gd name="T69" fmla="*/ 61 h 64"/>
                    <a:gd name="T70" fmla="*/ 3 w 79"/>
                    <a:gd name="T71" fmla="*/ 62 h 64"/>
                    <a:gd name="T72" fmla="*/ 2 w 79"/>
                    <a:gd name="T73" fmla="*/ 64 h 64"/>
                    <a:gd name="T74" fmla="*/ 0 w 79"/>
                    <a:gd name="T75" fmla="*/ 63 h 64"/>
                    <a:gd name="T76" fmla="*/ 0 w 79"/>
                    <a:gd name="T77" fmla="*/ 58 h 64"/>
                    <a:gd name="T78" fmla="*/ 3 w 79"/>
                    <a:gd name="T79" fmla="*/ 56 h 64"/>
                    <a:gd name="T80" fmla="*/ 6 w 79"/>
                    <a:gd name="T81" fmla="*/ 53 h 64"/>
                    <a:gd name="T82" fmla="*/ 11 w 79"/>
                    <a:gd name="T83" fmla="*/ 52 h 64"/>
                    <a:gd name="T84" fmla="*/ 14 w 79"/>
                    <a:gd name="T85" fmla="*/ 48 h 64"/>
                    <a:gd name="T86" fmla="*/ 16 w 79"/>
                    <a:gd name="T87" fmla="*/ 44 h 64"/>
                    <a:gd name="T88" fmla="*/ 16 w 79"/>
                    <a:gd name="T89" fmla="*/ 38 h 64"/>
                    <a:gd name="T90" fmla="*/ 15 w 79"/>
                    <a:gd name="T91" fmla="*/ 32 h 64"/>
                    <a:gd name="T92" fmla="*/ 13 w 79"/>
                    <a:gd name="T93" fmla="*/ 28 h 64"/>
                    <a:gd name="T94" fmla="*/ 18 w 79"/>
                    <a:gd name="T95" fmla="*/ 23 h 64"/>
                    <a:gd name="T96" fmla="*/ 26 w 79"/>
                    <a:gd name="T97" fmla="*/ 19 h 64"/>
                    <a:gd name="T98" fmla="*/ 38 w 79"/>
                    <a:gd name="T99" fmla="*/ 14 h 64"/>
                    <a:gd name="T100" fmla="*/ 47 w 79"/>
                    <a:gd name="T101" fmla="*/ 11 h 64"/>
                    <a:gd name="T102" fmla="*/ 58 w 79"/>
                    <a:gd name="T103" fmla="*/ 9 h 64"/>
                    <a:gd name="T104" fmla="*/ 71 w 79"/>
                    <a:gd name="T105" fmla="*/ 6 h 64"/>
                    <a:gd name="T106" fmla="*/ 78 w 79"/>
                    <a:gd name="T107" fmla="*/ 0 h 6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79"/>
                    <a:gd name="T163" fmla="*/ 0 h 64"/>
                    <a:gd name="T164" fmla="*/ 79 w 79"/>
                    <a:gd name="T165" fmla="*/ 64 h 6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79" h="64">
                      <a:moveTo>
                        <a:pt x="78" y="0"/>
                      </a:moveTo>
                      <a:lnTo>
                        <a:pt x="79" y="4"/>
                      </a:lnTo>
                      <a:lnTo>
                        <a:pt x="76" y="10"/>
                      </a:lnTo>
                      <a:lnTo>
                        <a:pt x="71" y="14"/>
                      </a:lnTo>
                      <a:lnTo>
                        <a:pt x="69" y="15"/>
                      </a:lnTo>
                      <a:lnTo>
                        <a:pt x="71" y="21"/>
                      </a:lnTo>
                      <a:lnTo>
                        <a:pt x="73" y="27"/>
                      </a:lnTo>
                      <a:lnTo>
                        <a:pt x="71" y="34"/>
                      </a:lnTo>
                      <a:lnTo>
                        <a:pt x="69" y="39"/>
                      </a:lnTo>
                      <a:lnTo>
                        <a:pt x="68" y="42"/>
                      </a:lnTo>
                      <a:lnTo>
                        <a:pt x="71" y="46"/>
                      </a:lnTo>
                      <a:lnTo>
                        <a:pt x="71" y="51"/>
                      </a:lnTo>
                      <a:lnTo>
                        <a:pt x="69" y="56"/>
                      </a:lnTo>
                      <a:lnTo>
                        <a:pt x="62" y="56"/>
                      </a:lnTo>
                      <a:lnTo>
                        <a:pt x="58" y="51"/>
                      </a:lnTo>
                      <a:lnTo>
                        <a:pt x="55" y="47"/>
                      </a:lnTo>
                      <a:lnTo>
                        <a:pt x="55" y="44"/>
                      </a:lnTo>
                      <a:lnTo>
                        <a:pt x="53" y="42"/>
                      </a:lnTo>
                      <a:lnTo>
                        <a:pt x="52" y="48"/>
                      </a:lnTo>
                      <a:lnTo>
                        <a:pt x="46" y="50"/>
                      </a:lnTo>
                      <a:lnTo>
                        <a:pt x="43" y="50"/>
                      </a:lnTo>
                      <a:lnTo>
                        <a:pt x="40" y="46"/>
                      </a:lnTo>
                      <a:lnTo>
                        <a:pt x="39" y="42"/>
                      </a:lnTo>
                      <a:lnTo>
                        <a:pt x="41" y="44"/>
                      </a:lnTo>
                      <a:lnTo>
                        <a:pt x="40" y="49"/>
                      </a:lnTo>
                      <a:lnTo>
                        <a:pt x="36" y="52"/>
                      </a:lnTo>
                      <a:lnTo>
                        <a:pt x="31" y="56"/>
                      </a:lnTo>
                      <a:lnTo>
                        <a:pt x="29" y="53"/>
                      </a:lnTo>
                      <a:lnTo>
                        <a:pt x="27" y="49"/>
                      </a:lnTo>
                      <a:lnTo>
                        <a:pt x="24" y="50"/>
                      </a:lnTo>
                      <a:lnTo>
                        <a:pt x="22" y="53"/>
                      </a:lnTo>
                      <a:lnTo>
                        <a:pt x="15" y="56"/>
                      </a:lnTo>
                      <a:lnTo>
                        <a:pt x="12" y="58"/>
                      </a:lnTo>
                      <a:lnTo>
                        <a:pt x="8" y="59"/>
                      </a:lnTo>
                      <a:lnTo>
                        <a:pt x="6" y="61"/>
                      </a:lnTo>
                      <a:lnTo>
                        <a:pt x="3" y="62"/>
                      </a:lnTo>
                      <a:lnTo>
                        <a:pt x="2" y="64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3" y="56"/>
                      </a:lnTo>
                      <a:lnTo>
                        <a:pt x="6" y="53"/>
                      </a:lnTo>
                      <a:lnTo>
                        <a:pt x="11" y="52"/>
                      </a:lnTo>
                      <a:lnTo>
                        <a:pt x="14" y="48"/>
                      </a:lnTo>
                      <a:lnTo>
                        <a:pt x="16" y="44"/>
                      </a:lnTo>
                      <a:lnTo>
                        <a:pt x="16" y="38"/>
                      </a:lnTo>
                      <a:lnTo>
                        <a:pt x="15" y="32"/>
                      </a:lnTo>
                      <a:lnTo>
                        <a:pt x="13" y="28"/>
                      </a:lnTo>
                      <a:lnTo>
                        <a:pt x="18" y="23"/>
                      </a:lnTo>
                      <a:lnTo>
                        <a:pt x="26" y="19"/>
                      </a:lnTo>
                      <a:lnTo>
                        <a:pt x="38" y="14"/>
                      </a:lnTo>
                      <a:lnTo>
                        <a:pt x="47" y="11"/>
                      </a:lnTo>
                      <a:lnTo>
                        <a:pt x="58" y="9"/>
                      </a:lnTo>
                      <a:lnTo>
                        <a:pt x="71" y="6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0" name="Freeform 134"/>
                <p:cNvSpPr>
                  <a:spLocks noChangeAspect="1"/>
                </p:cNvSpPr>
                <p:nvPr/>
              </p:nvSpPr>
              <p:spPr bwMode="auto">
                <a:xfrm>
                  <a:off x="1644" y="3428"/>
                  <a:ext cx="43" cy="38"/>
                </a:xfrm>
                <a:custGeom>
                  <a:avLst/>
                  <a:gdLst>
                    <a:gd name="T0" fmla="*/ 6 w 6"/>
                    <a:gd name="T1" fmla="*/ 0 h 10"/>
                    <a:gd name="T2" fmla="*/ 3 w 6"/>
                    <a:gd name="T3" fmla="*/ 1 h 10"/>
                    <a:gd name="T4" fmla="*/ 0 w 6"/>
                    <a:gd name="T5" fmla="*/ 5 h 10"/>
                    <a:gd name="T6" fmla="*/ 0 w 6"/>
                    <a:gd name="T7" fmla="*/ 10 h 10"/>
                    <a:gd name="T8" fmla="*/ 3 w 6"/>
                    <a:gd name="T9" fmla="*/ 8 h 10"/>
                    <a:gd name="T10" fmla="*/ 5 w 6"/>
                    <a:gd name="T11" fmla="*/ 5 h 10"/>
                    <a:gd name="T12" fmla="*/ 6 w 6"/>
                    <a:gd name="T13" fmla="*/ 0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"/>
                    <a:gd name="T22" fmla="*/ 0 h 10"/>
                    <a:gd name="T23" fmla="*/ 6 w 6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" h="10">
                      <a:moveTo>
                        <a:pt x="6" y="0"/>
                      </a:move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3" y="8"/>
                      </a:lnTo>
                      <a:lnTo>
                        <a:pt x="5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1" name="Freeform 135"/>
                <p:cNvSpPr>
                  <a:spLocks noChangeAspect="1"/>
                </p:cNvSpPr>
                <p:nvPr/>
              </p:nvSpPr>
              <p:spPr bwMode="auto">
                <a:xfrm>
                  <a:off x="1725" y="3501"/>
                  <a:ext cx="51" cy="65"/>
                </a:xfrm>
                <a:custGeom>
                  <a:avLst/>
                  <a:gdLst>
                    <a:gd name="T0" fmla="*/ 0 w 28"/>
                    <a:gd name="T1" fmla="*/ 0 h 32"/>
                    <a:gd name="T2" fmla="*/ 7 w 28"/>
                    <a:gd name="T3" fmla="*/ 7 h 32"/>
                    <a:gd name="T4" fmla="*/ 11 w 28"/>
                    <a:gd name="T5" fmla="*/ 13 h 32"/>
                    <a:gd name="T6" fmla="*/ 18 w 28"/>
                    <a:gd name="T7" fmla="*/ 17 h 32"/>
                    <a:gd name="T8" fmla="*/ 25 w 28"/>
                    <a:gd name="T9" fmla="*/ 28 h 32"/>
                    <a:gd name="T10" fmla="*/ 28 w 28"/>
                    <a:gd name="T11" fmla="*/ 32 h 32"/>
                    <a:gd name="T12" fmla="*/ 26 w 28"/>
                    <a:gd name="T13" fmla="*/ 24 h 32"/>
                    <a:gd name="T14" fmla="*/ 20 w 28"/>
                    <a:gd name="T15" fmla="*/ 18 h 32"/>
                    <a:gd name="T16" fmla="*/ 14 w 28"/>
                    <a:gd name="T17" fmla="*/ 12 h 32"/>
                    <a:gd name="T18" fmla="*/ 10 w 28"/>
                    <a:gd name="T19" fmla="*/ 7 h 32"/>
                    <a:gd name="T20" fmla="*/ 7 w 28"/>
                    <a:gd name="T21" fmla="*/ 2 h 32"/>
                    <a:gd name="T22" fmla="*/ 0 w 28"/>
                    <a:gd name="T23" fmla="*/ 0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"/>
                    <a:gd name="T37" fmla="*/ 0 h 32"/>
                    <a:gd name="T38" fmla="*/ 28 w 28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" h="32">
                      <a:moveTo>
                        <a:pt x="0" y="0"/>
                      </a:moveTo>
                      <a:lnTo>
                        <a:pt x="7" y="7"/>
                      </a:lnTo>
                      <a:lnTo>
                        <a:pt x="11" y="13"/>
                      </a:lnTo>
                      <a:lnTo>
                        <a:pt x="18" y="17"/>
                      </a:lnTo>
                      <a:lnTo>
                        <a:pt x="25" y="28"/>
                      </a:lnTo>
                      <a:lnTo>
                        <a:pt x="28" y="32"/>
                      </a:lnTo>
                      <a:lnTo>
                        <a:pt x="26" y="24"/>
                      </a:lnTo>
                      <a:lnTo>
                        <a:pt x="20" y="18"/>
                      </a:lnTo>
                      <a:lnTo>
                        <a:pt x="14" y="12"/>
                      </a:lnTo>
                      <a:lnTo>
                        <a:pt x="10" y="7"/>
                      </a:lnTo>
                      <a:lnTo>
                        <a:pt x="7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2" name="Freeform 136"/>
                <p:cNvSpPr>
                  <a:spLocks noChangeAspect="1"/>
                </p:cNvSpPr>
                <p:nvPr/>
              </p:nvSpPr>
              <p:spPr bwMode="auto">
                <a:xfrm>
                  <a:off x="1737" y="3504"/>
                  <a:ext cx="41" cy="52"/>
                </a:xfrm>
                <a:custGeom>
                  <a:avLst/>
                  <a:gdLst>
                    <a:gd name="T0" fmla="*/ 0 w 22"/>
                    <a:gd name="T1" fmla="*/ 0 h 26"/>
                    <a:gd name="T2" fmla="*/ 4 w 22"/>
                    <a:gd name="T3" fmla="*/ 7 h 26"/>
                    <a:gd name="T4" fmla="*/ 6 w 22"/>
                    <a:gd name="T5" fmla="*/ 12 h 26"/>
                    <a:gd name="T6" fmla="*/ 6 w 22"/>
                    <a:gd name="T7" fmla="*/ 16 h 26"/>
                    <a:gd name="T8" fmla="*/ 13 w 22"/>
                    <a:gd name="T9" fmla="*/ 18 h 26"/>
                    <a:gd name="T10" fmla="*/ 18 w 22"/>
                    <a:gd name="T11" fmla="*/ 20 h 26"/>
                    <a:gd name="T12" fmla="*/ 20 w 22"/>
                    <a:gd name="T13" fmla="*/ 24 h 26"/>
                    <a:gd name="T14" fmla="*/ 17 w 22"/>
                    <a:gd name="T15" fmla="*/ 26 h 26"/>
                    <a:gd name="T16" fmla="*/ 22 w 22"/>
                    <a:gd name="T17" fmla="*/ 25 h 26"/>
                    <a:gd name="T18" fmla="*/ 21 w 22"/>
                    <a:gd name="T19" fmla="*/ 20 h 26"/>
                    <a:gd name="T20" fmla="*/ 16 w 22"/>
                    <a:gd name="T21" fmla="*/ 17 h 26"/>
                    <a:gd name="T22" fmla="*/ 10 w 22"/>
                    <a:gd name="T23" fmla="*/ 14 h 26"/>
                    <a:gd name="T24" fmla="*/ 8 w 22"/>
                    <a:gd name="T25" fmla="*/ 11 h 26"/>
                    <a:gd name="T26" fmla="*/ 6 w 22"/>
                    <a:gd name="T27" fmla="*/ 5 h 26"/>
                    <a:gd name="T28" fmla="*/ 4 w 22"/>
                    <a:gd name="T29" fmla="*/ 0 h 26"/>
                    <a:gd name="T30" fmla="*/ 0 w 22"/>
                    <a:gd name="T31" fmla="*/ 0 h 2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"/>
                    <a:gd name="T49" fmla="*/ 0 h 26"/>
                    <a:gd name="T50" fmla="*/ 22 w 22"/>
                    <a:gd name="T51" fmla="*/ 26 h 2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" h="26">
                      <a:moveTo>
                        <a:pt x="0" y="0"/>
                      </a:moveTo>
                      <a:lnTo>
                        <a:pt x="4" y="7"/>
                      </a:lnTo>
                      <a:lnTo>
                        <a:pt x="6" y="12"/>
                      </a:lnTo>
                      <a:lnTo>
                        <a:pt x="6" y="16"/>
                      </a:lnTo>
                      <a:lnTo>
                        <a:pt x="13" y="18"/>
                      </a:lnTo>
                      <a:lnTo>
                        <a:pt x="18" y="20"/>
                      </a:lnTo>
                      <a:lnTo>
                        <a:pt x="20" y="24"/>
                      </a:lnTo>
                      <a:lnTo>
                        <a:pt x="17" y="26"/>
                      </a:lnTo>
                      <a:lnTo>
                        <a:pt x="22" y="25"/>
                      </a:lnTo>
                      <a:lnTo>
                        <a:pt x="21" y="20"/>
                      </a:lnTo>
                      <a:lnTo>
                        <a:pt x="16" y="17"/>
                      </a:lnTo>
                      <a:lnTo>
                        <a:pt x="10" y="14"/>
                      </a:lnTo>
                      <a:lnTo>
                        <a:pt x="8" y="11"/>
                      </a:lnTo>
                      <a:lnTo>
                        <a:pt x="6" y="5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3" name="Freeform 137"/>
                <p:cNvSpPr>
                  <a:spLocks noChangeAspect="1"/>
                </p:cNvSpPr>
                <p:nvPr/>
              </p:nvSpPr>
              <p:spPr bwMode="auto">
                <a:xfrm>
                  <a:off x="1634" y="3451"/>
                  <a:ext cx="109" cy="133"/>
                </a:xfrm>
                <a:custGeom>
                  <a:avLst/>
                  <a:gdLst>
                    <a:gd name="T0" fmla="*/ 0 w 58"/>
                    <a:gd name="T1" fmla="*/ 6 h 65"/>
                    <a:gd name="T2" fmla="*/ 4 w 58"/>
                    <a:gd name="T3" fmla="*/ 12 h 65"/>
                    <a:gd name="T4" fmla="*/ 14 w 58"/>
                    <a:gd name="T5" fmla="*/ 20 h 65"/>
                    <a:gd name="T6" fmla="*/ 18 w 58"/>
                    <a:gd name="T7" fmla="*/ 28 h 65"/>
                    <a:gd name="T8" fmla="*/ 25 w 58"/>
                    <a:gd name="T9" fmla="*/ 32 h 65"/>
                    <a:gd name="T10" fmla="*/ 27 w 58"/>
                    <a:gd name="T11" fmla="*/ 33 h 65"/>
                    <a:gd name="T12" fmla="*/ 30 w 58"/>
                    <a:gd name="T13" fmla="*/ 37 h 65"/>
                    <a:gd name="T14" fmla="*/ 35 w 58"/>
                    <a:gd name="T15" fmla="*/ 33 h 65"/>
                    <a:gd name="T16" fmla="*/ 37 w 58"/>
                    <a:gd name="T17" fmla="*/ 28 h 65"/>
                    <a:gd name="T18" fmla="*/ 39 w 58"/>
                    <a:gd name="T19" fmla="*/ 24 h 65"/>
                    <a:gd name="T20" fmla="*/ 39 w 58"/>
                    <a:gd name="T21" fmla="*/ 33 h 65"/>
                    <a:gd name="T22" fmla="*/ 39 w 58"/>
                    <a:gd name="T23" fmla="*/ 39 h 65"/>
                    <a:gd name="T24" fmla="*/ 40 w 58"/>
                    <a:gd name="T25" fmla="*/ 44 h 65"/>
                    <a:gd name="T26" fmla="*/ 43 w 58"/>
                    <a:gd name="T27" fmla="*/ 47 h 65"/>
                    <a:gd name="T28" fmla="*/ 46 w 58"/>
                    <a:gd name="T29" fmla="*/ 50 h 65"/>
                    <a:gd name="T30" fmla="*/ 49 w 58"/>
                    <a:gd name="T31" fmla="*/ 55 h 65"/>
                    <a:gd name="T32" fmla="*/ 52 w 58"/>
                    <a:gd name="T33" fmla="*/ 56 h 65"/>
                    <a:gd name="T34" fmla="*/ 54 w 58"/>
                    <a:gd name="T35" fmla="*/ 59 h 65"/>
                    <a:gd name="T36" fmla="*/ 52 w 58"/>
                    <a:gd name="T37" fmla="*/ 63 h 65"/>
                    <a:gd name="T38" fmla="*/ 47 w 58"/>
                    <a:gd name="T39" fmla="*/ 63 h 65"/>
                    <a:gd name="T40" fmla="*/ 51 w 58"/>
                    <a:gd name="T41" fmla="*/ 65 h 65"/>
                    <a:gd name="T42" fmla="*/ 55 w 58"/>
                    <a:gd name="T43" fmla="*/ 63 h 65"/>
                    <a:gd name="T44" fmla="*/ 58 w 58"/>
                    <a:gd name="T45" fmla="*/ 61 h 65"/>
                    <a:gd name="T46" fmla="*/ 56 w 58"/>
                    <a:gd name="T47" fmla="*/ 55 h 65"/>
                    <a:gd name="T48" fmla="*/ 53 w 58"/>
                    <a:gd name="T49" fmla="*/ 52 h 65"/>
                    <a:gd name="T50" fmla="*/ 48 w 58"/>
                    <a:gd name="T51" fmla="*/ 48 h 65"/>
                    <a:gd name="T52" fmla="*/ 44 w 58"/>
                    <a:gd name="T53" fmla="*/ 43 h 65"/>
                    <a:gd name="T54" fmla="*/ 43 w 58"/>
                    <a:gd name="T55" fmla="*/ 41 h 65"/>
                    <a:gd name="T56" fmla="*/ 44 w 58"/>
                    <a:gd name="T57" fmla="*/ 36 h 65"/>
                    <a:gd name="T58" fmla="*/ 44 w 58"/>
                    <a:gd name="T59" fmla="*/ 31 h 65"/>
                    <a:gd name="T60" fmla="*/ 43 w 58"/>
                    <a:gd name="T61" fmla="*/ 25 h 65"/>
                    <a:gd name="T62" fmla="*/ 41 w 58"/>
                    <a:gd name="T63" fmla="*/ 21 h 65"/>
                    <a:gd name="T64" fmla="*/ 38 w 58"/>
                    <a:gd name="T65" fmla="*/ 19 h 65"/>
                    <a:gd name="T66" fmla="*/ 34 w 58"/>
                    <a:gd name="T67" fmla="*/ 19 h 65"/>
                    <a:gd name="T68" fmla="*/ 31 w 58"/>
                    <a:gd name="T69" fmla="*/ 23 h 65"/>
                    <a:gd name="T70" fmla="*/ 28 w 58"/>
                    <a:gd name="T71" fmla="*/ 26 h 65"/>
                    <a:gd name="T72" fmla="*/ 28 w 58"/>
                    <a:gd name="T73" fmla="*/ 22 h 65"/>
                    <a:gd name="T74" fmla="*/ 28 w 58"/>
                    <a:gd name="T75" fmla="*/ 17 h 65"/>
                    <a:gd name="T76" fmla="*/ 28 w 58"/>
                    <a:gd name="T77" fmla="*/ 12 h 65"/>
                    <a:gd name="T78" fmla="*/ 26 w 58"/>
                    <a:gd name="T79" fmla="*/ 8 h 65"/>
                    <a:gd name="T80" fmla="*/ 23 w 58"/>
                    <a:gd name="T81" fmla="*/ 4 h 65"/>
                    <a:gd name="T82" fmla="*/ 17 w 58"/>
                    <a:gd name="T83" fmla="*/ 3 h 65"/>
                    <a:gd name="T84" fmla="*/ 13 w 58"/>
                    <a:gd name="T85" fmla="*/ 1 h 65"/>
                    <a:gd name="T86" fmla="*/ 7 w 58"/>
                    <a:gd name="T87" fmla="*/ 0 h 65"/>
                    <a:gd name="T88" fmla="*/ 3 w 58"/>
                    <a:gd name="T89" fmla="*/ 3 h 65"/>
                    <a:gd name="T90" fmla="*/ 0 w 58"/>
                    <a:gd name="T91" fmla="*/ 6 h 6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58"/>
                    <a:gd name="T139" fmla="*/ 0 h 65"/>
                    <a:gd name="T140" fmla="*/ 58 w 58"/>
                    <a:gd name="T141" fmla="*/ 65 h 6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58" h="65">
                      <a:moveTo>
                        <a:pt x="0" y="6"/>
                      </a:moveTo>
                      <a:lnTo>
                        <a:pt x="4" y="12"/>
                      </a:lnTo>
                      <a:lnTo>
                        <a:pt x="14" y="20"/>
                      </a:lnTo>
                      <a:lnTo>
                        <a:pt x="18" y="28"/>
                      </a:lnTo>
                      <a:lnTo>
                        <a:pt x="25" y="32"/>
                      </a:lnTo>
                      <a:lnTo>
                        <a:pt x="27" y="33"/>
                      </a:lnTo>
                      <a:lnTo>
                        <a:pt x="30" y="37"/>
                      </a:lnTo>
                      <a:lnTo>
                        <a:pt x="35" y="33"/>
                      </a:lnTo>
                      <a:lnTo>
                        <a:pt x="37" y="28"/>
                      </a:lnTo>
                      <a:lnTo>
                        <a:pt x="39" y="24"/>
                      </a:lnTo>
                      <a:lnTo>
                        <a:pt x="39" y="33"/>
                      </a:lnTo>
                      <a:lnTo>
                        <a:pt x="39" y="39"/>
                      </a:lnTo>
                      <a:lnTo>
                        <a:pt x="40" y="44"/>
                      </a:lnTo>
                      <a:lnTo>
                        <a:pt x="43" y="47"/>
                      </a:lnTo>
                      <a:lnTo>
                        <a:pt x="46" y="50"/>
                      </a:lnTo>
                      <a:lnTo>
                        <a:pt x="49" y="55"/>
                      </a:lnTo>
                      <a:lnTo>
                        <a:pt x="52" y="56"/>
                      </a:lnTo>
                      <a:lnTo>
                        <a:pt x="54" y="59"/>
                      </a:lnTo>
                      <a:lnTo>
                        <a:pt x="52" y="63"/>
                      </a:lnTo>
                      <a:lnTo>
                        <a:pt x="47" y="63"/>
                      </a:lnTo>
                      <a:lnTo>
                        <a:pt x="51" y="65"/>
                      </a:lnTo>
                      <a:lnTo>
                        <a:pt x="55" y="63"/>
                      </a:lnTo>
                      <a:lnTo>
                        <a:pt x="58" y="61"/>
                      </a:lnTo>
                      <a:lnTo>
                        <a:pt x="56" y="55"/>
                      </a:lnTo>
                      <a:lnTo>
                        <a:pt x="53" y="52"/>
                      </a:lnTo>
                      <a:lnTo>
                        <a:pt x="48" y="48"/>
                      </a:lnTo>
                      <a:lnTo>
                        <a:pt x="44" y="43"/>
                      </a:lnTo>
                      <a:lnTo>
                        <a:pt x="43" y="41"/>
                      </a:lnTo>
                      <a:lnTo>
                        <a:pt x="44" y="36"/>
                      </a:lnTo>
                      <a:lnTo>
                        <a:pt x="44" y="31"/>
                      </a:lnTo>
                      <a:lnTo>
                        <a:pt x="43" y="25"/>
                      </a:lnTo>
                      <a:lnTo>
                        <a:pt x="41" y="21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31" y="23"/>
                      </a:lnTo>
                      <a:lnTo>
                        <a:pt x="28" y="26"/>
                      </a:lnTo>
                      <a:lnTo>
                        <a:pt x="28" y="22"/>
                      </a:lnTo>
                      <a:lnTo>
                        <a:pt x="28" y="17"/>
                      </a:lnTo>
                      <a:lnTo>
                        <a:pt x="28" y="12"/>
                      </a:lnTo>
                      <a:lnTo>
                        <a:pt x="26" y="8"/>
                      </a:lnTo>
                      <a:lnTo>
                        <a:pt x="23" y="4"/>
                      </a:lnTo>
                      <a:lnTo>
                        <a:pt x="17" y="3"/>
                      </a:lnTo>
                      <a:lnTo>
                        <a:pt x="13" y="1"/>
                      </a:lnTo>
                      <a:lnTo>
                        <a:pt x="7" y="0"/>
                      </a:lnTo>
                      <a:lnTo>
                        <a:pt x="3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4" name="Freeform 138"/>
                <p:cNvSpPr>
                  <a:spLocks noChangeAspect="1"/>
                </p:cNvSpPr>
                <p:nvPr/>
              </p:nvSpPr>
              <p:spPr bwMode="auto">
                <a:xfrm>
                  <a:off x="1634" y="3460"/>
                  <a:ext cx="71" cy="128"/>
                </a:xfrm>
                <a:custGeom>
                  <a:avLst/>
                  <a:gdLst>
                    <a:gd name="T0" fmla="*/ 1 w 38"/>
                    <a:gd name="T1" fmla="*/ 0 h 63"/>
                    <a:gd name="T2" fmla="*/ 2 w 38"/>
                    <a:gd name="T3" fmla="*/ 9 h 63"/>
                    <a:gd name="T4" fmla="*/ 2 w 38"/>
                    <a:gd name="T5" fmla="*/ 17 h 63"/>
                    <a:gd name="T6" fmla="*/ 5 w 38"/>
                    <a:gd name="T7" fmla="*/ 24 h 63"/>
                    <a:gd name="T8" fmla="*/ 9 w 38"/>
                    <a:gd name="T9" fmla="*/ 27 h 63"/>
                    <a:gd name="T10" fmla="*/ 13 w 38"/>
                    <a:gd name="T11" fmla="*/ 28 h 63"/>
                    <a:gd name="T12" fmla="*/ 15 w 38"/>
                    <a:gd name="T13" fmla="*/ 29 h 63"/>
                    <a:gd name="T14" fmla="*/ 10 w 38"/>
                    <a:gd name="T15" fmla="*/ 32 h 63"/>
                    <a:gd name="T16" fmla="*/ 4 w 38"/>
                    <a:gd name="T17" fmla="*/ 35 h 63"/>
                    <a:gd name="T18" fmla="*/ 1 w 38"/>
                    <a:gd name="T19" fmla="*/ 40 h 63"/>
                    <a:gd name="T20" fmla="*/ 0 w 38"/>
                    <a:gd name="T21" fmla="*/ 44 h 63"/>
                    <a:gd name="T22" fmla="*/ 4 w 38"/>
                    <a:gd name="T23" fmla="*/ 49 h 63"/>
                    <a:gd name="T24" fmla="*/ 8 w 38"/>
                    <a:gd name="T25" fmla="*/ 52 h 63"/>
                    <a:gd name="T26" fmla="*/ 15 w 38"/>
                    <a:gd name="T27" fmla="*/ 55 h 63"/>
                    <a:gd name="T28" fmla="*/ 19 w 38"/>
                    <a:gd name="T29" fmla="*/ 58 h 63"/>
                    <a:gd name="T30" fmla="*/ 22 w 38"/>
                    <a:gd name="T31" fmla="*/ 57 h 63"/>
                    <a:gd name="T32" fmla="*/ 25 w 38"/>
                    <a:gd name="T33" fmla="*/ 58 h 63"/>
                    <a:gd name="T34" fmla="*/ 29 w 38"/>
                    <a:gd name="T35" fmla="*/ 60 h 63"/>
                    <a:gd name="T36" fmla="*/ 32 w 38"/>
                    <a:gd name="T37" fmla="*/ 61 h 63"/>
                    <a:gd name="T38" fmla="*/ 36 w 38"/>
                    <a:gd name="T39" fmla="*/ 63 h 63"/>
                    <a:gd name="T40" fmla="*/ 38 w 38"/>
                    <a:gd name="T41" fmla="*/ 61 h 63"/>
                    <a:gd name="T42" fmla="*/ 36 w 38"/>
                    <a:gd name="T43" fmla="*/ 58 h 63"/>
                    <a:gd name="T44" fmla="*/ 32 w 38"/>
                    <a:gd name="T45" fmla="*/ 57 h 63"/>
                    <a:gd name="T46" fmla="*/ 27 w 38"/>
                    <a:gd name="T47" fmla="*/ 55 h 63"/>
                    <a:gd name="T48" fmla="*/ 21 w 38"/>
                    <a:gd name="T49" fmla="*/ 52 h 63"/>
                    <a:gd name="T50" fmla="*/ 17 w 38"/>
                    <a:gd name="T51" fmla="*/ 47 h 63"/>
                    <a:gd name="T52" fmla="*/ 13 w 38"/>
                    <a:gd name="T53" fmla="*/ 47 h 63"/>
                    <a:gd name="T54" fmla="*/ 6 w 38"/>
                    <a:gd name="T55" fmla="*/ 44 h 63"/>
                    <a:gd name="T56" fmla="*/ 14 w 38"/>
                    <a:gd name="T57" fmla="*/ 40 h 63"/>
                    <a:gd name="T58" fmla="*/ 21 w 38"/>
                    <a:gd name="T59" fmla="*/ 36 h 63"/>
                    <a:gd name="T60" fmla="*/ 22 w 38"/>
                    <a:gd name="T61" fmla="*/ 32 h 63"/>
                    <a:gd name="T62" fmla="*/ 22 w 38"/>
                    <a:gd name="T63" fmla="*/ 28 h 63"/>
                    <a:gd name="T64" fmla="*/ 19 w 38"/>
                    <a:gd name="T65" fmla="*/ 25 h 63"/>
                    <a:gd name="T66" fmla="*/ 18 w 38"/>
                    <a:gd name="T67" fmla="*/ 21 h 63"/>
                    <a:gd name="T68" fmla="*/ 17 w 38"/>
                    <a:gd name="T69" fmla="*/ 16 h 63"/>
                    <a:gd name="T70" fmla="*/ 13 w 38"/>
                    <a:gd name="T71" fmla="*/ 7 h 63"/>
                    <a:gd name="T72" fmla="*/ 6 w 38"/>
                    <a:gd name="T73" fmla="*/ 2 h 63"/>
                    <a:gd name="T74" fmla="*/ 1 w 38"/>
                    <a:gd name="T75" fmla="*/ 0 h 6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8"/>
                    <a:gd name="T115" fmla="*/ 0 h 63"/>
                    <a:gd name="T116" fmla="*/ 38 w 38"/>
                    <a:gd name="T117" fmla="*/ 63 h 6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8" h="63">
                      <a:moveTo>
                        <a:pt x="1" y="0"/>
                      </a:moveTo>
                      <a:lnTo>
                        <a:pt x="2" y="9"/>
                      </a:lnTo>
                      <a:lnTo>
                        <a:pt x="2" y="17"/>
                      </a:lnTo>
                      <a:lnTo>
                        <a:pt x="5" y="24"/>
                      </a:lnTo>
                      <a:lnTo>
                        <a:pt x="9" y="27"/>
                      </a:lnTo>
                      <a:lnTo>
                        <a:pt x="13" y="28"/>
                      </a:lnTo>
                      <a:lnTo>
                        <a:pt x="15" y="29"/>
                      </a:lnTo>
                      <a:lnTo>
                        <a:pt x="10" y="32"/>
                      </a:lnTo>
                      <a:lnTo>
                        <a:pt x="4" y="35"/>
                      </a:lnTo>
                      <a:lnTo>
                        <a:pt x="1" y="40"/>
                      </a:lnTo>
                      <a:lnTo>
                        <a:pt x="0" y="44"/>
                      </a:lnTo>
                      <a:lnTo>
                        <a:pt x="4" y="49"/>
                      </a:lnTo>
                      <a:lnTo>
                        <a:pt x="8" y="52"/>
                      </a:lnTo>
                      <a:lnTo>
                        <a:pt x="15" y="55"/>
                      </a:lnTo>
                      <a:lnTo>
                        <a:pt x="19" y="58"/>
                      </a:lnTo>
                      <a:lnTo>
                        <a:pt x="22" y="57"/>
                      </a:lnTo>
                      <a:lnTo>
                        <a:pt x="25" y="58"/>
                      </a:lnTo>
                      <a:lnTo>
                        <a:pt x="29" y="60"/>
                      </a:lnTo>
                      <a:lnTo>
                        <a:pt x="32" y="61"/>
                      </a:lnTo>
                      <a:lnTo>
                        <a:pt x="36" y="63"/>
                      </a:lnTo>
                      <a:lnTo>
                        <a:pt x="38" y="61"/>
                      </a:lnTo>
                      <a:lnTo>
                        <a:pt x="36" y="58"/>
                      </a:lnTo>
                      <a:lnTo>
                        <a:pt x="32" y="57"/>
                      </a:lnTo>
                      <a:lnTo>
                        <a:pt x="27" y="55"/>
                      </a:lnTo>
                      <a:lnTo>
                        <a:pt x="21" y="52"/>
                      </a:lnTo>
                      <a:lnTo>
                        <a:pt x="17" y="47"/>
                      </a:lnTo>
                      <a:lnTo>
                        <a:pt x="13" y="47"/>
                      </a:lnTo>
                      <a:lnTo>
                        <a:pt x="6" y="44"/>
                      </a:lnTo>
                      <a:lnTo>
                        <a:pt x="14" y="40"/>
                      </a:lnTo>
                      <a:lnTo>
                        <a:pt x="21" y="36"/>
                      </a:lnTo>
                      <a:lnTo>
                        <a:pt x="22" y="32"/>
                      </a:lnTo>
                      <a:lnTo>
                        <a:pt x="22" y="28"/>
                      </a:lnTo>
                      <a:lnTo>
                        <a:pt x="19" y="25"/>
                      </a:lnTo>
                      <a:lnTo>
                        <a:pt x="18" y="21"/>
                      </a:lnTo>
                      <a:lnTo>
                        <a:pt x="17" y="16"/>
                      </a:lnTo>
                      <a:lnTo>
                        <a:pt x="13" y="7"/>
                      </a:lnTo>
                      <a:lnTo>
                        <a:pt x="6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Freeform 139"/>
                <p:cNvSpPr>
                  <a:spLocks noChangeAspect="1"/>
                </p:cNvSpPr>
                <p:nvPr/>
              </p:nvSpPr>
              <p:spPr bwMode="auto">
                <a:xfrm>
                  <a:off x="1676" y="3436"/>
                  <a:ext cx="247" cy="204"/>
                </a:xfrm>
                <a:custGeom>
                  <a:avLst/>
                  <a:gdLst>
                    <a:gd name="T0" fmla="*/ 0 w 132"/>
                    <a:gd name="T1" fmla="*/ 6 h 101"/>
                    <a:gd name="T2" fmla="*/ 0 w 132"/>
                    <a:gd name="T3" fmla="*/ 12 h 101"/>
                    <a:gd name="T4" fmla="*/ 2 w 132"/>
                    <a:gd name="T5" fmla="*/ 19 h 101"/>
                    <a:gd name="T6" fmla="*/ 7 w 132"/>
                    <a:gd name="T7" fmla="*/ 26 h 101"/>
                    <a:gd name="T8" fmla="*/ 13 w 132"/>
                    <a:gd name="T9" fmla="*/ 31 h 101"/>
                    <a:gd name="T10" fmla="*/ 15 w 132"/>
                    <a:gd name="T11" fmla="*/ 33 h 101"/>
                    <a:gd name="T12" fmla="*/ 19 w 132"/>
                    <a:gd name="T13" fmla="*/ 36 h 101"/>
                    <a:gd name="T14" fmla="*/ 22 w 132"/>
                    <a:gd name="T15" fmla="*/ 38 h 101"/>
                    <a:gd name="T16" fmla="*/ 26 w 132"/>
                    <a:gd name="T17" fmla="*/ 42 h 101"/>
                    <a:gd name="T18" fmla="*/ 31 w 132"/>
                    <a:gd name="T19" fmla="*/ 47 h 101"/>
                    <a:gd name="T20" fmla="*/ 36 w 132"/>
                    <a:gd name="T21" fmla="*/ 51 h 101"/>
                    <a:gd name="T22" fmla="*/ 40 w 132"/>
                    <a:gd name="T23" fmla="*/ 53 h 101"/>
                    <a:gd name="T24" fmla="*/ 47 w 132"/>
                    <a:gd name="T25" fmla="*/ 53 h 101"/>
                    <a:gd name="T26" fmla="*/ 56 w 132"/>
                    <a:gd name="T27" fmla="*/ 52 h 101"/>
                    <a:gd name="T28" fmla="*/ 63 w 132"/>
                    <a:gd name="T29" fmla="*/ 52 h 101"/>
                    <a:gd name="T30" fmla="*/ 67 w 132"/>
                    <a:gd name="T31" fmla="*/ 53 h 101"/>
                    <a:gd name="T32" fmla="*/ 70 w 132"/>
                    <a:gd name="T33" fmla="*/ 59 h 101"/>
                    <a:gd name="T34" fmla="*/ 73 w 132"/>
                    <a:gd name="T35" fmla="*/ 67 h 101"/>
                    <a:gd name="T36" fmla="*/ 75 w 132"/>
                    <a:gd name="T37" fmla="*/ 73 h 101"/>
                    <a:gd name="T38" fmla="*/ 77 w 132"/>
                    <a:gd name="T39" fmla="*/ 77 h 101"/>
                    <a:gd name="T40" fmla="*/ 81 w 132"/>
                    <a:gd name="T41" fmla="*/ 83 h 101"/>
                    <a:gd name="T42" fmla="*/ 92 w 132"/>
                    <a:gd name="T43" fmla="*/ 86 h 101"/>
                    <a:gd name="T44" fmla="*/ 100 w 132"/>
                    <a:gd name="T45" fmla="*/ 90 h 101"/>
                    <a:gd name="T46" fmla="*/ 112 w 132"/>
                    <a:gd name="T47" fmla="*/ 91 h 101"/>
                    <a:gd name="T48" fmla="*/ 120 w 132"/>
                    <a:gd name="T49" fmla="*/ 93 h 101"/>
                    <a:gd name="T50" fmla="*/ 127 w 132"/>
                    <a:gd name="T51" fmla="*/ 91 h 101"/>
                    <a:gd name="T52" fmla="*/ 131 w 132"/>
                    <a:gd name="T53" fmla="*/ 95 h 101"/>
                    <a:gd name="T54" fmla="*/ 127 w 132"/>
                    <a:gd name="T55" fmla="*/ 101 h 101"/>
                    <a:gd name="T56" fmla="*/ 132 w 132"/>
                    <a:gd name="T57" fmla="*/ 98 h 101"/>
                    <a:gd name="T58" fmla="*/ 132 w 132"/>
                    <a:gd name="T59" fmla="*/ 94 h 101"/>
                    <a:gd name="T60" fmla="*/ 129 w 132"/>
                    <a:gd name="T61" fmla="*/ 89 h 101"/>
                    <a:gd name="T62" fmla="*/ 122 w 132"/>
                    <a:gd name="T63" fmla="*/ 87 h 101"/>
                    <a:gd name="T64" fmla="*/ 114 w 132"/>
                    <a:gd name="T65" fmla="*/ 87 h 101"/>
                    <a:gd name="T66" fmla="*/ 103 w 132"/>
                    <a:gd name="T67" fmla="*/ 86 h 101"/>
                    <a:gd name="T68" fmla="*/ 93 w 132"/>
                    <a:gd name="T69" fmla="*/ 82 h 101"/>
                    <a:gd name="T70" fmla="*/ 86 w 132"/>
                    <a:gd name="T71" fmla="*/ 76 h 101"/>
                    <a:gd name="T72" fmla="*/ 79 w 132"/>
                    <a:gd name="T73" fmla="*/ 66 h 101"/>
                    <a:gd name="T74" fmla="*/ 75 w 132"/>
                    <a:gd name="T75" fmla="*/ 55 h 101"/>
                    <a:gd name="T76" fmla="*/ 67 w 132"/>
                    <a:gd name="T77" fmla="*/ 48 h 101"/>
                    <a:gd name="T78" fmla="*/ 58 w 132"/>
                    <a:gd name="T79" fmla="*/ 43 h 101"/>
                    <a:gd name="T80" fmla="*/ 49 w 132"/>
                    <a:gd name="T81" fmla="*/ 42 h 101"/>
                    <a:gd name="T82" fmla="*/ 44 w 132"/>
                    <a:gd name="T83" fmla="*/ 40 h 101"/>
                    <a:gd name="T84" fmla="*/ 40 w 132"/>
                    <a:gd name="T85" fmla="*/ 33 h 101"/>
                    <a:gd name="T86" fmla="*/ 37 w 132"/>
                    <a:gd name="T87" fmla="*/ 25 h 101"/>
                    <a:gd name="T88" fmla="*/ 34 w 132"/>
                    <a:gd name="T89" fmla="*/ 21 h 101"/>
                    <a:gd name="T90" fmla="*/ 25 w 132"/>
                    <a:gd name="T91" fmla="*/ 25 h 101"/>
                    <a:gd name="T92" fmla="*/ 20 w 132"/>
                    <a:gd name="T93" fmla="*/ 27 h 101"/>
                    <a:gd name="T94" fmla="*/ 19 w 132"/>
                    <a:gd name="T95" fmla="*/ 19 h 101"/>
                    <a:gd name="T96" fmla="*/ 14 w 132"/>
                    <a:gd name="T97" fmla="*/ 11 h 101"/>
                    <a:gd name="T98" fmla="*/ 11 w 132"/>
                    <a:gd name="T99" fmla="*/ 6 h 101"/>
                    <a:gd name="T100" fmla="*/ 7 w 132"/>
                    <a:gd name="T101" fmla="*/ 0 h 101"/>
                    <a:gd name="T102" fmla="*/ 2 w 132"/>
                    <a:gd name="T103" fmla="*/ 3 h 101"/>
                    <a:gd name="T104" fmla="*/ 0 w 132"/>
                    <a:gd name="T105" fmla="*/ 6 h 10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"/>
                    <a:gd name="T160" fmla="*/ 0 h 101"/>
                    <a:gd name="T161" fmla="*/ 132 w 132"/>
                    <a:gd name="T162" fmla="*/ 101 h 10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" h="101">
                      <a:moveTo>
                        <a:pt x="0" y="6"/>
                      </a:moveTo>
                      <a:lnTo>
                        <a:pt x="0" y="12"/>
                      </a:lnTo>
                      <a:lnTo>
                        <a:pt x="2" y="19"/>
                      </a:lnTo>
                      <a:lnTo>
                        <a:pt x="7" y="26"/>
                      </a:lnTo>
                      <a:lnTo>
                        <a:pt x="13" y="31"/>
                      </a:lnTo>
                      <a:lnTo>
                        <a:pt x="15" y="33"/>
                      </a:lnTo>
                      <a:lnTo>
                        <a:pt x="19" y="36"/>
                      </a:lnTo>
                      <a:lnTo>
                        <a:pt x="22" y="38"/>
                      </a:lnTo>
                      <a:lnTo>
                        <a:pt x="26" y="42"/>
                      </a:lnTo>
                      <a:lnTo>
                        <a:pt x="31" y="47"/>
                      </a:lnTo>
                      <a:lnTo>
                        <a:pt x="36" y="51"/>
                      </a:lnTo>
                      <a:lnTo>
                        <a:pt x="40" y="53"/>
                      </a:lnTo>
                      <a:lnTo>
                        <a:pt x="47" y="53"/>
                      </a:lnTo>
                      <a:lnTo>
                        <a:pt x="56" y="52"/>
                      </a:lnTo>
                      <a:lnTo>
                        <a:pt x="63" y="52"/>
                      </a:lnTo>
                      <a:lnTo>
                        <a:pt x="67" y="53"/>
                      </a:lnTo>
                      <a:lnTo>
                        <a:pt x="70" y="59"/>
                      </a:lnTo>
                      <a:lnTo>
                        <a:pt x="73" y="67"/>
                      </a:lnTo>
                      <a:lnTo>
                        <a:pt x="75" y="73"/>
                      </a:lnTo>
                      <a:lnTo>
                        <a:pt x="77" y="77"/>
                      </a:lnTo>
                      <a:lnTo>
                        <a:pt x="81" y="83"/>
                      </a:lnTo>
                      <a:lnTo>
                        <a:pt x="92" y="86"/>
                      </a:lnTo>
                      <a:lnTo>
                        <a:pt x="100" y="90"/>
                      </a:lnTo>
                      <a:lnTo>
                        <a:pt x="112" y="91"/>
                      </a:lnTo>
                      <a:lnTo>
                        <a:pt x="120" y="93"/>
                      </a:lnTo>
                      <a:lnTo>
                        <a:pt x="127" y="91"/>
                      </a:lnTo>
                      <a:lnTo>
                        <a:pt x="131" y="95"/>
                      </a:lnTo>
                      <a:lnTo>
                        <a:pt x="127" y="101"/>
                      </a:lnTo>
                      <a:lnTo>
                        <a:pt x="132" y="98"/>
                      </a:lnTo>
                      <a:lnTo>
                        <a:pt x="132" y="94"/>
                      </a:lnTo>
                      <a:lnTo>
                        <a:pt x="129" y="89"/>
                      </a:lnTo>
                      <a:lnTo>
                        <a:pt x="122" y="87"/>
                      </a:lnTo>
                      <a:lnTo>
                        <a:pt x="114" y="87"/>
                      </a:lnTo>
                      <a:lnTo>
                        <a:pt x="103" y="86"/>
                      </a:lnTo>
                      <a:lnTo>
                        <a:pt x="93" y="82"/>
                      </a:lnTo>
                      <a:lnTo>
                        <a:pt x="86" y="76"/>
                      </a:lnTo>
                      <a:lnTo>
                        <a:pt x="79" y="66"/>
                      </a:lnTo>
                      <a:lnTo>
                        <a:pt x="75" y="55"/>
                      </a:lnTo>
                      <a:lnTo>
                        <a:pt x="67" y="48"/>
                      </a:lnTo>
                      <a:lnTo>
                        <a:pt x="58" y="43"/>
                      </a:lnTo>
                      <a:lnTo>
                        <a:pt x="49" y="42"/>
                      </a:lnTo>
                      <a:lnTo>
                        <a:pt x="44" y="40"/>
                      </a:lnTo>
                      <a:lnTo>
                        <a:pt x="40" y="33"/>
                      </a:lnTo>
                      <a:lnTo>
                        <a:pt x="37" y="25"/>
                      </a:lnTo>
                      <a:lnTo>
                        <a:pt x="34" y="21"/>
                      </a:lnTo>
                      <a:lnTo>
                        <a:pt x="25" y="25"/>
                      </a:lnTo>
                      <a:lnTo>
                        <a:pt x="20" y="27"/>
                      </a:lnTo>
                      <a:lnTo>
                        <a:pt x="19" y="19"/>
                      </a:lnTo>
                      <a:lnTo>
                        <a:pt x="14" y="11"/>
                      </a:lnTo>
                      <a:lnTo>
                        <a:pt x="11" y="6"/>
                      </a:lnTo>
                      <a:lnTo>
                        <a:pt x="7" y="0"/>
                      </a:lnTo>
                      <a:lnTo>
                        <a:pt x="2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6" name="Freeform 140"/>
                <p:cNvSpPr>
                  <a:spLocks noChangeAspect="1"/>
                </p:cNvSpPr>
                <p:nvPr/>
              </p:nvSpPr>
              <p:spPr bwMode="auto">
                <a:xfrm>
                  <a:off x="1676" y="3427"/>
                  <a:ext cx="247" cy="188"/>
                </a:xfrm>
                <a:custGeom>
                  <a:avLst/>
                  <a:gdLst>
                    <a:gd name="T0" fmla="*/ 29 w 132"/>
                    <a:gd name="T1" fmla="*/ 3 h 93"/>
                    <a:gd name="T2" fmla="*/ 38 w 132"/>
                    <a:gd name="T3" fmla="*/ 12 h 93"/>
                    <a:gd name="T4" fmla="*/ 44 w 132"/>
                    <a:gd name="T5" fmla="*/ 23 h 93"/>
                    <a:gd name="T6" fmla="*/ 43 w 132"/>
                    <a:gd name="T7" fmla="*/ 35 h 93"/>
                    <a:gd name="T8" fmla="*/ 46 w 132"/>
                    <a:gd name="T9" fmla="*/ 40 h 93"/>
                    <a:gd name="T10" fmla="*/ 55 w 132"/>
                    <a:gd name="T11" fmla="*/ 38 h 93"/>
                    <a:gd name="T12" fmla="*/ 66 w 132"/>
                    <a:gd name="T13" fmla="*/ 43 h 93"/>
                    <a:gd name="T14" fmla="*/ 73 w 132"/>
                    <a:gd name="T15" fmla="*/ 47 h 93"/>
                    <a:gd name="T16" fmla="*/ 78 w 132"/>
                    <a:gd name="T17" fmla="*/ 57 h 93"/>
                    <a:gd name="T18" fmla="*/ 84 w 132"/>
                    <a:gd name="T19" fmla="*/ 68 h 93"/>
                    <a:gd name="T20" fmla="*/ 89 w 132"/>
                    <a:gd name="T21" fmla="*/ 75 h 93"/>
                    <a:gd name="T22" fmla="*/ 96 w 132"/>
                    <a:gd name="T23" fmla="*/ 80 h 93"/>
                    <a:gd name="T24" fmla="*/ 107 w 132"/>
                    <a:gd name="T25" fmla="*/ 83 h 93"/>
                    <a:gd name="T26" fmla="*/ 119 w 132"/>
                    <a:gd name="T27" fmla="*/ 84 h 93"/>
                    <a:gd name="T28" fmla="*/ 127 w 132"/>
                    <a:gd name="T29" fmla="*/ 83 h 93"/>
                    <a:gd name="T30" fmla="*/ 132 w 132"/>
                    <a:gd name="T31" fmla="*/ 86 h 93"/>
                    <a:gd name="T32" fmla="*/ 132 w 132"/>
                    <a:gd name="T33" fmla="*/ 92 h 93"/>
                    <a:gd name="T34" fmla="*/ 129 w 132"/>
                    <a:gd name="T35" fmla="*/ 93 h 93"/>
                    <a:gd name="T36" fmla="*/ 130 w 132"/>
                    <a:gd name="T37" fmla="*/ 89 h 93"/>
                    <a:gd name="T38" fmla="*/ 128 w 132"/>
                    <a:gd name="T39" fmla="*/ 86 h 93"/>
                    <a:gd name="T40" fmla="*/ 125 w 132"/>
                    <a:gd name="T41" fmla="*/ 88 h 93"/>
                    <a:gd name="T42" fmla="*/ 118 w 132"/>
                    <a:gd name="T43" fmla="*/ 89 h 93"/>
                    <a:gd name="T44" fmla="*/ 108 w 132"/>
                    <a:gd name="T45" fmla="*/ 89 h 93"/>
                    <a:gd name="T46" fmla="*/ 96 w 132"/>
                    <a:gd name="T47" fmla="*/ 86 h 93"/>
                    <a:gd name="T48" fmla="*/ 89 w 132"/>
                    <a:gd name="T49" fmla="*/ 81 h 93"/>
                    <a:gd name="T50" fmla="*/ 84 w 132"/>
                    <a:gd name="T51" fmla="*/ 75 h 93"/>
                    <a:gd name="T52" fmla="*/ 78 w 132"/>
                    <a:gd name="T53" fmla="*/ 68 h 93"/>
                    <a:gd name="T54" fmla="*/ 72 w 132"/>
                    <a:gd name="T55" fmla="*/ 60 h 93"/>
                    <a:gd name="T56" fmla="*/ 67 w 132"/>
                    <a:gd name="T57" fmla="*/ 52 h 93"/>
                    <a:gd name="T58" fmla="*/ 57 w 132"/>
                    <a:gd name="T59" fmla="*/ 48 h 93"/>
                    <a:gd name="T60" fmla="*/ 42 w 132"/>
                    <a:gd name="T61" fmla="*/ 42 h 93"/>
                    <a:gd name="T62" fmla="*/ 33 w 132"/>
                    <a:gd name="T63" fmla="*/ 40 h 93"/>
                    <a:gd name="T64" fmla="*/ 20 w 132"/>
                    <a:gd name="T65" fmla="*/ 34 h 93"/>
                    <a:gd name="T66" fmla="*/ 10 w 132"/>
                    <a:gd name="T67" fmla="*/ 24 h 93"/>
                    <a:gd name="T68" fmla="*/ 6 w 132"/>
                    <a:gd name="T69" fmla="*/ 15 h 93"/>
                    <a:gd name="T70" fmla="*/ 0 w 132"/>
                    <a:gd name="T71" fmla="*/ 3 h 93"/>
                    <a:gd name="T72" fmla="*/ 2 w 132"/>
                    <a:gd name="T73" fmla="*/ 0 h 93"/>
                    <a:gd name="T74" fmla="*/ 14 w 132"/>
                    <a:gd name="T75" fmla="*/ 0 h 93"/>
                    <a:gd name="T76" fmla="*/ 29 w 132"/>
                    <a:gd name="T77" fmla="*/ 3 h 9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2"/>
                    <a:gd name="T118" fmla="*/ 0 h 93"/>
                    <a:gd name="T119" fmla="*/ 132 w 132"/>
                    <a:gd name="T120" fmla="*/ 93 h 9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2" h="93">
                      <a:moveTo>
                        <a:pt x="29" y="3"/>
                      </a:moveTo>
                      <a:lnTo>
                        <a:pt x="38" y="12"/>
                      </a:lnTo>
                      <a:lnTo>
                        <a:pt x="44" y="23"/>
                      </a:lnTo>
                      <a:lnTo>
                        <a:pt x="43" y="35"/>
                      </a:lnTo>
                      <a:lnTo>
                        <a:pt x="46" y="40"/>
                      </a:lnTo>
                      <a:lnTo>
                        <a:pt x="55" y="38"/>
                      </a:lnTo>
                      <a:lnTo>
                        <a:pt x="66" y="43"/>
                      </a:lnTo>
                      <a:lnTo>
                        <a:pt x="73" y="47"/>
                      </a:lnTo>
                      <a:lnTo>
                        <a:pt x="78" y="57"/>
                      </a:lnTo>
                      <a:lnTo>
                        <a:pt x="84" y="68"/>
                      </a:lnTo>
                      <a:lnTo>
                        <a:pt x="89" y="75"/>
                      </a:lnTo>
                      <a:lnTo>
                        <a:pt x="96" y="80"/>
                      </a:lnTo>
                      <a:lnTo>
                        <a:pt x="107" y="83"/>
                      </a:lnTo>
                      <a:lnTo>
                        <a:pt x="119" y="84"/>
                      </a:lnTo>
                      <a:lnTo>
                        <a:pt x="127" y="83"/>
                      </a:lnTo>
                      <a:lnTo>
                        <a:pt x="132" y="86"/>
                      </a:lnTo>
                      <a:lnTo>
                        <a:pt x="132" y="92"/>
                      </a:lnTo>
                      <a:lnTo>
                        <a:pt x="129" y="93"/>
                      </a:lnTo>
                      <a:lnTo>
                        <a:pt x="130" y="89"/>
                      </a:lnTo>
                      <a:lnTo>
                        <a:pt x="128" y="86"/>
                      </a:lnTo>
                      <a:lnTo>
                        <a:pt x="125" y="88"/>
                      </a:lnTo>
                      <a:lnTo>
                        <a:pt x="118" y="89"/>
                      </a:lnTo>
                      <a:lnTo>
                        <a:pt x="108" y="89"/>
                      </a:lnTo>
                      <a:lnTo>
                        <a:pt x="96" y="86"/>
                      </a:lnTo>
                      <a:lnTo>
                        <a:pt x="89" y="81"/>
                      </a:lnTo>
                      <a:lnTo>
                        <a:pt x="84" y="75"/>
                      </a:lnTo>
                      <a:lnTo>
                        <a:pt x="78" y="68"/>
                      </a:lnTo>
                      <a:lnTo>
                        <a:pt x="72" y="60"/>
                      </a:lnTo>
                      <a:lnTo>
                        <a:pt x="67" y="52"/>
                      </a:lnTo>
                      <a:lnTo>
                        <a:pt x="57" y="48"/>
                      </a:lnTo>
                      <a:lnTo>
                        <a:pt x="42" y="42"/>
                      </a:lnTo>
                      <a:lnTo>
                        <a:pt x="33" y="40"/>
                      </a:lnTo>
                      <a:lnTo>
                        <a:pt x="20" y="34"/>
                      </a:lnTo>
                      <a:lnTo>
                        <a:pt x="10" y="24"/>
                      </a:lnTo>
                      <a:lnTo>
                        <a:pt x="6" y="15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7" name="Freeform 141"/>
                <p:cNvSpPr>
                  <a:spLocks noChangeAspect="1"/>
                </p:cNvSpPr>
                <p:nvPr/>
              </p:nvSpPr>
              <p:spPr bwMode="auto">
                <a:xfrm>
                  <a:off x="1628" y="3370"/>
                  <a:ext cx="352" cy="171"/>
                </a:xfrm>
                <a:custGeom>
                  <a:avLst/>
                  <a:gdLst>
                    <a:gd name="T0" fmla="*/ 2 w 187"/>
                    <a:gd name="T1" fmla="*/ 61 h 84"/>
                    <a:gd name="T2" fmla="*/ 1 w 187"/>
                    <a:gd name="T3" fmla="*/ 47 h 84"/>
                    <a:gd name="T4" fmla="*/ 6 w 187"/>
                    <a:gd name="T5" fmla="*/ 35 h 84"/>
                    <a:gd name="T6" fmla="*/ 19 w 187"/>
                    <a:gd name="T7" fmla="*/ 26 h 84"/>
                    <a:gd name="T8" fmla="*/ 31 w 187"/>
                    <a:gd name="T9" fmla="*/ 18 h 84"/>
                    <a:gd name="T10" fmla="*/ 41 w 187"/>
                    <a:gd name="T11" fmla="*/ 13 h 84"/>
                    <a:gd name="T12" fmla="*/ 51 w 187"/>
                    <a:gd name="T13" fmla="*/ 10 h 84"/>
                    <a:gd name="T14" fmla="*/ 59 w 187"/>
                    <a:gd name="T15" fmla="*/ 7 h 84"/>
                    <a:gd name="T16" fmla="*/ 63 w 187"/>
                    <a:gd name="T17" fmla="*/ 7 h 84"/>
                    <a:gd name="T18" fmla="*/ 71 w 187"/>
                    <a:gd name="T19" fmla="*/ 3 h 84"/>
                    <a:gd name="T20" fmla="*/ 76 w 187"/>
                    <a:gd name="T21" fmla="*/ 5 h 84"/>
                    <a:gd name="T22" fmla="*/ 83 w 187"/>
                    <a:gd name="T23" fmla="*/ 2 h 84"/>
                    <a:gd name="T24" fmla="*/ 99 w 187"/>
                    <a:gd name="T25" fmla="*/ 0 h 84"/>
                    <a:gd name="T26" fmla="*/ 116 w 187"/>
                    <a:gd name="T27" fmla="*/ 0 h 84"/>
                    <a:gd name="T28" fmla="*/ 133 w 187"/>
                    <a:gd name="T29" fmla="*/ 2 h 84"/>
                    <a:gd name="T30" fmla="*/ 149 w 187"/>
                    <a:gd name="T31" fmla="*/ 6 h 84"/>
                    <a:gd name="T32" fmla="*/ 163 w 187"/>
                    <a:gd name="T33" fmla="*/ 15 h 84"/>
                    <a:gd name="T34" fmla="*/ 176 w 187"/>
                    <a:gd name="T35" fmla="*/ 26 h 84"/>
                    <a:gd name="T36" fmla="*/ 181 w 187"/>
                    <a:gd name="T37" fmla="*/ 33 h 84"/>
                    <a:gd name="T38" fmla="*/ 186 w 187"/>
                    <a:gd name="T39" fmla="*/ 44 h 84"/>
                    <a:gd name="T40" fmla="*/ 187 w 187"/>
                    <a:gd name="T41" fmla="*/ 55 h 84"/>
                    <a:gd name="T42" fmla="*/ 179 w 187"/>
                    <a:gd name="T43" fmla="*/ 65 h 84"/>
                    <a:gd name="T44" fmla="*/ 175 w 187"/>
                    <a:gd name="T45" fmla="*/ 69 h 84"/>
                    <a:gd name="T46" fmla="*/ 166 w 187"/>
                    <a:gd name="T47" fmla="*/ 77 h 84"/>
                    <a:gd name="T48" fmla="*/ 155 w 187"/>
                    <a:gd name="T49" fmla="*/ 81 h 84"/>
                    <a:gd name="T50" fmla="*/ 139 w 187"/>
                    <a:gd name="T51" fmla="*/ 84 h 84"/>
                    <a:gd name="T52" fmla="*/ 120 w 187"/>
                    <a:gd name="T53" fmla="*/ 82 h 84"/>
                    <a:gd name="T54" fmla="*/ 105 w 187"/>
                    <a:gd name="T55" fmla="*/ 75 h 84"/>
                    <a:gd name="T56" fmla="*/ 93 w 187"/>
                    <a:gd name="T57" fmla="*/ 69 h 84"/>
                    <a:gd name="T58" fmla="*/ 83 w 187"/>
                    <a:gd name="T59" fmla="*/ 61 h 84"/>
                    <a:gd name="T60" fmla="*/ 76 w 187"/>
                    <a:gd name="T61" fmla="*/ 56 h 84"/>
                    <a:gd name="T62" fmla="*/ 61 w 187"/>
                    <a:gd name="T63" fmla="*/ 46 h 84"/>
                    <a:gd name="T64" fmla="*/ 29 w 187"/>
                    <a:gd name="T65" fmla="*/ 47 h 84"/>
                    <a:gd name="T66" fmla="*/ 15 w 187"/>
                    <a:gd name="T67" fmla="*/ 57 h 84"/>
                    <a:gd name="T68" fmla="*/ 6 w 187"/>
                    <a:gd name="T69" fmla="*/ 65 h 8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87"/>
                    <a:gd name="T106" fmla="*/ 0 h 84"/>
                    <a:gd name="T107" fmla="*/ 187 w 187"/>
                    <a:gd name="T108" fmla="*/ 84 h 8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87" h="84">
                      <a:moveTo>
                        <a:pt x="6" y="65"/>
                      </a:moveTo>
                      <a:lnTo>
                        <a:pt x="2" y="61"/>
                      </a:lnTo>
                      <a:lnTo>
                        <a:pt x="0" y="54"/>
                      </a:lnTo>
                      <a:lnTo>
                        <a:pt x="1" y="47"/>
                      </a:lnTo>
                      <a:lnTo>
                        <a:pt x="2" y="41"/>
                      </a:lnTo>
                      <a:lnTo>
                        <a:pt x="6" y="35"/>
                      </a:lnTo>
                      <a:lnTo>
                        <a:pt x="11" y="30"/>
                      </a:lnTo>
                      <a:lnTo>
                        <a:pt x="19" y="26"/>
                      </a:lnTo>
                      <a:lnTo>
                        <a:pt x="27" y="21"/>
                      </a:lnTo>
                      <a:lnTo>
                        <a:pt x="31" y="18"/>
                      </a:lnTo>
                      <a:lnTo>
                        <a:pt x="36" y="16"/>
                      </a:lnTo>
                      <a:lnTo>
                        <a:pt x="41" y="13"/>
                      </a:lnTo>
                      <a:lnTo>
                        <a:pt x="45" y="12"/>
                      </a:lnTo>
                      <a:lnTo>
                        <a:pt x="51" y="10"/>
                      </a:lnTo>
                      <a:lnTo>
                        <a:pt x="55" y="8"/>
                      </a:lnTo>
                      <a:lnTo>
                        <a:pt x="59" y="7"/>
                      </a:lnTo>
                      <a:lnTo>
                        <a:pt x="59" y="9"/>
                      </a:lnTo>
                      <a:lnTo>
                        <a:pt x="63" y="7"/>
                      </a:lnTo>
                      <a:lnTo>
                        <a:pt x="67" y="5"/>
                      </a:lnTo>
                      <a:lnTo>
                        <a:pt x="71" y="3"/>
                      </a:lnTo>
                      <a:lnTo>
                        <a:pt x="70" y="6"/>
                      </a:lnTo>
                      <a:lnTo>
                        <a:pt x="76" y="5"/>
                      </a:lnTo>
                      <a:lnTo>
                        <a:pt x="78" y="3"/>
                      </a:lnTo>
                      <a:lnTo>
                        <a:pt x="83" y="2"/>
                      </a:lnTo>
                      <a:lnTo>
                        <a:pt x="90" y="1"/>
                      </a:lnTo>
                      <a:lnTo>
                        <a:pt x="99" y="0"/>
                      </a:lnTo>
                      <a:lnTo>
                        <a:pt x="107" y="0"/>
                      </a:lnTo>
                      <a:lnTo>
                        <a:pt x="116" y="0"/>
                      </a:lnTo>
                      <a:lnTo>
                        <a:pt x="125" y="0"/>
                      </a:lnTo>
                      <a:lnTo>
                        <a:pt x="133" y="2"/>
                      </a:lnTo>
                      <a:lnTo>
                        <a:pt x="141" y="3"/>
                      </a:lnTo>
                      <a:lnTo>
                        <a:pt x="149" y="6"/>
                      </a:lnTo>
                      <a:lnTo>
                        <a:pt x="158" y="11"/>
                      </a:lnTo>
                      <a:lnTo>
                        <a:pt x="163" y="15"/>
                      </a:lnTo>
                      <a:lnTo>
                        <a:pt x="171" y="21"/>
                      </a:lnTo>
                      <a:lnTo>
                        <a:pt x="176" y="26"/>
                      </a:lnTo>
                      <a:lnTo>
                        <a:pt x="178" y="29"/>
                      </a:lnTo>
                      <a:lnTo>
                        <a:pt x="181" y="33"/>
                      </a:lnTo>
                      <a:lnTo>
                        <a:pt x="183" y="40"/>
                      </a:lnTo>
                      <a:lnTo>
                        <a:pt x="186" y="44"/>
                      </a:lnTo>
                      <a:lnTo>
                        <a:pt x="187" y="49"/>
                      </a:lnTo>
                      <a:lnTo>
                        <a:pt x="187" y="55"/>
                      </a:lnTo>
                      <a:lnTo>
                        <a:pt x="183" y="61"/>
                      </a:lnTo>
                      <a:lnTo>
                        <a:pt x="179" y="65"/>
                      </a:lnTo>
                      <a:lnTo>
                        <a:pt x="177" y="68"/>
                      </a:lnTo>
                      <a:lnTo>
                        <a:pt x="175" y="69"/>
                      </a:lnTo>
                      <a:lnTo>
                        <a:pt x="171" y="73"/>
                      </a:lnTo>
                      <a:lnTo>
                        <a:pt x="166" y="77"/>
                      </a:lnTo>
                      <a:lnTo>
                        <a:pt x="160" y="79"/>
                      </a:lnTo>
                      <a:lnTo>
                        <a:pt x="155" y="81"/>
                      </a:lnTo>
                      <a:lnTo>
                        <a:pt x="147" y="83"/>
                      </a:lnTo>
                      <a:lnTo>
                        <a:pt x="139" y="84"/>
                      </a:lnTo>
                      <a:lnTo>
                        <a:pt x="128" y="83"/>
                      </a:lnTo>
                      <a:lnTo>
                        <a:pt x="120" y="82"/>
                      </a:lnTo>
                      <a:lnTo>
                        <a:pt x="113" y="77"/>
                      </a:lnTo>
                      <a:lnTo>
                        <a:pt x="105" y="75"/>
                      </a:lnTo>
                      <a:lnTo>
                        <a:pt x="99" y="73"/>
                      </a:lnTo>
                      <a:lnTo>
                        <a:pt x="93" y="69"/>
                      </a:lnTo>
                      <a:lnTo>
                        <a:pt x="87" y="65"/>
                      </a:lnTo>
                      <a:lnTo>
                        <a:pt x="83" y="61"/>
                      </a:lnTo>
                      <a:lnTo>
                        <a:pt x="78" y="57"/>
                      </a:lnTo>
                      <a:lnTo>
                        <a:pt x="76" y="56"/>
                      </a:lnTo>
                      <a:lnTo>
                        <a:pt x="71" y="51"/>
                      </a:lnTo>
                      <a:lnTo>
                        <a:pt x="61" y="46"/>
                      </a:lnTo>
                      <a:lnTo>
                        <a:pt x="44" y="44"/>
                      </a:lnTo>
                      <a:lnTo>
                        <a:pt x="29" y="47"/>
                      </a:lnTo>
                      <a:lnTo>
                        <a:pt x="22" y="51"/>
                      </a:lnTo>
                      <a:lnTo>
                        <a:pt x="15" y="57"/>
                      </a:lnTo>
                      <a:lnTo>
                        <a:pt x="7" y="61"/>
                      </a:lnTo>
                      <a:lnTo>
                        <a:pt x="6" y="65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8" name="Freeform 142"/>
                <p:cNvSpPr>
                  <a:spLocks noChangeAspect="1"/>
                </p:cNvSpPr>
                <p:nvPr/>
              </p:nvSpPr>
              <p:spPr bwMode="auto">
                <a:xfrm>
                  <a:off x="1634" y="3424"/>
                  <a:ext cx="41" cy="36"/>
                </a:xfrm>
                <a:custGeom>
                  <a:avLst/>
                  <a:gdLst>
                    <a:gd name="T0" fmla="*/ 12 w 14"/>
                    <a:gd name="T1" fmla="*/ 0 h 17"/>
                    <a:gd name="T2" fmla="*/ 7 w 14"/>
                    <a:gd name="T3" fmla="*/ 2 h 17"/>
                    <a:gd name="T4" fmla="*/ 3 w 14"/>
                    <a:gd name="T5" fmla="*/ 5 h 17"/>
                    <a:gd name="T6" fmla="*/ 1 w 14"/>
                    <a:gd name="T7" fmla="*/ 9 h 17"/>
                    <a:gd name="T8" fmla="*/ 0 w 14"/>
                    <a:gd name="T9" fmla="*/ 16 h 17"/>
                    <a:gd name="T10" fmla="*/ 3 w 14"/>
                    <a:gd name="T11" fmla="*/ 17 h 17"/>
                    <a:gd name="T12" fmla="*/ 8 w 14"/>
                    <a:gd name="T13" fmla="*/ 14 h 17"/>
                    <a:gd name="T14" fmla="*/ 8 w 14"/>
                    <a:gd name="T15" fmla="*/ 10 h 17"/>
                    <a:gd name="T16" fmla="*/ 11 w 14"/>
                    <a:gd name="T17" fmla="*/ 6 h 17"/>
                    <a:gd name="T18" fmla="*/ 14 w 14"/>
                    <a:gd name="T19" fmla="*/ 4 h 17"/>
                    <a:gd name="T20" fmla="*/ 13 w 14"/>
                    <a:gd name="T21" fmla="*/ 10 h 17"/>
                    <a:gd name="T22" fmla="*/ 10 w 14"/>
                    <a:gd name="T23" fmla="*/ 13 h 17"/>
                    <a:gd name="T24" fmla="*/ 12 w 14"/>
                    <a:gd name="T25" fmla="*/ 0 h 1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"/>
                    <a:gd name="T40" fmla="*/ 0 h 17"/>
                    <a:gd name="T41" fmla="*/ 14 w 14"/>
                    <a:gd name="T42" fmla="*/ 17 h 1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" h="17">
                      <a:moveTo>
                        <a:pt x="12" y="0"/>
                      </a:moveTo>
                      <a:lnTo>
                        <a:pt x="7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6"/>
                      </a:lnTo>
                      <a:lnTo>
                        <a:pt x="3" y="17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1" y="6"/>
                      </a:lnTo>
                      <a:lnTo>
                        <a:pt x="14" y="4"/>
                      </a:lnTo>
                      <a:lnTo>
                        <a:pt x="13" y="10"/>
                      </a:lnTo>
                      <a:lnTo>
                        <a:pt x="10" y="13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49" name="Freeform 143"/>
                <p:cNvSpPr>
                  <a:spLocks noChangeAspect="1"/>
                </p:cNvSpPr>
                <p:nvPr/>
              </p:nvSpPr>
              <p:spPr bwMode="auto">
                <a:xfrm>
                  <a:off x="1634" y="3424"/>
                  <a:ext cx="41" cy="36"/>
                </a:xfrm>
                <a:custGeom>
                  <a:avLst/>
                  <a:gdLst>
                    <a:gd name="T0" fmla="*/ 12 w 14"/>
                    <a:gd name="T1" fmla="*/ 0 h 17"/>
                    <a:gd name="T2" fmla="*/ 7 w 14"/>
                    <a:gd name="T3" fmla="*/ 2 h 17"/>
                    <a:gd name="T4" fmla="*/ 3 w 14"/>
                    <a:gd name="T5" fmla="*/ 5 h 17"/>
                    <a:gd name="T6" fmla="*/ 1 w 14"/>
                    <a:gd name="T7" fmla="*/ 9 h 17"/>
                    <a:gd name="T8" fmla="*/ 0 w 14"/>
                    <a:gd name="T9" fmla="*/ 16 h 17"/>
                    <a:gd name="T10" fmla="*/ 3 w 14"/>
                    <a:gd name="T11" fmla="*/ 17 h 17"/>
                    <a:gd name="T12" fmla="*/ 8 w 14"/>
                    <a:gd name="T13" fmla="*/ 14 h 17"/>
                    <a:gd name="T14" fmla="*/ 8 w 14"/>
                    <a:gd name="T15" fmla="*/ 10 h 17"/>
                    <a:gd name="T16" fmla="*/ 11 w 14"/>
                    <a:gd name="T17" fmla="*/ 6 h 17"/>
                    <a:gd name="T18" fmla="*/ 14 w 14"/>
                    <a:gd name="T19" fmla="*/ 4 h 17"/>
                    <a:gd name="T20" fmla="*/ 13 w 14"/>
                    <a:gd name="T21" fmla="*/ 10 h 17"/>
                    <a:gd name="T22" fmla="*/ 10 w 14"/>
                    <a:gd name="T23" fmla="*/ 13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4"/>
                    <a:gd name="T37" fmla="*/ 0 h 17"/>
                    <a:gd name="T38" fmla="*/ 14 w 14"/>
                    <a:gd name="T39" fmla="*/ 17 h 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4" h="17">
                      <a:moveTo>
                        <a:pt x="12" y="0"/>
                      </a:moveTo>
                      <a:lnTo>
                        <a:pt x="7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6"/>
                      </a:lnTo>
                      <a:lnTo>
                        <a:pt x="3" y="17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1" y="6"/>
                      </a:lnTo>
                      <a:lnTo>
                        <a:pt x="14" y="4"/>
                      </a:lnTo>
                      <a:lnTo>
                        <a:pt x="13" y="10"/>
                      </a:lnTo>
                      <a:lnTo>
                        <a:pt x="10" y="13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50" name="Freeform 144"/>
                <p:cNvSpPr>
                  <a:spLocks noChangeAspect="1"/>
                </p:cNvSpPr>
                <p:nvPr/>
              </p:nvSpPr>
              <p:spPr bwMode="auto">
                <a:xfrm>
                  <a:off x="1742" y="3375"/>
                  <a:ext cx="41" cy="82"/>
                </a:xfrm>
                <a:custGeom>
                  <a:avLst/>
                  <a:gdLst>
                    <a:gd name="T0" fmla="*/ 17 w 18"/>
                    <a:gd name="T1" fmla="*/ 0 h 41"/>
                    <a:gd name="T2" fmla="*/ 16 w 18"/>
                    <a:gd name="T3" fmla="*/ 6 h 41"/>
                    <a:gd name="T4" fmla="*/ 16 w 18"/>
                    <a:gd name="T5" fmla="*/ 12 h 41"/>
                    <a:gd name="T6" fmla="*/ 18 w 18"/>
                    <a:gd name="T7" fmla="*/ 21 h 41"/>
                    <a:gd name="T8" fmla="*/ 17 w 18"/>
                    <a:gd name="T9" fmla="*/ 31 h 41"/>
                    <a:gd name="T10" fmla="*/ 8 w 18"/>
                    <a:gd name="T11" fmla="*/ 39 h 41"/>
                    <a:gd name="T12" fmla="*/ 0 w 18"/>
                    <a:gd name="T13" fmla="*/ 41 h 41"/>
                    <a:gd name="T14" fmla="*/ 17 w 18"/>
                    <a:gd name="T15" fmla="*/ 0 h 4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"/>
                    <a:gd name="T25" fmla="*/ 0 h 41"/>
                    <a:gd name="T26" fmla="*/ 18 w 18"/>
                    <a:gd name="T27" fmla="*/ 41 h 4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" h="41">
                      <a:moveTo>
                        <a:pt x="17" y="0"/>
                      </a:moveTo>
                      <a:lnTo>
                        <a:pt x="16" y="6"/>
                      </a:lnTo>
                      <a:lnTo>
                        <a:pt x="16" y="12"/>
                      </a:lnTo>
                      <a:lnTo>
                        <a:pt x="18" y="21"/>
                      </a:lnTo>
                      <a:lnTo>
                        <a:pt x="17" y="31"/>
                      </a:lnTo>
                      <a:lnTo>
                        <a:pt x="8" y="39"/>
                      </a:lnTo>
                      <a:lnTo>
                        <a:pt x="0" y="4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51" name="Freeform 145"/>
                <p:cNvSpPr>
                  <a:spLocks noChangeAspect="1"/>
                </p:cNvSpPr>
                <p:nvPr/>
              </p:nvSpPr>
              <p:spPr bwMode="auto">
                <a:xfrm>
                  <a:off x="1742" y="3375"/>
                  <a:ext cx="41" cy="82"/>
                </a:xfrm>
                <a:custGeom>
                  <a:avLst/>
                  <a:gdLst>
                    <a:gd name="T0" fmla="*/ 17 w 18"/>
                    <a:gd name="T1" fmla="*/ 0 h 41"/>
                    <a:gd name="T2" fmla="*/ 16 w 18"/>
                    <a:gd name="T3" fmla="*/ 6 h 41"/>
                    <a:gd name="T4" fmla="*/ 16 w 18"/>
                    <a:gd name="T5" fmla="*/ 12 h 41"/>
                    <a:gd name="T6" fmla="*/ 18 w 18"/>
                    <a:gd name="T7" fmla="*/ 21 h 41"/>
                    <a:gd name="T8" fmla="*/ 17 w 18"/>
                    <a:gd name="T9" fmla="*/ 31 h 41"/>
                    <a:gd name="T10" fmla="*/ 8 w 18"/>
                    <a:gd name="T11" fmla="*/ 39 h 41"/>
                    <a:gd name="T12" fmla="*/ 0 w 18"/>
                    <a:gd name="T13" fmla="*/ 41 h 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41"/>
                    <a:gd name="T23" fmla="*/ 18 w 18"/>
                    <a:gd name="T24" fmla="*/ 41 h 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41">
                      <a:moveTo>
                        <a:pt x="17" y="0"/>
                      </a:moveTo>
                      <a:lnTo>
                        <a:pt x="16" y="6"/>
                      </a:lnTo>
                      <a:lnTo>
                        <a:pt x="16" y="12"/>
                      </a:lnTo>
                      <a:lnTo>
                        <a:pt x="18" y="21"/>
                      </a:lnTo>
                      <a:lnTo>
                        <a:pt x="17" y="31"/>
                      </a:lnTo>
                      <a:lnTo>
                        <a:pt x="8" y="39"/>
                      </a:lnTo>
                      <a:lnTo>
                        <a:pt x="0" y="41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52" name="Freeform 146"/>
                <p:cNvSpPr>
                  <a:spLocks noChangeAspect="1"/>
                </p:cNvSpPr>
                <p:nvPr/>
              </p:nvSpPr>
              <p:spPr bwMode="auto">
                <a:xfrm>
                  <a:off x="1760" y="3375"/>
                  <a:ext cx="41" cy="128"/>
                </a:xfrm>
                <a:custGeom>
                  <a:avLst/>
                  <a:gdLst>
                    <a:gd name="T0" fmla="*/ 19 w 19"/>
                    <a:gd name="T1" fmla="*/ 0 h 63"/>
                    <a:gd name="T2" fmla="*/ 17 w 19"/>
                    <a:gd name="T3" fmla="*/ 7 h 63"/>
                    <a:gd name="T4" fmla="*/ 17 w 19"/>
                    <a:gd name="T5" fmla="*/ 15 h 63"/>
                    <a:gd name="T6" fmla="*/ 17 w 19"/>
                    <a:gd name="T7" fmla="*/ 24 h 63"/>
                    <a:gd name="T8" fmla="*/ 17 w 19"/>
                    <a:gd name="T9" fmla="*/ 33 h 63"/>
                    <a:gd name="T10" fmla="*/ 12 w 19"/>
                    <a:gd name="T11" fmla="*/ 40 h 63"/>
                    <a:gd name="T12" fmla="*/ 6 w 19"/>
                    <a:gd name="T13" fmla="*/ 45 h 63"/>
                    <a:gd name="T14" fmla="*/ 2 w 19"/>
                    <a:gd name="T15" fmla="*/ 55 h 63"/>
                    <a:gd name="T16" fmla="*/ 0 w 19"/>
                    <a:gd name="T17" fmla="*/ 63 h 63"/>
                    <a:gd name="T18" fmla="*/ 19 w 19"/>
                    <a:gd name="T19" fmla="*/ 0 h 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"/>
                    <a:gd name="T31" fmla="*/ 0 h 63"/>
                    <a:gd name="T32" fmla="*/ 19 w 19"/>
                    <a:gd name="T33" fmla="*/ 63 h 6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" h="63">
                      <a:moveTo>
                        <a:pt x="19" y="0"/>
                      </a:moveTo>
                      <a:lnTo>
                        <a:pt x="17" y="7"/>
                      </a:lnTo>
                      <a:lnTo>
                        <a:pt x="17" y="15"/>
                      </a:lnTo>
                      <a:lnTo>
                        <a:pt x="17" y="24"/>
                      </a:lnTo>
                      <a:lnTo>
                        <a:pt x="17" y="33"/>
                      </a:lnTo>
                      <a:lnTo>
                        <a:pt x="12" y="40"/>
                      </a:lnTo>
                      <a:lnTo>
                        <a:pt x="6" y="45"/>
                      </a:lnTo>
                      <a:lnTo>
                        <a:pt x="2" y="55"/>
                      </a:lnTo>
                      <a:lnTo>
                        <a:pt x="0" y="6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53" name="Freeform 147"/>
                <p:cNvSpPr>
                  <a:spLocks noChangeAspect="1"/>
                </p:cNvSpPr>
                <p:nvPr/>
              </p:nvSpPr>
              <p:spPr bwMode="auto">
                <a:xfrm>
                  <a:off x="1760" y="3375"/>
                  <a:ext cx="41" cy="128"/>
                </a:xfrm>
                <a:custGeom>
                  <a:avLst/>
                  <a:gdLst>
                    <a:gd name="T0" fmla="*/ 19 w 19"/>
                    <a:gd name="T1" fmla="*/ 0 h 63"/>
                    <a:gd name="T2" fmla="*/ 17 w 19"/>
                    <a:gd name="T3" fmla="*/ 7 h 63"/>
                    <a:gd name="T4" fmla="*/ 17 w 19"/>
                    <a:gd name="T5" fmla="*/ 15 h 63"/>
                    <a:gd name="T6" fmla="*/ 17 w 19"/>
                    <a:gd name="T7" fmla="*/ 24 h 63"/>
                    <a:gd name="T8" fmla="*/ 17 w 19"/>
                    <a:gd name="T9" fmla="*/ 33 h 63"/>
                    <a:gd name="T10" fmla="*/ 12 w 19"/>
                    <a:gd name="T11" fmla="*/ 40 h 63"/>
                    <a:gd name="T12" fmla="*/ 6 w 19"/>
                    <a:gd name="T13" fmla="*/ 45 h 63"/>
                    <a:gd name="T14" fmla="*/ 2 w 19"/>
                    <a:gd name="T15" fmla="*/ 55 h 63"/>
                    <a:gd name="T16" fmla="*/ 0 w 19"/>
                    <a:gd name="T17" fmla="*/ 63 h 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63"/>
                    <a:gd name="T29" fmla="*/ 19 w 19"/>
                    <a:gd name="T30" fmla="*/ 63 h 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63">
                      <a:moveTo>
                        <a:pt x="19" y="0"/>
                      </a:moveTo>
                      <a:lnTo>
                        <a:pt x="17" y="7"/>
                      </a:lnTo>
                      <a:lnTo>
                        <a:pt x="17" y="15"/>
                      </a:lnTo>
                      <a:lnTo>
                        <a:pt x="17" y="24"/>
                      </a:lnTo>
                      <a:lnTo>
                        <a:pt x="17" y="33"/>
                      </a:lnTo>
                      <a:lnTo>
                        <a:pt x="12" y="40"/>
                      </a:lnTo>
                      <a:lnTo>
                        <a:pt x="6" y="45"/>
                      </a:lnTo>
                      <a:lnTo>
                        <a:pt x="2" y="55"/>
                      </a:lnTo>
                      <a:lnTo>
                        <a:pt x="0" y="63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54" name="Freeform 148"/>
                <p:cNvSpPr>
                  <a:spLocks noChangeAspect="1"/>
                </p:cNvSpPr>
                <p:nvPr/>
              </p:nvSpPr>
              <p:spPr bwMode="auto">
                <a:xfrm>
                  <a:off x="1780" y="3379"/>
                  <a:ext cx="43" cy="120"/>
                </a:xfrm>
                <a:custGeom>
                  <a:avLst/>
                  <a:gdLst>
                    <a:gd name="T0" fmla="*/ 19 w 19"/>
                    <a:gd name="T1" fmla="*/ 0 h 59"/>
                    <a:gd name="T2" fmla="*/ 16 w 19"/>
                    <a:gd name="T3" fmla="*/ 8 h 59"/>
                    <a:gd name="T4" fmla="*/ 16 w 19"/>
                    <a:gd name="T5" fmla="*/ 18 h 59"/>
                    <a:gd name="T6" fmla="*/ 16 w 19"/>
                    <a:gd name="T7" fmla="*/ 31 h 59"/>
                    <a:gd name="T8" fmla="*/ 12 w 19"/>
                    <a:gd name="T9" fmla="*/ 37 h 59"/>
                    <a:gd name="T10" fmla="*/ 5 w 19"/>
                    <a:gd name="T11" fmla="*/ 44 h 59"/>
                    <a:gd name="T12" fmla="*/ 0 w 19"/>
                    <a:gd name="T13" fmla="*/ 56 h 59"/>
                    <a:gd name="T14" fmla="*/ 0 w 19"/>
                    <a:gd name="T15" fmla="*/ 59 h 59"/>
                    <a:gd name="T16" fmla="*/ 19 w 19"/>
                    <a:gd name="T17" fmla="*/ 0 h 5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59"/>
                    <a:gd name="T29" fmla="*/ 19 w 19"/>
                    <a:gd name="T30" fmla="*/ 59 h 5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59">
                      <a:moveTo>
                        <a:pt x="19" y="0"/>
                      </a:moveTo>
                      <a:lnTo>
                        <a:pt x="16" y="8"/>
                      </a:lnTo>
                      <a:lnTo>
                        <a:pt x="16" y="18"/>
                      </a:lnTo>
                      <a:lnTo>
                        <a:pt x="16" y="31"/>
                      </a:lnTo>
                      <a:lnTo>
                        <a:pt x="12" y="37"/>
                      </a:lnTo>
                      <a:lnTo>
                        <a:pt x="5" y="44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55" name="Freeform 149"/>
                <p:cNvSpPr>
                  <a:spLocks noChangeAspect="1"/>
                </p:cNvSpPr>
                <p:nvPr/>
              </p:nvSpPr>
              <p:spPr bwMode="auto">
                <a:xfrm>
                  <a:off x="1780" y="3379"/>
                  <a:ext cx="43" cy="120"/>
                </a:xfrm>
                <a:custGeom>
                  <a:avLst/>
                  <a:gdLst>
                    <a:gd name="T0" fmla="*/ 19 w 19"/>
                    <a:gd name="T1" fmla="*/ 0 h 59"/>
                    <a:gd name="T2" fmla="*/ 16 w 19"/>
                    <a:gd name="T3" fmla="*/ 8 h 59"/>
                    <a:gd name="T4" fmla="*/ 16 w 19"/>
                    <a:gd name="T5" fmla="*/ 18 h 59"/>
                    <a:gd name="T6" fmla="*/ 16 w 19"/>
                    <a:gd name="T7" fmla="*/ 31 h 59"/>
                    <a:gd name="T8" fmla="*/ 12 w 19"/>
                    <a:gd name="T9" fmla="*/ 37 h 59"/>
                    <a:gd name="T10" fmla="*/ 5 w 19"/>
                    <a:gd name="T11" fmla="*/ 44 h 59"/>
                    <a:gd name="T12" fmla="*/ 0 w 19"/>
                    <a:gd name="T13" fmla="*/ 56 h 59"/>
                    <a:gd name="T14" fmla="*/ 0 w 19"/>
                    <a:gd name="T15" fmla="*/ 59 h 5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59"/>
                    <a:gd name="T26" fmla="*/ 19 w 19"/>
                    <a:gd name="T27" fmla="*/ 59 h 5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59">
                      <a:moveTo>
                        <a:pt x="19" y="0"/>
                      </a:moveTo>
                      <a:lnTo>
                        <a:pt x="16" y="8"/>
                      </a:lnTo>
                      <a:lnTo>
                        <a:pt x="16" y="18"/>
                      </a:lnTo>
                      <a:lnTo>
                        <a:pt x="16" y="31"/>
                      </a:lnTo>
                      <a:lnTo>
                        <a:pt x="12" y="37"/>
                      </a:lnTo>
                      <a:lnTo>
                        <a:pt x="5" y="44"/>
                      </a:lnTo>
                      <a:lnTo>
                        <a:pt x="0" y="56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56" name="Freeform 150"/>
                <p:cNvSpPr>
                  <a:spLocks noChangeAspect="1"/>
                </p:cNvSpPr>
                <p:nvPr/>
              </p:nvSpPr>
              <p:spPr bwMode="auto">
                <a:xfrm>
                  <a:off x="1799" y="3387"/>
                  <a:ext cx="41" cy="109"/>
                </a:xfrm>
                <a:custGeom>
                  <a:avLst/>
                  <a:gdLst>
                    <a:gd name="T0" fmla="*/ 18 w 18"/>
                    <a:gd name="T1" fmla="*/ 0 h 54"/>
                    <a:gd name="T2" fmla="*/ 15 w 18"/>
                    <a:gd name="T3" fmla="*/ 3 h 54"/>
                    <a:gd name="T4" fmla="*/ 15 w 18"/>
                    <a:gd name="T5" fmla="*/ 8 h 54"/>
                    <a:gd name="T6" fmla="*/ 15 w 18"/>
                    <a:gd name="T7" fmla="*/ 14 h 54"/>
                    <a:gd name="T8" fmla="*/ 15 w 18"/>
                    <a:gd name="T9" fmla="*/ 25 h 54"/>
                    <a:gd name="T10" fmla="*/ 10 w 18"/>
                    <a:gd name="T11" fmla="*/ 33 h 54"/>
                    <a:gd name="T12" fmla="*/ 3 w 18"/>
                    <a:gd name="T13" fmla="*/ 38 h 54"/>
                    <a:gd name="T14" fmla="*/ 2 w 18"/>
                    <a:gd name="T15" fmla="*/ 48 h 54"/>
                    <a:gd name="T16" fmla="*/ 0 w 18"/>
                    <a:gd name="T17" fmla="*/ 54 h 54"/>
                    <a:gd name="T18" fmla="*/ 18 w 18"/>
                    <a:gd name="T19" fmla="*/ 0 h 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"/>
                    <a:gd name="T31" fmla="*/ 0 h 54"/>
                    <a:gd name="T32" fmla="*/ 18 w 18"/>
                    <a:gd name="T33" fmla="*/ 54 h 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" h="54">
                      <a:moveTo>
                        <a:pt x="18" y="0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15" y="25"/>
                      </a:lnTo>
                      <a:lnTo>
                        <a:pt x="10" y="33"/>
                      </a:lnTo>
                      <a:lnTo>
                        <a:pt x="3" y="38"/>
                      </a:lnTo>
                      <a:lnTo>
                        <a:pt x="2" y="48"/>
                      </a:lnTo>
                      <a:lnTo>
                        <a:pt x="0" y="5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57" name="Freeform 151"/>
                <p:cNvSpPr>
                  <a:spLocks noChangeAspect="1"/>
                </p:cNvSpPr>
                <p:nvPr/>
              </p:nvSpPr>
              <p:spPr bwMode="auto">
                <a:xfrm>
                  <a:off x="1799" y="3387"/>
                  <a:ext cx="41" cy="109"/>
                </a:xfrm>
                <a:custGeom>
                  <a:avLst/>
                  <a:gdLst>
                    <a:gd name="T0" fmla="*/ 18 w 18"/>
                    <a:gd name="T1" fmla="*/ 0 h 54"/>
                    <a:gd name="T2" fmla="*/ 15 w 18"/>
                    <a:gd name="T3" fmla="*/ 3 h 54"/>
                    <a:gd name="T4" fmla="*/ 15 w 18"/>
                    <a:gd name="T5" fmla="*/ 8 h 54"/>
                    <a:gd name="T6" fmla="*/ 15 w 18"/>
                    <a:gd name="T7" fmla="*/ 14 h 54"/>
                    <a:gd name="T8" fmla="*/ 15 w 18"/>
                    <a:gd name="T9" fmla="*/ 25 h 54"/>
                    <a:gd name="T10" fmla="*/ 10 w 18"/>
                    <a:gd name="T11" fmla="*/ 33 h 54"/>
                    <a:gd name="T12" fmla="*/ 3 w 18"/>
                    <a:gd name="T13" fmla="*/ 38 h 54"/>
                    <a:gd name="T14" fmla="*/ 2 w 18"/>
                    <a:gd name="T15" fmla="*/ 48 h 54"/>
                    <a:gd name="T16" fmla="*/ 0 w 18"/>
                    <a:gd name="T17" fmla="*/ 54 h 5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"/>
                    <a:gd name="T28" fmla="*/ 0 h 54"/>
                    <a:gd name="T29" fmla="*/ 18 w 18"/>
                    <a:gd name="T30" fmla="*/ 54 h 5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" h="54">
                      <a:moveTo>
                        <a:pt x="18" y="0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15" y="25"/>
                      </a:lnTo>
                      <a:lnTo>
                        <a:pt x="10" y="33"/>
                      </a:lnTo>
                      <a:lnTo>
                        <a:pt x="3" y="38"/>
                      </a:lnTo>
                      <a:lnTo>
                        <a:pt x="2" y="48"/>
                      </a:lnTo>
                      <a:lnTo>
                        <a:pt x="0" y="54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58" name="Freeform 152"/>
                <p:cNvSpPr>
                  <a:spLocks noChangeAspect="1"/>
                </p:cNvSpPr>
                <p:nvPr/>
              </p:nvSpPr>
              <p:spPr bwMode="auto">
                <a:xfrm>
                  <a:off x="1815" y="3398"/>
                  <a:ext cx="41" cy="98"/>
                </a:xfrm>
                <a:custGeom>
                  <a:avLst/>
                  <a:gdLst>
                    <a:gd name="T0" fmla="*/ 15 w 15"/>
                    <a:gd name="T1" fmla="*/ 0 h 48"/>
                    <a:gd name="T2" fmla="*/ 13 w 15"/>
                    <a:gd name="T3" fmla="*/ 1 h 48"/>
                    <a:gd name="T4" fmla="*/ 12 w 15"/>
                    <a:gd name="T5" fmla="*/ 6 h 48"/>
                    <a:gd name="T6" fmla="*/ 13 w 15"/>
                    <a:gd name="T7" fmla="*/ 15 h 48"/>
                    <a:gd name="T8" fmla="*/ 12 w 15"/>
                    <a:gd name="T9" fmla="*/ 25 h 48"/>
                    <a:gd name="T10" fmla="*/ 6 w 15"/>
                    <a:gd name="T11" fmla="*/ 30 h 48"/>
                    <a:gd name="T12" fmla="*/ 0 w 15"/>
                    <a:gd name="T13" fmla="*/ 44 h 48"/>
                    <a:gd name="T14" fmla="*/ 0 w 15"/>
                    <a:gd name="T15" fmla="*/ 48 h 48"/>
                    <a:gd name="T16" fmla="*/ 15 w 15"/>
                    <a:gd name="T17" fmla="*/ 0 h 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48"/>
                    <a:gd name="T29" fmla="*/ 15 w 15"/>
                    <a:gd name="T30" fmla="*/ 48 h 4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48">
                      <a:moveTo>
                        <a:pt x="15" y="0"/>
                      </a:moveTo>
                      <a:lnTo>
                        <a:pt x="13" y="1"/>
                      </a:lnTo>
                      <a:lnTo>
                        <a:pt x="12" y="6"/>
                      </a:lnTo>
                      <a:lnTo>
                        <a:pt x="13" y="15"/>
                      </a:lnTo>
                      <a:lnTo>
                        <a:pt x="12" y="25"/>
                      </a:lnTo>
                      <a:lnTo>
                        <a:pt x="6" y="30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59" name="Freeform 153"/>
                <p:cNvSpPr>
                  <a:spLocks noChangeAspect="1"/>
                </p:cNvSpPr>
                <p:nvPr/>
              </p:nvSpPr>
              <p:spPr bwMode="auto">
                <a:xfrm>
                  <a:off x="1815" y="3398"/>
                  <a:ext cx="41" cy="98"/>
                </a:xfrm>
                <a:custGeom>
                  <a:avLst/>
                  <a:gdLst>
                    <a:gd name="T0" fmla="*/ 15 w 15"/>
                    <a:gd name="T1" fmla="*/ 0 h 48"/>
                    <a:gd name="T2" fmla="*/ 13 w 15"/>
                    <a:gd name="T3" fmla="*/ 1 h 48"/>
                    <a:gd name="T4" fmla="*/ 12 w 15"/>
                    <a:gd name="T5" fmla="*/ 6 h 48"/>
                    <a:gd name="T6" fmla="*/ 13 w 15"/>
                    <a:gd name="T7" fmla="*/ 15 h 48"/>
                    <a:gd name="T8" fmla="*/ 12 w 15"/>
                    <a:gd name="T9" fmla="*/ 25 h 48"/>
                    <a:gd name="T10" fmla="*/ 6 w 15"/>
                    <a:gd name="T11" fmla="*/ 30 h 48"/>
                    <a:gd name="T12" fmla="*/ 0 w 15"/>
                    <a:gd name="T13" fmla="*/ 44 h 48"/>
                    <a:gd name="T14" fmla="*/ 0 w 15"/>
                    <a:gd name="T15" fmla="*/ 48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"/>
                    <a:gd name="T25" fmla="*/ 0 h 48"/>
                    <a:gd name="T26" fmla="*/ 15 w 15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" h="48">
                      <a:moveTo>
                        <a:pt x="15" y="0"/>
                      </a:moveTo>
                      <a:lnTo>
                        <a:pt x="13" y="1"/>
                      </a:lnTo>
                      <a:lnTo>
                        <a:pt x="12" y="6"/>
                      </a:lnTo>
                      <a:lnTo>
                        <a:pt x="13" y="15"/>
                      </a:lnTo>
                      <a:lnTo>
                        <a:pt x="12" y="25"/>
                      </a:lnTo>
                      <a:lnTo>
                        <a:pt x="6" y="30"/>
                      </a:lnTo>
                      <a:lnTo>
                        <a:pt x="0" y="44"/>
                      </a:lnTo>
                      <a:lnTo>
                        <a:pt x="0" y="48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60" name="Freeform 154"/>
                <p:cNvSpPr>
                  <a:spLocks noChangeAspect="1"/>
                </p:cNvSpPr>
                <p:nvPr/>
              </p:nvSpPr>
              <p:spPr bwMode="auto">
                <a:xfrm>
                  <a:off x="1833" y="3409"/>
                  <a:ext cx="41" cy="76"/>
                </a:xfrm>
                <a:custGeom>
                  <a:avLst/>
                  <a:gdLst>
                    <a:gd name="T0" fmla="*/ 11 w 11"/>
                    <a:gd name="T1" fmla="*/ 0 h 37"/>
                    <a:gd name="T2" fmla="*/ 9 w 11"/>
                    <a:gd name="T3" fmla="*/ 5 h 37"/>
                    <a:gd name="T4" fmla="*/ 9 w 11"/>
                    <a:gd name="T5" fmla="*/ 11 h 37"/>
                    <a:gd name="T6" fmla="*/ 4 w 11"/>
                    <a:gd name="T7" fmla="*/ 19 h 37"/>
                    <a:gd name="T8" fmla="*/ 0 w 11"/>
                    <a:gd name="T9" fmla="*/ 21 h 37"/>
                    <a:gd name="T10" fmla="*/ 1 w 11"/>
                    <a:gd name="T11" fmla="*/ 30 h 37"/>
                    <a:gd name="T12" fmla="*/ 0 w 11"/>
                    <a:gd name="T13" fmla="*/ 37 h 37"/>
                    <a:gd name="T14" fmla="*/ 11 w 11"/>
                    <a:gd name="T15" fmla="*/ 0 h 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"/>
                    <a:gd name="T25" fmla="*/ 0 h 37"/>
                    <a:gd name="T26" fmla="*/ 11 w 11"/>
                    <a:gd name="T27" fmla="*/ 37 h 3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" h="37">
                      <a:moveTo>
                        <a:pt x="11" y="0"/>
                      </a:move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1" y="30"/>
                      </a:lnTo>
                      <a:lnTo>
                        <a:pt x="0" y="37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61" name="Freeform 155"/>
                <p:cNvSpPr>
                  <a:spLocks noChangeAspect="1"/>
                </p:cNvSpPr>
                <p:nvPr/>
              </p:nvSpPr>
              <p:spPr bwMode="auto">
                <a:xfrm>
                  <a:off x="1833" y="3409"/>
                  <a:ext cx="41" cy="76"/>
                </a:xfrm>
                <a:custGeom>
                  <a:avLst/>
                  <a:gdLst>
                    <a:gd name="T0" fmla="*/ 11 w 11"/>
                    <a:gd name="T1" fmla="*/ 0 h 37"/>
                    <a:gd name="T2" fmla="*/ 9 w 11"/>
                    <a:gd name="T3" fmla="*/ 5 h 37"/>
                    <a:gd name="T4" fmla="*/ 9 w 11"/>
                    <a:gd name="T5" fmla="*/ 11 h 37"/>
                    <a:gd name="T6" fmla="*/ 4 w 11"/>
                    <a:gd name="T7" fmla="*/ 19 h 37"/>
                    <a:gd name="T8" fmla="*/ 0 w 11"/>
                    <a:gd name="T9" fmla="*/ 21 h 37"/>
                    <a:gd name="T10" fmla="*/ 1 w 11"/>
                    <a:gd name="T11" fmla="*/ 30 h 37"/>
                    <a:gd name="T12" fmla="*/ 0 w 11"/>
                    <a:gd name="T13" fmla="*/ 37 h 3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"/>
                    <a:gd name="T22" fmla="*/ 0 h 37"/>
                    <a:gd name="T23" fmla="*/ 11 w 11"/>
                    <a:gd name="T24" fmla="*/ 37 h 3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" h="37">
                      <a:moveTo>
                        <a:pt x="11" y="0"/>
                      </a:move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1" y="30"/>
                      </a:lnTo>
                      <a:lnTo>
                        <a:pt x="0" y="37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62" name="Freeform 156"/>
                <p:cNvSpPr>
                  <a:spLocks noChangeAspect="1"/>
                </p:cNvSpPr>
                <p:nvPr/>
              </p:nvSpPr>
              <p:spPr bwMode="auto">
                <a:xfrm>
                  <a:off x="1634" y="3373"/>
                  <a:ext cx="149" cy="129"/>
                </a:xfrm>
                <a:custGeom>
                  <a:avLst/>
                  <a:gdLst>
                    <a:gd name="T0" fmla="*/ 78 w 79"/>
                    <a:gd name="T1" fmla="*/ 0 h 64"/>
                    <a:gd name="T2" fmla="*/ 79 w 79"/>
                    <a:gd name="T3" fmla="*/ 4 h 64"/>
                    <a:gd name="T4" fmla="*/ 76 w 79"/>
                    <a:gd name="T5" fmla="*/ 10 h 64"/>
                    <a:gd name="T6" fmla="*/ 71 w 79"/>
                    <a:gd name="T7" fmla="*/ 14 h 64"/>
                    <a:gd name="T8" fmla="*/ 69 w 79"/>
                    <a:gd name="T9" fmla="*/ 15 h 64"/>
                    <a:gd name="T10" fmla="*/ 71 w 79"/>
                    <a:gd name="T11" fmla="*/ 21 h 64"/>
                    <a:gd name="T12" fmla="*/ 73 w 79"/>
                    <a:gd name="T13" fmla="*/ 27 h 64"/>
                    <a:gd name="T14" fmla="*/ 71 w 79"/>
                    <a:gd name="T15" fmla="*/ 34 h 64"/>
                    <a:gd name="T16" fmla="*/ 69 w 79"/>
                    <a:gd name="T17" fmla="*/ 39 h 64"/>
                    <a:gd name="T18" fmla="*/ 68 w 79"/>
                    <a:gd name="T19" fmla="*/ 42 h 64"/>
                    <a:gd name="T20" fmla="*/ 71 w 79"/>
                    <a:gd name="T21" fmla="*/ 46 h 64"/>
                    <a:gd name="T22" fmla="*/ 71 w 79"/>
                    <a:gd name="T23" fmla="*/ 51 h 64"/>
                    <a:gd name="T24" fmla="*/ 69 w 79"/>
                    <a:gd name="T25" fmla="*/ 56 h 64"/>
                    <a:gd name="T26" fmla="*/ 62 w 79"/>
                    <a:gd name="T27" fmla="*/ 56 h 64"/>
                    <a:gd name="T28" fmla="*/ 58 w 79"/>
                    <a:gd name="T29" fmla="*/ 51 h 64"/>
                    <a:gd name="T30" fmla="*/ 55 w 79"/>
                    <a:gd name="T31" fmla="*/ 47 h 64"/>
                    <a:gd name="T32" fmla="*/ 55 w 79"/>
                    <a:gd name="T33" fmla="*/ 44 h 64"/>
                    <a:gd name="T34" fmla="*/ 53 w 79"/>
                    <a:gd name="T35" fmla="*/ 42 h 64"/>
                    <a:gd name="T36" fmla="*/ 52 w 79"/>
                    <a:gd name="T37" fmla="*/ 48 h 64"/>
                    <a:gd name="T38" fmla="*/ 46 w 79"/>
                    <a:gd name="T39" fmla="*/ 50 h 64"/>
                    <a:gd name="T40" fmla="*/ 43 w 79"/>
                    <a:gd name="T41" fmla="*/ 50 h 64"/>
                    <a:gd name="T42" fmla="*/ 40 w 79"/>
                    <a:gd name="T43" fmla="*/ 46 h 64"/>
                    <a:gd name="T44" fmla="*/ 39 w 79"/>
                    <a:gd name="T45" fmla="*/ 42 h 64"/>
                    <a:gd name="T46" fmla="*/ 41 w 79"/>
                    <a:gd name="T47" fmla="*/ 44 h 64"/>
                    <a:gd name="T48" fmla="*/ 40 w 79"/>
                    <a:gd name="T49" fmla="*/ 49 h 64"/>
                    <a:gd name="T50" fmla="*/ 36 w 79"/>
                    <a:gd name="T51" fmla="*/ 52 h 64"/>
                    <a:gd name="T52" fmla="*/ 31 w 79"/>
                    <a:gd name="T53" fmla="*/ 56 h 64"/>
                    <a:gd name="T54" fmla="*/ 29 w 79"/>
                    <a:gd name="T55" fmla="*/ 53 h 64"/>
                    <a:gd name="T56" fmla="*/ 27 w 79"/>
                    <a:gd name="T57" fmla="*/ 49 h 64"/>
                    <a:gd name="T58" fmla="*/ 24 w 79"/>
                    <a:gd name="T59" fmla="*/ 50 h 64"/>
                    <a:gd name="T60" fmla="*/ 22 w 79"/>
                    <a:gd name="T61" fmla="*/ 53 h 64"/>
                    <a:gd name="T62" fmla="*/ 15 w 79"/>
                    <a:gd name="T63" fmla="*/ 56 h 64"/>
                    <a:gd name="T64" fmla="*/ 12 w 79"/>
                    <a:gd name="T65" fmla="*/ 58 h 64"/>
                    <a:gd name="T66" fmla="*/ 8 w 79"/>
                    <a:gd name="T67" fmla="*/ 59 h 64"/>
                    <a:gd name="T68" fmla="*/ 6 w 79"/>
                    <a:gd name="T69" fmla="*/ 61 h 64"/>
                    <a:gd name="T70" fmla="*/ 3 w 79"/>
                    <a:gd name="T71" fmla="*/ 62 h 64"/>
                    <a:gd name="T72" fmla="*/ 2 w 79"/>
                    <a:gd name="T73" fmla="*/ 64 h 64"/>
                    <a:gd name="T74" fmla="*/ 0 w 79"/>
                    <a:gd name="T75" fmla="*/ 63 h 64"/>
                    <a:gd name="T76" fmla="*/ 0 w 79"/>
                    <a:gd name="T77" fmla="*/ 58 h 64"/>
                    <a:gd name="T78" fmla="*/ 3 w 79"/>
                    <a:gd name="T79" fmla="*/ 56 h 64"/>
                    <a:gd name="T80" fmla="*/ 6 w 79"/>
                    <a:gd name="T81" fmla="*/ 53 h 64"/>
                    <a:gd name="T82" fmla="*/ 11 w 79"/>
                    <a:gd name="T83" fmla="*/ 52 h 64"/>
                    <a:gd name="T84" fmla="*/ 14 w 79"/>
                    <a:gd name="T85" fmla="*/ 48 h 64"/>
                    <a:gd name="T86" fmla="*/ 16 w 79"/>
                    <a:gd name="T87" fmla="*/ 44 h 64"/>
                    <a:gd name="T88" fmla="*/ 16 w 79"/>
                    <a:gd name="T89" fmla="*/ 38 h 64"/>
                    <a:gd name="T90" fmla="*/ 15 w 79"/>
                    <a:gd name="T91" fmla="*/ 32 h 64"/>
                    <a:gd name="T92" fmla="*/ 13 w 79"/>
                    <a:gd name="T93" fmla="*/ 28 h 64"/>
                    <a:gd name="T94" fmla="*/ 18 w 79"/>
                    <a:gd name="T95" fmla="*/ 23 h 64"/>
                    <a:gd name="T96" fmla="*/ 26 w 79"/>
                    <a:gd name="T97" fmla="*/ 19 h 64"/>
                    <a:gd name="T98" fmla="*/ 38 w 79"/>
                    <a:gd name="T99" fmla="*/ 14 h 64"/>
                    <a:gd name="T100" fmla="*/ 47 w 79"/>
                    <a:gd name="T101" fmla="*/ 11 h 64"/>
                    <a:gd name="T102" fmla="*/ 58 w 79"/>
                    <a:gd name="T103" fmla="*/ 9 h 64"/>
                    <a:gd name="T104" fmla="*/ 71 w 79"/>
                    <a:gd name="T105" fmla="*/ 6 h 64"/>
                    <a:gd name="T106" fmla="*/ 78 w 79"/>
                    <a:gd name="T107" fmla="*/ 0 h 6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79"/>
                    <a:gd name="T163" fmla="*/ 0 h 64"/>
                    <a:gd name="T164" fmla="*/ 79 w 79"/>
                    <a:gd name="T165" fmla="*/ 64 h 6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79" h="64">
                      <a:moveTo>
                        <a:pt x="78" y="0"/>
                      </a:moveTo>
                      <a:lnTo>
                        <a:pt x="79" y="4"/>
                      </a:lnTo>
                      <a:lnTo>
                        <a:pt x="76" y="10"/>
                      </a:lnTo>
                      <a:lnTo>
                        <a:pt x="71" y="14"/>
                      </a:lnTo>
                      <a:lnTo>
                        <a:pt x="69" y="15"/>
                      </a:lnTo>
                      <a:lnTo>
                        <a:pt x="71" y="21"/>
                      </a:lnTo>
                      <a:lnTo>
                        <a:pt x="73" y="27"/>
                      </a:lnTo>
                      <a:lnTo>
                        <a:pt x="71" y="34"/>
                      </a:lnTo>
                      <a:lnTo>
                        <a:pt x="69" y="39"/>
                      </a:lnTo>
                      <a:lnTo>
                        <a:pt x="68" y="42"/>
                      </a:lnTo>
                      <a:lnTo>
                        <a:pt x="71" y="46"/>
                      </a:lnTo>
                      <a:lnTo>
                        <a:pt x="71" y="51"/>
                      </a:lnTo>
                      <a:lnTo>
                        <a:pt x="69" y="56"/>
                      </a:lnTo>
                      <a:lnTo>
                        <a:pt x="62" y="56"/>
                      </a:lnTo>
                      <a:lnTo>
                        <a:pt x="58" y="51"/>
                      </a:lnTo>
                      <a:lnTo>
                        <a:pt x="55" y="47"/>
                      </a:lnTo>
                      <a:lnTo>
                        <a:pt x="55" y="44"/>
                      </a:lnTo>
                      <a:lnTo>
                        <a:pt x="53" y="42"/>
                      </a:lnTo>
                      <a:lnTo>
                        <a:pt x="52" y="48"/>
                      </a:lnTo>
                      <a:lnTo>
                        <a:pt x="46" y="50"/>
                      </a:lnTo>
                      <a:lnTo>
                        <a:pt x="43" y="50"/>
                      </a:lnTo>
                      <a:lnTo>
                        <a:pt x="40" y="46"/>
                      </a:lnTo>
                      <a:lnTo>
                        <a:pt x="39" y="42"/>
                      </a:lnTo>
                      <a:lnTo>
                        <a:pt x="41" y="44"/>
                      </a:lnTo>
                      <a:lnTo>
                        <a:pt x="40" y="49"/>
                      </a:lnTo>
                      <a:lnTo>
                        <a:pt x="36" y="52"/>
                      </a:lnTo>
                      <a:lnTo>
                        <a:pt x="31" y="56"/>
                      </a:lnTo>
                      <a:lnTo>
                        <a:pt x="29" y="53"/>
                      </a:lnTo>
                      <a:lnTo>
                        <a:pt x="27" y="49"/>
                      </a:lnTo>
                      <a:lnTo>
                        <a:pt x="24" y="50"/>
                      </a:lnTo>
                      <a:lnTo>
                        <a:pt x="22" y="53"/>
                      </a:lnTo>
                      <a:lnTo>
                        <a:pt x="15" y="56"/>
                      </a:lnTo>
                      <a:lnTo>
                        <a:pt x="12" y="58"/>
                      </a:lnTo>
                      <a:lnTo>
                        <a:pt x="8" y="59"/>
                      </a:lnTo>
                      <a:lnTo>
                        <a:pt x="6" y="61"/>
                      </a:lnTo>
                      <a:lnTo>
                        <a:pt x="3" y="62"/>
                      </a:lnTo>
                      <a:lnTo>
                        <a:pt x="2" y="64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3" y="56"/>
                      </a:lnTo>
                      <a:lnTo>
                        <a:pt x="6" y="53"/>
                      </a:lnTo>
                      <a:lnTo>
                        <a:pt x="11" y="52"/>
                      </a:lnTo>
                      <a:lnTo>
                        <a:pt x="14" y="48"/>
                      </a:lnTo>
                      <a:lnTo>
                        <a:pt x="16" y="44"/>
                      </a:lnTo>
                      <a:lnTo>
                        <a:pt x="16" y="38"/>
                      </a:lnTo>
                      <a:lnTo>
                        <a:pt x="15" y="32"/>
                      </a:lnTo>
                      <a:lnTo>
                        <a:pt x="13" y="28"/>
                      </a:lnTo>
                      <a:lnTo>
                        <a:pt x="18" y="23"/>
                      </a:lnTo>
                      <a:lnTo>
                        <a:pt x="26" y="19"/>
                      </a:lnTo>
                      <a:lnTo>
                        <a:pt x="38" y="14"/>
                      </a:lnTo>
                      <a:lnTo>
                        <a:pt x="47" y="11"/>
                      </a:lnTo>
                      <a:lnTo>
                        <a:pt x="58" y="9"/>
                      </a:lnTo>
                      <a:lnTo>
                        <a:pt x="71" y="6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63" name="Freeform 157"/>
                <p:cNvSpPr>
                  <a:spLocks noChangeAspect="1"/>
                </p:cNvSpPr>
                <p:nvPr/>
              </p:nvSpPr>
              <p:spPr bwMode="auto">
                <a:xfrm>
                  <a:off x="1644" y="3428"/>
                  <a:ext cx="43" cy="38"/>
                </a:xfrm>
                <a:custGeom>
                  <a:avLst/>
                  <a:gdLst>
                    <a:gd name="T0" fmla="*/ 6 w 6"/>
                    <a:gd name="T1" fmla="*/ 0 h 10"/>
                    <a:gd name="T2" fmla="*/ 3 w 6"/>
                    <a:gd name="T3" fmla="*/ 1 h 10"/>
                    <a:gd name="T4" fmla="*/ 0 w 6"/>
                    <a:gd name="T5" fmla="*/ 5 h 10"/>
                    <a:gd name="T6" fmla="*/ 0 w 6"/>
                    <a:gd name="T7" fmla="*/ 10 h 10"/>
                    <a:gd name="T8" fmla="*/ 3 w 6"/>
                    <a:gd name="T9" fmla="*/ 8 h 10"/>
                    <a:gd name="T10" fmla="*/ 5 w 6"/>
                    <a:gd name="T11" fmla="*/ 5 h 10"/>
                    <a:gd name="T12" fmla="*/ 6 w 6"/>
                    <a:gd name="T13" fmla="*/ 0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"/>
                    <a:gd name="T22" fmla="*/ 0 h 10"/>
                    <a:gd name="T23" fmla="*/ 6 w 6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" h="10">
                      <a:moveTo>
                        <a:pt x="6" y="0"/>
                      </a:move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3" y="8"/>
                      </a:lnTo>
                      <a:lnTo>
                        <a:pt x="5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64" name="Freeform 158"/>
                <p:cNvSpPr>
                  <a:spLocks noChangeAspect="1"/>
                </p:cNvSpPr>
                <p:nvPr/>
              </p:nvSpPr>
              <p:spPr bwMode="auto">
                <a:xfrm>
                  <a:off x="1725" y="3501"/>
                  <a:ext cx="51" cy="65"/>
                </a:xfrm>
                <a:custGeom>
                  <a:avLst/>
                  <a:gdLst>
                    <a:gd name="T0" fmla="*/ 0 w 28"/>
                    <a:gd name="T1" fmla="*/ 0 h 32"/>
                    <a:gd name="T2" fmla="*/ 7 w 28"/>
                    <a:gd name="T3" fmla="*/ 7 h 32"/>
                    <a:gd name="T4" fmla="*/ 11 w 28"/>
                    <a:gd name="T5" fmla="*/ 13 h 32"/>
                    <a:gd name="T6" fmla="*/ 18 w 28"/>
                    <a:gd name="T7" fmla="*/ 17 h 32"/>
                    <a:gd name="T8" fmla="*/ 25 w 28"/>
                    <a:gd name="T9" fmla="*/ 28 h 32"/>
                    <a:gd name="T10" fmla="*/ 28 w 28"/>
                    <a:gd name="T11" fmla="*/ 32 h 32"/>
                    <a:gd name="T12" fmla="*/ 26 w 28"/>
                    <a:gd name="T13" fmla="*/ 24 h 32"/>
                    <a:gd name="T14" fmla="*/ 20 w 28"/>
                    <a:gd name="T15" fmla="*/ 18 h 32"/>
                    <a:gd name="T16" fmla="*/ 14 w 28"/>
                    <a:gd name="T17" fmla="*/ 12 h 32"/>
                    <a:gd name="T18" fmla="*/ 10 w 28"/>
                    <a:gd name="T19" fmla="*/ 7 h 32"/>
                    <a:gd name="T20" fmla="*/ 7 w 28"/>
                    <a:gd name="T21" fmla="*/ 2 h 32"/>
                    <a:gd name="T22" fmla="*/ 0 w 28"/>
                    <a:gd name="T23" fmla="*/ 0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8"/>
                    <a:gd name="T37" fmla="*/ 0 h 32"/>
                    <a:gd name="T38" fmla="*/ 28 w 28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8" h="32">
                      <a:moveTo>
                        <a:pt x="0" y="0"/>
                      </a:moveTo>
                      <a:lnTo>
                        <a:pt x="7" y="7"/>
                      </a:lnTo>
                      <a:lnTo>
                        <a:pt x="11" y="13"/>
                      </a:lnTo>
                      <a:lnTo>
                        <a:pt x="18" y="17"/>
                      </a:lnTo>
                      <a:lnTo>
                        <a:pt x="25" y="28"/>
                      </a:lnTo>
                      <a:lnTo>
                        <a:pt x="28" y="32"/>
                      </a:lnTo>
                      <a:lnTo>
                        <a:pt x="26" y="24"/>
                      </a:lnTo>
                      <a:lnTo>
                        <a:pt x="20" y="18"/>
                      </a:lnTo>
                      <a:lnTo>
                        <a:pt x="14" y="12"/>
                      </a:lnTo>
                      <a:lnTo>
                        <a:pt x="10" y="7"/>
                      </a:lnTo>
                      <a:lnTo>
                        <a:pt x="7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65" name="Freeform 159"/>
                <p:cNvSpPr>
                  <a:spLocks noChangeAspect="1"/>
                </p:cNvSpPr>
                <p:nvPr/>
              </p:nvSpPr>
              <p:spPr bwMode="auto">
                <a:xfrm>
                  <a:off x="1737" y="3504"/>
                  <a:ext cx="41" cy="52"/>
                </a:xfrm>
                <a:custGeom>
                  <a:avLst/>
                  <a:gdLst>
                    <a:gd name="T0" fmla="*/ 0 w 22"/>
                    <a:gd name="T1" fmla="*/ 0 h 26"/>
                    <a:gd name="T2" fmla="*/ 4 w 22"/>
                    <a:gd name="T3" fmla="*/ 7 h 26"/>
                    <a:gd name="T4" fmla="*/ 6 w 22"/>
                    <a:gd name="T5" fmla="*/ 12 h 26"/>
                    <a:gd name="T6" fmla="*/ 6 w 22"/>
                    <a:gd name="T7" fmla="*/ 16 h 26"/>
                    <a:gd name="T8" fmla="*/ 13 w 22"/>
                    <a:gd name="T9" fmla="*/ 18 h 26"/>
                    <a:gd name="T10" fmla="*/ 18 w 22"/>
                    <a:gd name="T11" fmla="*/ 20 h 26"/>
                    <a:gd name="T12" fmla="*/ 20 w 22"/>
                    <a:gd name="T13" fmla="*/ 24 h 26"/>
                    <a:gd name="T14" fmla="*/ 17 w 22"/>
                    <a:gd name="T15" fmla="*/ 26 h 26"/>
                    <a:gd name="T16" fmla="*/ 22 w 22"/>
                    <a:gd name="T17" fmla="*/ 25 h 26"/>
                    <a:gd name="T18" fmla="*/ 21 w 22"/>
                    <a:gd name="T19" fmla="*/ 20 h 26"/>
                    <a:gd name="T20" fmla="*/ 16 w 22"/>
                    <a:gd name="T21" fmla="*/ 17 h 26"/>
                    <a:gd name="T22" fmla="*/ 10 w 22"/>
                    <a:gd name="T23" fmla="*/ 14 h 26"/>
                    <a:gd name="T24" fmla="*/ 8 w 22"/>
                    <a:gd name="T25" fmla="*/ 11 h 26"/>
                    <a:gd name="T26" fmla="*/ 6 w 22"/>
                    <a:gd name="T27" fmla="*/ 5 h 26"/>
                    <a:gd name="T28" fmla="*/ 4 w 22"/>
                    <a:gd name="T29" fmla="*/ 0 h 26"/>
                    <a:gd name="T30" fmla="*/ 0 w 22"/>
                    <a:gd name="T31" fmla="*/ 0 h 2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"/>
                    <a:gd name="T49" fmla="*/ 0 h 26"/>
                    <a:gd name="T50" fmla="*/ 22 w 22"/>
                    <a:gd name="T51" fmla="*/ 26 h 2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" h="26">
                      <a:moveTo>
                        <a:pt x="0" y="0"/>
                      </a:moveTo>
                      <a:lnTo>
                        <a:pt x="4" y="7"/>
                      </a:lnTo>
                      <a:lnTo>
                        <a:pt x="6" y="12"/>
                      </a:lnTo>
                      <a:lnTo>
                        <a:pt x="6" y="16"/>
                      </a:lnTo>
                      <a:lnTo>
                        <a:pt x="13" y="18"/>
                      </a:lnTo>
                      <a:lnTo>
                        <a:pt x="18" y="20"/>
                      </a:lnTo>
                      <a:lnTo>
                        <a:pt x="20" y="24"/>
                      </a:lnTo>
                      <a:lnTo>
                        <a:pt x="17" y="26"/>
                      </a:lnTo>
                      <a:lnTo>
                        <a:pt x="22" y="25"/>
                      </a:lnTo>
                      <a:lnTo>
                        <a:pt x="21" y="20"/>
                      </a:lnTo>
                      <a:lnTo>
                        <a:pt x="16" y="17"/>
                      </a:lnTo>
                      <a:lnTo>
                        <a:pt x="10" y="14"/>
                      </a:lnTo>
                      <a:lnTo>
                        <a:pt x="8" y="11"/>
                      </a:lnTo>
                      <a:lnTo>
                        <a:pt x="6" y="5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66" name="Freeform 160"/>
                <p:cNvSpPr>
                  <a:spLocks noChangeAspect="1"/>
                </p:cNvSpPr>
                <p:nvPr/>
              </p:nvSpPr>
              <p:spPr bwMode="auto">
                <a:xfrm>
                  <a:off x="1634" y="3451"/>
                  <a:ext cx="109" cy="133"/>
                </a:xfrm>
                <a:custGeom>
                  <a:avLst/>
                  <a:gdLst>
                    <a:gd name="T0" fmla="*/ 0 w 58"/>
                    <a:gd name="T1" fmla="*/ 6 h 65"/>
                    <a:gd name="T2" fmla="*/ 4 w 58"/>
                    <a:gd name="T3" fmla="*/ 12 h 65"/>
                    <a:gd name="T4" fmla="*/ 14 w 58"/>
                    <a:gd name="T5" fmla="*/ 20 h 65"/>
                    <a:gd name="T6" fmla="*/ 18 w 58"/>
                    <a:gd name="T7" fmla="*/ 28 h 65"/>
                    <a:gd name="T8" fmla="*/ 25 w 58"/>
                    <a:gd name="T9" fmla="*/ 32 h 65"/>
                    <a:gd name="T10" fmla="*/ 27 w 58"/>
                    <a:gd name="T11" fmla="*/ 33 h 65"/>
                    <a:gd name="T12" fmla="*/ 30 w 58"/>
                    <a:gd name="T13" fmla="*/ 37 h 65"/>
                    <a:gd name="T14" fmla="*/ 35 w 58"/>
                    <a:gd name="T15" fmla="*/ 33 h 65"/>
                    <a:gd name="T16" fmla="*/ 37 w 58"/>
                    <a:gd name="T17" fmla="*/ 28 h 65"/>
                    <a:gd name="T18" fmla="*/ 39 w 58"/>
                    <a:gd name="T19" fmla="*/ 24 h 65"/>
                    <a:gd name="T20" fmla="*/ 39 w 58"/>
                    <a:gd name="T21" fmla="*/ 33 h 65"/>
                    <a:gd name="T22" fmla="*/ 39 w 58"/>
                    <a:gd name="T23" fmla="*/ 39 h 65"/>
                    <a:gd name="T24" fmla="*/ 40 w 58"/>
                    <a:gd name="T25" fmla="*/ 44 h 65"/>
                    <a:gd name="T26" fmla="*/ 43 w 58"/>
                    <a:gd name="T27" fmla="*/ 47 h 65"/>
                    <a:gd name="T28" fmla="*/ 46 w 58"/>
                    <a:gd name="T29" fmla="*/ 50 h 65"/>
                    <a:gd name="T30" fmla="*/ 49 w 58"/>
                    <a:gd name="T31" fmla="*/ 55 h 65"/>
                    <a:gd name="T32" fmla="*/ 52 w 58"/>
                    <a:gd name="T33" fmla="*/ 56 h 65"/>
                    <a:gd name="T34" fmla="*/ 54 w 58"/>
                    <a:gd name="T35" fmla="*/ 59 h 65"/>
                    <a:gd name="T36" fmla="*/ 52 w 58"/>
                    <a:gd name="T37" fmla="*/ 63 h 65"/>
                    <a:gd name="T38" fmla="*/ 47 w 58"/>
                    <a:gd name="T39" fmla="*/ 63 h 65"/>
                    <a:gd name="T40" fmla="*/ 51 w 58"/>
                    <a:gd name="T41" fmla="*/ 65 h 65"/>
                    <a:gd name="T42" fmla="*/ 55 w 58"/>
                    <a:gd name="T43" fmla="*/ 63 h 65"/>
                    <a:gd name="T44" fmla="*/ 58 w 58"/>
                    <a:gd name="T45" fmla="*/ 61 h 65"/>
                    <a:gd name="T46" fmla="*/ 56 w 58"/>
                    <a:gd name="T47" fmla="*/ 55 h 65"/>
                    <a:gd name="T48" fmla="*/ 53 w 58"/>
                    <a:gd name="T49" fmla="*/ 52 h 65"/>
                    <a:gd name="T50" fmla="*/ 48 w 58"/>
                    <a:gd name="T51" fmla="*/ 48 h 65"/>
                    <a:gd name="T52" fmla="*/ 44 w 58"/>
                    <a:gd name="T53" fmla="*/ 43 h 65"/>
                    <a:gd name="T54" fmla="*/ 43 w 58"/>
                    <a:gd name="T55" fmla="*/ 41 h 65"/>
                    <a:gd name="T56" fmla="*/ 44 w 58"/>
                    <a:gd name="T57" fmla="*/ 36 h 65"/>
                    <a:gd name="T58" fmla="*/ 44 w 58"/>
                    <a:gd name="T59" fmla="*/ 31 h 65"/>
                    <a:gd name="T60" fmla="*/ 43 w 58"/>
                    <a:gd name="T61" fmla="*/ 25 h 65"/>
                    <a:gd name="T62" fmla="*/ 41 w 58"/>
                    <a:gd name="T63" fmla="*/ 21 h 65"/>
                    <a:gd name="T64" fmla="*/ 38 w 58"/>
                    <a:gd name="T65" fmla="*/ 19 h 65"/>
                    <a:gd name="T66" fmla="*/ 34 w 58"/>
                    <a:gd name="T67" fmla="*/ 19 h 65"/>
                    <a:gd name="T68" fmla="*/ 31 w 58"/>
                    <a:gd name="T69" fmla="*/ 23 h 65"/>
                    <a:gd name="T70" fmla="*/ 28 w 58"/>
                    <a:gd name="T71" fmla="*/ 26 h 65"/>
                    <a:gd name="T72" fmla="*/ 28 w 58"/>
                    <a:gd name="T73" fmla="*/ 22 h 65"/>
                    <a:gd name="T74" fmla="*/ 28 w 58"/>
                    <a:gd name="T75" fmla="*/ 17 h 65"/>
                    <a:gd name="T76" fmla="*/ 28 w 58"/>
                    <a:gd name="T77" fmla="*/ 12 h 65"/>
                    <a:gd name="T78" fmla="*/ 26 w 58"/>
                    <a:gd name="T79" fmla="*/ 8 h 65"/>
                    <a:gd name="T80" fmla="*/ 23 w 58"/>
                    <a:gd name="T81" fmla="*/ 4 h 65"/>
                    <a:gd name="T82" fmla="*/ 17 w 58"/>
                    <a:gd name="T83" fmla="*/ 3 h 65"/>
                    <a:gd name="T84" fmla="*/ 13 w 58"/>
                    <a:gd name="T85" fmla="*/ 1 h 65"/>
                    <a:gd name="T86" fmla="*/ 7 w 58"/>
                    <a:gd name="T87" fmla="*/ 0 h 65"/>
                    <a:gd name="T88" fmla="*/ 3 w 58"/>
                    <a:gd name="T89" fmla="*/ 3 h 65"/>
                    <a:gd name="T90" fmla="*/ 0 w 58"/>
                    <a:gd name="T91" fmla="*/ 6 h 6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58"/>
                    <a:gd name="T139" fmla="*/ 0 h 65"/>
                    <a:gd name="T140" fmla="*/ 58 w 58"/>
                    <a:gd name="T141" fmla="*/ 65 h 6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58" h="65">
                      <a:moveTo>
                        <a:pt x="0" y="6"/>
                      </a:moveTo>
                      <a:lnTo>
                        <a:pt x="4" y="12"/>
                      </a:lnTo>
                      <a:lnTo>
                        <a:pt x="14" y="20"/>
                      </a:lnTo>
                      <a:lnTo>
                        <a:pt x="18" y="28"/>
                      </a:lnTo>
                      <a:lnTo>
                        <a:pt x="25" y="32"/>
                      </a:lnTo>
                      <a:lnTo>
                        <a:pt x="27" y="33"/>
                      </a:lnTo>
                      <a:lnTo>
                        <a:pt x="30" y="37"/>
                      </a:lnTo>
                      <a:lnTo>
                        <a:pt x="35" y="33"/>
                      </a:lnTo>
                      <a:lnTo>
                        <a:pt x="37" y="28"/>
                      </a:lnTo>
                      <a:lnTo>
                        <a:pt x="39" y="24"/>
                      </a:lnTo>
                      <a:lnTo>
                        <a:pt x="39" y="33"/>
                      </a:lnTo>
                      <a:lnTo>
                        <a:pt x="39" y="39"/>
                      </a:lnTo>
                      <a:lnTo>
                        <a:pt x="40" y="44"/>
                      </a:lnTo>
                      <a:lnTo>
                        <a:pt x="43" y="47"/>
                      </a:lnTo>
                      <a:lnTo>
                        <a:pt x="46" y="50"/>
                      </a:lnTo>
                      <a:lnTo>
                        <a:pt x="49" y="55"/>
                      </a:lnTo>
                      <a:lnTo>
                        <a:pt x="52" y="56"/>
                      </a:lnTo>
                      <a:lnTo>
                        <a:pt x="54" y="59"/>
                      </a:lnTo>
                      <a:lnTo>
                        <a:pt x="52" y="63"/>
                      </a:lnTo>
                      <a:lnTo>
                        <a:pt x="47" y="63"/>
                      </a:lnTo>
                      <a:lnTo>
                        <a:pt x="51" y="65"/>
                      </a:lnTo>
                      <a:lnTo>
                        <a:pt x="55" y="63"/>
                      </a:lnTo>
                      <a:lnTo>
                        <a:pt x="58" y="61"/>
                      </a:lnTo>
                      <a:lnTo>
                        <a:pt x="56" y="55"/>
                      </a:lnTo>
                      <a:lnTo>
                        <a:pt x="53" y="52"/>
                      </a:lnTo>
                      <a:lnTo>
                        <a:pt x="48" y="48"/>
                      </a:lnTo>
                      <a:lnTo>
                        <a:pt x="44" y="43"/>
                      </a:lnTo>
                      <a:lnTo>
                        <a:pt x="43" y="41"/>
                      </a:lnTo>
                      <a:lnTo>
                        <a:pt x="44" y="36"/>
                      </a:lnTo>
                      <a:lnTo>
                        <a:pt x="44" y="31"/>
                      </a:lnTo>
                      <a:lnTo>
                        <a:pt x="43" y="25"/>
                      </a:lnTo>
                      <a:lnTo>
                        <a:pt x="41" y="21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31" y="23"/>
                      </a:lnTo>
                      <a:lnTo>
                        <a:pt x="28" y="26"/>
                      </a:lnTo>
                      <a:lnTo>
                        <a:pt x="28" y="22"/>
                      </a:lnTo>
                      <a:lnTo>
                        <a:pt x="28" y="17"/>
                      </a:lnTo>
                      <a:lnTo>
                        <a:pt x="28" y="12"/>
                      </a:lnTo>
                      <a:lnTo>
                        <a:pt x="26" y="8"/>
                      </a:lnTo>
                      <a:lnTo>
                        <a:pt x="23" y="4"/>
                      </a:lnTo>
                      <a:lnTo>
                        <a:pt x="17" y="3"/>
                      </a:lnTo>
                      <a:lnTo>
                        <a:pt x="13" y="1"/>
                      </a:lnTo>
                      <a:lnTo>
                        <a:pt x="7" y="0"/>
                      </a:lnTo>
                      <a:lnTo>
                        <a:pt x="3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67" name="Freeform 161"/>
                <p:cNvSpPr>
                  <a:spLocks noChangeAspect="1"/>
                </p:cNvSpPr>
                <p:nvPr/>
              </p:nvSpPr>
              <p:spPr bwMode="auto">
                <a:xfrm>
                  <a:off x="1634" y="3460"/>
                  <a:ext cx="71" cy="128"/>
                </a:xfrm>
                <a:custGeom>
                  <a:avLst/>
                  <a:gdLst>
                    <a:gd name="T0" fmla="*/ 1 w 38"/>
                    <a:gd name="T1" fmla="*/ 0 h 63"/>
                    <a:gd name="T2" fmla="*/ 2 w 38"/>
                    <a:gd name="T3" fmla="*/ 9 h 63"/>
                    <a:gd name="T4" fmla="*/ 2 w 38"/>
                    <a:gd name="T5" fmla="*/ 17 h 63"/>
                    <a:gd name="T6" fmla="*/ 5 w 38"/>
                    <a:gd name="T7" fmla="*/ 24 h 63"/>
                    <a:gd name="T8" fmla="*/ 9 w 38"/>
                    <a:gd name="T9" fmla="*/ 27 h 63"/>
                    <a:gd name="T10" fmla="*/ 13 w 38"/>
                    <a:gd name="T11" fmla="*/ 28 h 63"/>
                    <a:gd name="T12" fmla="*/ 15 w 38"/>
                    <a:gd name="T13" fmla="*/ 29 h 63"/>
                    <a:gd name="T14" fmla="*/ 10 w 38"/>
                    <a:gd name="T15" fmla="*/ 32 h 63"/>
                    <a:gd name="T16" fmla="*/ 4 w 38"/>
                    <a:gd name="T17" fmla="*/ 35 h 63"/>
                    <a:gd name="T18" fmla="*/ 1 w 38"/>
                    <a:gd name="T19" fmla="*/ 40 h 63"/>
                    <a:gd name="T20" fmla="*/ 0 w 38"/>
                    <a:gd name="T21" fmla="*/ 44 h 63"/>
                    <a:gd name="T22" fmla="*/ 4 w 38"/>
                    <a:gd name="T23" fmla="*/ 49 h 63"/>
                    <a:gd name="T24" fmla="*/ 8 w 38"/>
                    <a:gd name="T25" fmla="*/ 52 h 63"/>
                    <a:gd name="T26" fmla="*/ 15 w 38"/>
                    <a:gd name="T27" fmla="*/ 55 h 63"/>
                    <a:gd name="T28" fmla="*/ 19 w 38"/>
                    <a:gd name="T29" fmla="*/ 58 h 63"/>
                    <a:gd name="T30" fmla="*/ 22 w 38"/>
                    <a:gd name="T31" fmla="*/ 57 h 63"/>
                    <a:gd name="T32" fmla="*/ 25 w 38"/>
                    <a:gd name="T33" fmla="*/ 58 h 63"/>
                    <a:gd name="T34" fmla="*/ 29 w 38"/>
                    <a:gd name="T35" fmla="*/ 60 h 63"/>
                    <a:gd name="T36" fmla="*/ 32 w 38"/>
                    <a:gd name="T37" fmla="*/ 61 h 63"/>
                    <a:gd name="T38" fmla="*/ 36 w 38"/>
                    <a:gd name="T39" fmla="*/ 63 h 63"/>
                    <a:gd name="T40" fmla="*/ 38 w 38"/>
                    <a:gd name="T41" fmla="*/ 61 h 63"/>
                    <a:gd name="T42" fmla="*/ 36 w 38"/>
                    <a:gd name="T43" fmla="*/ 58 h 63"/>
                    <a:gd name="T44" fmla="*/ 32 w 38"/>
                    <a:gd name="T45" fmla="*/ 57 h 63"/>
                    <a:gd name="T46" fmla="*/ 27 w 38"/>
                    <a:gd name="T47" fmla="*/ 55 h 63"/>
                    <a:gd name="T48" fmla="*/ 21 w 38"/>
                    <a:gd name="T49" fmla="*/ 52 h 63"/>
                    <a:gd name="T50" fmla="*/ 17 w 38"/>
                    <a:gd name="T51" fmla="*/ 47 h 63"/>
                    <a:gd name="T52" fmla="*/ 13 w 38"/>
                    <a:gd name="T53" fmla="*/ 47 h 63"/>
                    <a:gd name="T54" fmla="*/ 6 w 38"/>
                    <a:gd name="T55" fmla="*/ 44 h 63"/>
                    <a:gd name="T56" fmla="*/ 14 w 38"/>
                    <a:gd name="T57" fmla="*/ 40 h 63"/>
                    <a:gd name="T58" fmla="*/ 21 w 38"/>
                    <a:gd name="T59" fmla="*/ 36 h 63"/>
                    <a:gd name="T60" fmla="*/ 22 w 38"/>
                    <a:gd name="T61" fmla="*/ 32 h 63"/>
                    <a:gd name="T62" fmla="*/ 22 w 38"/>
                    <a:gd name="T63" fmla="*/ 28 h 63"/>
                    <a:gd name="T64" fmla="*/ 19 w 38"/>
                    <a:gd name="T65" fmla="*/ 25 h 63"/>
                    <a:gd name="T66" fmla="*/ 18 w 38"/>
                    <a:gd name="T67" fmla="*/ 21 h 63"/>
                    <a:gd name="T68" fmla="*/ 17 w 38"/>
                    <a:gd name="T69" fmla="*/ 16 h 63"/>
                    <a:gd name="T70" fmla="*/ 13 w 38"/>
                    <a:gd name="T71" fmla="*/ 7 h 63"/>
                    <a:gd name="T72" fmla="*/ 6 w 38"/>
                    <a:gd name="T73" fmla="*/ 2 h 63"/>
                    <a:gd name="T74" fmla="*/ 1 w 38"/>
                    <a:gd name="T75" fmla="*/ 0 h 6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8"/>
                    <a:gd name="T115" fmla="*/ 0 h 63"/>
                    <a:gd name="T116" fmla="*/ 38 w 38"/>
                    <a:gd name="T117" fmla="*/ 63 h 6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8" h="63">
                      <a:moveTo>
                        <a:pt x="1" y="0"/>
                      </a:moveTo>
                      <a:lnTo>
                        <a:pt x="2" y="9"/>
                      </a:lnTo>
                      <a:lnTo>
                        <a:pt x="2" y="17"/>
                      </a:lnTo>
                      <a:lnTo>
                        <a:pt x="5" y="24"/>
                      </a:lnTo>
                      <a:lnTo>
                        <a:pt x="9" y="27"/>
                      </a:lnTo>
                      <a:lnTo>
                        <a:pt x="13" y="28"/>
                      </a:lnTo>
                      <a:lnTo>
                        <a:pt x="15" y="29"/>
                      </a:lnTo>
                      <a:lnTo>
                        <a:pt x="10" y="32"/>
                      </a:lnTo>
                      <a:lnTo>
                        <a:pt x="4" y="35"/>
                      </a:lnTo>
                      <a:lnTo>
                        <a:pt x="1" y="40"/>
                      </a:lnTo>
                      <a:lnTo>
                        <a:pt x="0" y="44"/>
                      </a:lnTo>
                      <a:lnTo>
                        <a:pt x="4" y="49"/>
                      </a:lnTo>
                      <a:lnTo>
                        <a:pt x="8" y="52"/>
                      </a:lnTo>
                      <a:lnTo>
                        <a:pt x="15" y="55"/>
                      </a:lnTo>
                      <a:lnTo>
                        <a:pt x="19" y="58"/>
                      </a:lnTo>
                      <a:lnTo>
                        <a:pt x="22" y="57"/>
                      </a:lnTo>
                      <a:lnTo>
                        <a:pt x="25" y="58"/>
                      </a:lnTo>
                      <a:lnTo>
                        <a:pt x="29" y="60"/>
                      </a:lnTo>
                      <a:lnTo>
                        <a:pt x="32" y="61"/>
                      </a:lnTo>
                      <a:lnTo>
                        <a:pt x="36" y="63"/>
                      </a:lnTo>
                      <a:lnTo>
                        <a:pt x="38" y="61"/>
                      </a:lnTo>
                      <a:lnTo>
                        <a:pt x="36" y="58"/>
                      </a:lnTo>
                      <a:lnTo>
                        <a:pt x="32" y="57"/>
                      </a:lnTo>
                      <a:lnTo>
                        <a:pt x="27" y="55"/>
                      </a:lnTo>
                      <a:lnTo>
                        <a:pt x="21" y="52"/>
                      </a:lnTo>
                      <a:lnTo>
                        <a:pt x="17" y="47"/>
                      </a:lnTo>
                      <a:lnTo>
                        <a:pt x="13" y="47"/>
                      </a:lnTo>
                      <a:lnTo>
                        <a:pt x="6" y="44"/>
                      </a:lnTo>
                      <a:lnTo>
                        <a:pt x="14" y="40"/>
                      </a:lnTo>
                      <a:lnTo>
                        <a:pt x="21" y="36"/>
                      </a:lnTo>
                      <a:lnTo>
                        <a:pt x="22" y="32"/>
                      </a:lnTo>
                      <a:lnTo>
                        <a:pt x="22" y="28"/>
                      </a:lnTo>
                      <a:lnTo>
                        <a:pt x="19" y="25"/>
                      </a:lnTo>
                      <a:lnTo>
                        <a:pt x="18" y="21"/>
                      </a:lnTo>
                      <a:lnTo>
                        <a:pt x="17" y="16"/>
                      </a:lnTo>
                      <a:lnTo>
                        <a:pt x="13" y="7"/>
                      </a:lnTo>
                      <a:lnTo>
                        <a:pt x="6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68" name="Freeform 162"/>
                <p:cNvSpPr>
                  <a:spLocks noChangeAspect="1"/>
                </p:cNvSpPr>
                <p:nvPr/>
              </p:nvSpPr>
              <p:spPr bwMode="auto">
                <a:xfrm>
                  <a:off x="1676" y="3436"/>
                  <a:ext cx="247" cy="204"/>
                </a:xfrm>
                <a:custGeom>
                  <a:avLst/>
                  <a:gdLst>
                    <a:gd name="T0" fmla="*/ 0 w 132"/>
                    <a:gd name="T1" fmla="*/ 6 h 101"/>
                    <a:gd name="T2" fmla="*/ 0 w 132"/>
                    <a:gd name="T3" fmla="*/ 12 h 101"/>
                    <a:gd name="T4" fmla="*/ 2 w 132"/>
                    <a:gd name="T5" fmla="*/ 19 h 101"/>
                    <a:gd name="T6" fmla="*/ 7 w 132"/>
                    <a:gd name="T7" fmla="*/ 26 h 101"/>
                    <a:gd name="T8" fmla="*/ 13 w 132"/>
                    <a:gd name="T9" fmla="*/ 31 h 101"/>
                    <a:gd name="T10" fmla="*/ 15 w 132"/>
                    <a:gd name="T11" fmla="*/ 33 h 101"/>
                    <a:gd name="T12" fmla="*/ 19 w 132"/>
                    <a:gd name="T13" fmla="*/ 36 h 101"/>
                    <a:gd name="T14" fmla="*/ 22 w 132"/>
                    <a:gd name="T15" fmla="*/ 38 h 101"/>
                    <a:gd name="T16" fmla="*/ 26 w 132"/>
                    <a:gd name="T17" fmla="*/ 42 h 101"/>
                    <a:gd name="T18" fmla="*/ 31 w 132"/>
                    <a:gd name="T19" fmla="*/ 47 h 101"/>
                    <a:gd name="T20" fmla="*/ 36 w 132"/>
                    <a:gd name="T21" fmla="*/ 51 h 101"/>
                    <a:gd name="T22" fmla="*/ 40 w 132"/>
                    <a:gd name="T23" fmla="*/ 53 h 101"/>
                    <a:gd name="T24" fmla="*/ 47 w 132"/>
                    <a:gd name="T25" fmla="*/ 53 h 101"/>
                    <a:gd name="T26" fmla="*/ 56 w 132"/>
                    <a:gd name="T27" fmla="*/ 52 h 101"/>
                    <a:gd name="T28" fmla="*/ 63 w 132"/>
                    <a:gd name="T29" fmla="*/ 52 h 101"/>
                    <a:gd name="T30" fmla="*/ 67 w 132"/>
                    <a:gd name="T31" fmla="*/ 53 h 101"/>
                    <a:gd name="T32" fmla="*/ 70 w 132"/>
                    <a:gd name="T33" fmla="*/ 59 h 101"/>
                    <a:gd name="T34" fmla="*/ 73 w 132"/>
                    <a:gd name="T35" fmla="*/ 67 h 101"/>
                    <a:gd name="T36" fmla="*/ 75 w 132"/>
                    <a:gd name="T37" fmla="*/ 73 h 101"/>
                    <a:gd name="T38" fmla="*/ 77 w 132"/>
                    <a:gd name="T39" fmla="*/ 77 h 101"/>
                    <a:gd name="T40" fmla="*/ 81 w 132"/>
                    <a:gd name="T41" fmla="*/ 83 h 101"/>
                    <a:gd name="T42" fmla="*/ 92 w 132"/>
                    <a:gd name="T43" fmla="*/ 86 h 101"/>
                    <a:gd name="T44" fmla="*/ 100 w 132"/>
                    <a:gd name="T45" fmla="*/ 90 h 101"/>
                    <a:gd name="T46" fmla="*/ 112 w 132"/>
                    <a:gd name="T47" fmla="*/ 91 h 101"/>
                    <a:gd name="T48" fmla="*/ 120 w 132"/>
                    <a:gd name="T49" fmla="*/ 93 h 101"/>
                    <a:gd name="T50" fmla="*/ 127 w 132"/>
                    <a:gd name="T51" fmla="*/ 91 h 101"/>
                    <a:gd name="T52" fmla="*/ 131 w 132"/>
                    <a:gd name="T53" fmla="*/ 95 h 101"/>
                    <a:gd name="T54" fmla="*/ 127 w 132"/>
                    <a:gd name="T55" fmla="*/ 101 h 101"/>
                    <a:gd name="T56" fmla="*/ 132 w 132"/>
                    <a:gd name="T57" fmla="*/ 98 h 101"/>
                    <a:gd name="T58" fmla="*/ 132 w 132"/>
                    <a:gd name="T59" fmla="*/ 94 h 101"/>
                    <a:gd name="T60" fmla="*/ 129 w 132"/>
                    <a:gd name="T61" fmla="*/ 89 h 101"/>
                    <a:gd name="T62" fmla="*/ 122 w 132"/>
                    <a:gd name="T63" fmla="*/ 87 h 101"/>
                    <a:gd name="T64" fmla="*/ 114 w 132"/>
                    <a:gd name="T65" fmla="*/ 87 h 101"/>
                    <a:gd name="T66" fmla="*/ 103 w 132"/>
                    <a:gd name="T67" fmla="*/ 86 h 101"/>
                    <a:gd name="T68" fmla="*/ 93 w 132"/>
                    <a:gd name="T69" fmla="*/ 82 h 101"/>
                    <a:gd name="T70" fmla="*/ 86 w 132"/>
                    <a:gd name="T71" fmla="*/ 76 h 101"/>
                    <a:gd name="T72" fmla="*/ 79 w 132"/>
                    <a:gd name="T73" fmla="*/ 66 h 101"/>
                    <a:gd name="T74" fmla="*/ 75 w 132"/>
                    <a:gd name="T75" fmla="*/ 55 h 101"/>
                    <a:gd name="T76" fmla="*/ 67 w 132"/>
                    <a:gd name="T77" fmla="*/ 48 h 101"/>
                    <a:gd name="T78" fmla="*/ 58 w 132"/>
                    <a:gd name="T79" fmla="*/ 43 h 101"/>
                    <a:gd name="T80" fmla="*/ 49 w 132"/>
                    <a:gd name="T81" fmla="*/ 42 h 101"/>
                    <a:gd name="T82" fmla="*/ 44 w 132"/>
                    <a:gd name="T83" fmla="*/ 40 h 101"/>
                    <a:gd name="T84" fmla="*/ 40 w 132"/>
                    <a:gd name="T85" fmla="*/ 33 h 101"/>
                    <a:gd name="T86" fmla="*/ 37 w 132"/>
                    <a:gd name="T87" fmla="*/ 25 h 101"/>
                    <a:gd name="T88" fmla="*/ 34 w 132"/>
                    <a:gd name="T89" fmla="*/ 21 h 101"/>
                    <a:gd name="T90" fmla="*/ 25 w 132"/>
                    <a:gd name="T91" fmla="*/ 25 h 101"/>
                    <a:gd name="T92" fmla="*/ 20 w 132"/>
                    <a:gd name="T93" fmla="*/ 27 h 101"/>
                    <a:gd name="T94" fmla="*/ 19 w 132"/>
                    <a:gd name="T95" fmla="*/ 19 h 101"/>
                    <a:gd name="T96" fmla="*/ 14 w 132"/>
                    <a:gd name="T97" fmla="*/ 11 h 101"/>
                    <a:gd name="T98" fmla="*/ 11 w 132"/>
                    <a:gd name="T99" fmla="*/ 6 h 101"/>
                    <a:gd name="T100" fmla="*/ 7 w 132"/>
                    <a:gd name="T101" fmla="*/ 0 h 101"/>
                    <a:gd name="T102" fmla="*/ 2 w 132"/>
                    <a:gd name="T103" fmla="*/ 3 h 101"/>
                    <a:gd name="T104" fmla="*/ 0 w 132"/>
                    <a:gd name="T105" fmla="*/ 6 h 10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"/>
                    <a:gd name="T160" fmla="*/ 0 h 101"/>
                    <a:gd name="T161" fmla="*/ 132 w 132"/>
                    <a:gd name="T162" fmla="*/ 101 h 10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" h="101">
                      <a:moveTo>
                        <a:pt x="0" y="6"/>
                      </a:moveTo>
                      <a:lnTo>
                        <a:pt x="0" y="12"/>
                      </a:lnTo>
                      <a:lnTo>
                        <a:pt x="2" y="19"/>
                      </a:lnTo>
                      <a:lnTo>
                        <a:pt x="7" y="26"/>
                      </a:lnTo>
                      <a:lnTo>
                        <a:pt x="13" y="31"/>
                      </a:lnTo>
                      <a:lnTo>
                        <a:pt x="15" y="33"/>
                      </a:lnTo>
                      <a:lnTo>
                        <a:pt x="19" y="36"/>
                      </a:lnTo>
                      <a:lnTo>
                        <a:pt x="22" y="38"/>
                      </a:lnTo>
                      <a:lnTo>
                        <a:pt x="26" y="42"/>
                      </a:lnTo>
                      <a:lnTo>
                        <a:pt x="31" y="47"/>
                      </a:lnTo>
                      <a:lnTo>
                        <a:pt x="36" y="51"/>
                      </a:lnTo>
                      <a:lnTo>
                        <a:pt x="40" y="53"/>
                      </a:lnTo>
                      <a:lnTo>
                        <a:pt x="47" y="53"/>
                      </a:lnTo>
                      <a:lnTo>
                        <a:pt x="56" y="52"/>
                      </a:lnTo>
                      <a:lnTo>
                        <a:pt x="63" y="52"/>
                      </a:lnTo>
                      <a:lnTo>
                        <a:pt x="67" y="53"/>
                      </a:lnTo>
                      <a:lnTo>
                        <a:pt x="70" y="59"/>
                      </a:lnTo>
                      <a:lnTo>
                        <a:pt x="73" y="67"/>
                      </a:lnTo>
                      <a:lnTo>
                        <a:pt x="75" y="73"/>
                      </a:lnTo>
                      <a:lnTo>
                        <a:pt x="77" y="77"/>
                      </a:lnTo>
                      <a:lnTo>
                        <a:pt x="81" y="83"/>
                      </a:lnTo>
                      <a:lnTo>
                        <a:pt x="92" y="86"/>
                      </a:lnTo>
                      <a:lnTo>
                        <a:pt x="100" y="90"/>
                      </a:lnTo>
                      <a:lnTo>
                        <a:pt x="112" y="91"/>
                      </a:lnTo>
                      <a:lnTo>
                        <a:pt x="120" y="93"/>
                      </a:lnTo>
                      <a:lnTo>
                        <a:pt x="127" y="91"/>
                      </a:lnTo>
                      <a:lnTo>
                        <a:pt x="131" y="95"/>
                      </a:lnTo>
                      <a:lnTo>
                        <a:pt x="127" y="101"/>
                      </a:lnTo>
                      <a:lnTo>
                        <a:pt x="132" y="98"/>
                      </a:lnTo>
                      <a:lnTo>
                        <a:pt x="132" y="94"/>
                      </a:lnTo>
                      <a:lnTo>
                        <a:pt x="129" y="89"/>
                      </a:lnTo>
                      <a:lnTo>
                        <a:pt x="122" y="87"/>
                      </a:lnTo>
                      <a:lnTo>
                        <a:pt x="114" y="87"/>
                      </a:lnTo>
                      <a:lnTo>
                        <a:pt x="103" y="86"/>
                      </a:lnTo>
                      <a:lnTo>
                        <a:pt x="93" y="82"/>
                      </a:lnTo>
                      <a:lnTo>
                        <a:pt x="86" y="76"/>
                      </a:lnTo>
                      <a:lnTo>
                        <a:pt x="79" y="66"/>
                      </a:lnTo>
                      <a:lnTo>
                        <a:pt x="75" y="55"/>
                      </a:lnTo>
                      <a:lnTo>
                        <a:pt x="67" y="48"/>
                      </a:lnTo>
                      <a:lnTo>
                        <a:pt x="58" y="43"/>
                      </a:lnTo>
                      <a:lnTo>
                        <a:pt x="49" y="42"/>
                      </a:lnTo>
                      <a:lnTo>
                        <a:pt x="44" y="40"/>
                      </a:lnTo>
                      <a:lnTo>
                        <a:pt x="40" y="33"/>
                      </a:lnTo>
                      <a:lnTo>
                        <a:pt x="37" y="25"/>
                      </a:lnTo>
                      <a:lnTo>
                        <a:pt x="34" y="21"/>
                      </a:lnTo>
                      <a:lnTo>
                        <a:pt x="25" y="25"/>
                      </a:lnTo>
                      <a:lnTo>
                        <a:pt x="20" y="27"/>
                      </a:lnTo>
                      <a:lnTo>
                        <a:pt x="19" y="19"/>
                      </a:lnTo>
                      <a:lnTo>
                        <a:pt x="14" y="11"/>
                      </a:lnTo>
                      <a:lnTo>
                        <a:pt x="11" y="6"/>
                      </a:lnTo>
                      <a:lnTo>
                        <a:pt x="7" y="0"/>
                      </a:lnTo>
                      <a:lnTo>
                        <a:pt x="2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69" name="Freeform 163"/>
                <p:cNvSpPr>
                  <a:spLocks noChangeAspect="1"/>
                </p:cNvSpPr>
                <p:nvPr/>
              </p:nvSpPr>
              <p:spPr bwMode="auto">
                <a:xfrm>
                  <a:off x="1676" y="3427"/>
                  <a:ext cx="247" cy="188"/>
                </a:xfrm>
                <a:custGeom>
                  <a:avLst/>
                  <a:gdLst>
                    <a:gd name="T0" fmla="*/ 29 w 132"/>
                    <a:gd name="T1" fmla="*/ 3 h 93"/>
                    <a:gd name="T2" fmla="*/ 38 w 132"/>
                    <a:gd name="T3" fmla="*/ 12 h 93"/>
                    <a:gd name="T4" fmla="*/ 44 w 132"/>
                    <a:gd name="T5" fmla="*/ 23 h 93"/>
                    <a:gd name="T6" fmla="*/ 43 w 132"/>
                    <a:gd name="T7" fmla="*/ 35 h 93"/>
                    <a:gd name="T8" fmla="*/ 46 w 132"/>
                    <a:gd name="T9" fmla="*/ 40 h 93"/>
                    <a:gd name="T10" fmla="*/ 55 w 132"/>
                    <a:gd name="T11" fmla="*/ 38 h 93"/>
                    <a:gd name="T12" fmla="*/ 66 w 132"/>
                    <a:gd name="T13" fmla="*/ 43 h 93"/>
                    <a:gd name="T14" fmla="*/ 73 w 132"/>
                    <a:gd name="T15" fmla="*/ 47 h 93"/>
                    <a:gd name="T16" fmla="*/ 78 w 132"/>
                    <a:gd name="T17" fmla="*/ 57 h 93"/>
                    <a:gd name="T18" fmla="*/ 84 w 132"/>
                    <a:gd name="T19" fmla="*/ 68 h 93"/>
                    <a:gd name="T20" fmla="*/ 89 w 132"/>
                    <a:gd name="T21" fmla="*/ 75 h 93"/>
                    <a:gd name="T22" fmla="*/ 96 w 132"/>
                    <a:gd name="T23" fmla="*/ 80 h 93"/>
                    <a:gd name="T24" fmla="*/ 107 w 132"/>
                    <a:gd name="T25" fmla="*/ 83 h 93"/>
                    <a:gd name="T26" fmla="*/ 119 w 132"/>
                    <a:gd name="T27" fmla="*/ 84 h 93"/>
                    <a:gd name="T28" fmla="*/ 127 w 132"/>
                    <a:gd name="T29" fmla="*/ 83 h 93"/>
                    <a:gd name="T30" fmla="*/ 132 w 132"/>
                    <a:gd name="T31" fmla="*/ 86 h 93"/>
                    <a:gd name="T32" fmla="*/ 132 w 132"/>
                    <a:gd name="T33" fmla="*/ 92 h 93"/>
                    <a:gd name="T34" fmla="*/ 129 w 132"/>
                    <a:gd name="T35" fmla="*/ 93 h 93"/>
                    <a:gd name="T36" fmla="*/ 130 w 132"/>
                    <a:gd name="T37" fmla="*/ 89 h 93"/>
                    <a:gd name="T38" fmla="*/ 128 w 132"/>
                    <a:gd name="T39" fmla="*/ 86 h 93"/>
                    <a:gd name="T40" fmla="*/ 125 w 132"/>
                    <a:gd name="T41" fmla="*/ 88 h 93"/>
                    <a:gd name="T42" fmla="*/ 118 w 132"/>
                    <a:gd name="T43" fmla="*/ 89 h 93"/>
                    <a:gd name="T44" fmla="*/ 108 w 132"/>
                    <a:gd name="T45" fmla="*/ 89 h 93"/>
                    <a:gd name="T46" fmla="*/ 96 w 132"/>
                    <a:gd name="T47" fmla="*/ 86 h 93"/>
                    <a:gd name="T48" fmla="*/ 89 w 132"/>
                    <a:gd name="T49" fmla="*/ 81 h 93"/>
                    <a:gd name="T50" fmla="*/ 84 w 132"/>
                    <a:gd name="T51" fmla="*/ 75 h 93"/>
                    <a:gd name="T52" fmla="*/ 78 w 132"/>
                    <a:gd name="T53" fmla="*/ 68 h 93"/>
                    <a:gd name="T54" fmla="*/ 72 w 132"/>
                    <a:gd name="T55" fmla="*/ 60 h 93"/>
                    <a:gd name="T56" fmla="*/ 67 w 132"/>
                    <a:gd name="T57" fmla="*/ 52 h 93"/>
                    <a:gd name="T58" fmla="*/ 57 w 132"/>
                    <a:gd name="T59" fmla="*/ 48 h 93"/>
                    <a:gd name="T60" fmla="*/ 42 w 132"/>
                    <a:gd name="T61" fmla="*/ 42 h 93"/>
                    <a:gd name="T62" fmla="*/ 33 w 132"/>
                    <a:gd name="T63" fmla="*/ 40 h 93"/>
                    <a:gd name="T64" fmla="*/ 20 w 132"/>
                    <a:gd name="T65" fmla="*/ 34 h 93"/>
                    <a:gd name="T66" fmla="*/ 10 w 132"/>
                    <a:gd name="T67" fmla="*/ 24 h 93"/>
                    <a:gd name="T68" fmla="*/ 6 w 132"/>
                    <a:gd name="T69" fmla="*/ 15 h 93"/>
                    <a:gd name="T70" fmla="*/ 0 w 132"/>
                    <a:gd name="T71" fmla="*/ 3 h 93"/>
                    <a:gd name="T72" fmla="*/ 2 w 132"/>
                    <a:gd name="T73" fmla="*/ 0 h 93"/>
                    <a:gd name="T74" fmla="*/ 14 w 132"/>
                    <a:gd name="T75" fmla="*/ 0 h 93"/>
                    <a:gd name="T76" fmla="*/ 29 w 132"/>
                    <a:gd name="T77" fmla="*/ 3 h 9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2"/>
                    <a:gd name="T118" fmla="*/ 0 h 93"/>
                    <a:gd name="T119" fmla="*/ 132 w 132"/>
                    <a:gd name="T120" fmla="*/ 93 h 9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2" h="93">
                      <a:moveTo>
                        <a:pt x="29" y="3"/>
                      </a:moveTo>
                      <a:lnTo>
                        <a:pt x="38" y="12"/>
                      </a:lnTo>
                      <a:lnTo>
                        <a:pt x="44" y="23"/>
                      </a:lnTo>
                      <a:lnTo>
                        <a:pt x="43" y="35"/>
                      </a:lnTo>
                      <a:lnTo>
                        <a:pt x="46" y="40"/>
                      </a:lnTo>
                      <a:lnTo>
                        <a:pt x="55" y="38"/>
                      </a:lnTo>
                      <a:lnTo>
                        <a:pt x="66" y="43"/>
                      </a:lnTo>
                      <a:lnTo>
                        <a:pt x="73" y="47"/>
                      </a:lnTo>
                      <a:lnTo>
                        <a:pt x="78" y="57"/>
                      </a:lnTo>
                      <a:lnTo>
                        <a:pt x="84" y="68"/>
                      </a:lnTo>
                      <a:lnTo>
                        <a:pt x="89" y="75"/>
                      </a:lnTo>
                      <a:lnTo>
                        <a:pt x="96" y="80"/>
                      </a:lnTo>
                      <a:lnTo>
                        <a:pt x="107" y="83"/>
                      </a:lnTo>
                      <a:lnTo>
                        <a:pt x="119" y="84"/>
                      </a:lnTo>
                      <a:lnTo>
                        <a:pt x="127" y="83"/>
                      </a:lnTo>
                      <a:lnTo>
                        <a:pt x="132" y="86"/>
                      </a:lnTo>
                      <a:lnTo>
                        <a:pt x="132" y="92"/>
                      </a:lnTo>
                      <a:lnTo>
                        <a:pt x="129" y="93"/>
                      </a:lnTo>
                      <a:lnTo>
                        <a:pt x="130" y="89"/>
                      </a:lnTo>
                      <a:lnTo>
                        <a:pt x="128" y="86"/>
                      </a:lnTo>
                      <a:lnTo>
                        <a:pt x="125" y="88"/>
                      </a:lnTo>
                      <a:lnTo>
                        <a:pt x="118" y="89"/>
                      </a:lnTo>
                      <a:lnTo>
                        <a:pt x="108" y="89"/>
                      </a:lnTo>
                      <a:lnTo>
                        <a:pt x="96" y="86"/>
                      </a:lnTo>
                      <a:lnTo>
                        <a:pt x="89" y="81"/>
                      </a:lnTo>
                      <a:lnTo>
                        <a:pt x="84" y="75"/>
                      </a:lnTo>
                      <a:lnTo>
                        <a:pt x="78" y="68"/>
                      </a:lnTo>
                      <a:lnTo>
                        <a:pt x="72" y="60"/>
                      </a:lnTo>
                      <a:lnTo>
                        <a:pt x="67" y="52"/>
                      </a:lnTo>
                      <a:lnTo>
                        <a:pt x="57" y="48"/>
                      </a:lnTo>
                      <a:lnTo>
                        <a:pt x="42" y="42"/>
                      </a:lnTo>
                      <a:lnTo>
                        <a:pt x="33" y="40"/>
                      </a:lnTo>
                      <a:lnTo>
                        <a:pt x="20" y="34"/>
                      </a:lnTo>
                      <a:lnTo>
                        <a:pt x="10" y="24"/>
                      </a:lnTo>
                      <a:lnTo>
                        <a:pt x="6" y="15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4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70" name="Freeform 164"/>
                <p:cNvSpPr>
                  <a:spLocks noChangeAspect="1"/>
                </p:cNvSpPr>
                <p:nvPr/>
              </p:nvSpPr>
              <p:spPr bwMode="auto">
                <a:xfrm>
                  <a:off x="1628" y="3370"/>
                  <a:ext cx="352" cy="171"/>
                </a:xfrm>
                <a:custGeom>
                  <a:avLst/>
                  <a:gdLst>
                    <a:gd name="T0" fmla="*/ 2 w 187"/>
                    <a:gd name="T1" fmla="*/ 61 h 84"/>
                    <a:gd name="T2" fmla="*/ 1 w 187"/>
                    <a:gd name="T3" fmla="*/ 47 h 84"/>
                    <a:gd name="T4" fmla="*/ 6 w 187"/>
                    <a:gd name="T5" fmla="*/ 35 h 84"/>
                    <a:gd name="T6" fmla="*/ 19 w 187"/>
                    <a:gd name="T7" fmla="*/ 26 h 84"/>
                    <a:gd name="T8" fmla="*/ 31 w 187"/>
                    <a:gd name="T9" fmla="*/ 18 h 84"/>
                    <a:gd name="T10" fmla="*/ 41 w 187"/>
                    <a:gd name="T11" fmla="*/ 13 h 84"/>
                    <a:gd name="T12" fmla="*/ 51 w 187"/>
                    <a:gd name="T13" fmla="*/ 10 h 84"/>
                    <a:gd name="T14" fmla="*/ 59 w 187"/>
                    <a:gd name="T15" fmla="*/ 7 h 84"/>
                    <a:gd name="T16" fmla="*/ 63 w 187"/>
                    <a:gd name="T17" fmla="*/ 7 h 84"/>
                    <a:gd name="T18" fmla="*/ 71 w 187"/>
                    <a:gd name="T19" fmla="*/ 3 h 84"/>
                    <a:gd name="T20" fmla="*/ 76 w 187"/>
                    <a:gd name="T21" fmla="*/ 5 h 84"/>
                    <a:gd name="T22" fmla="*/ 83 w 187"/>
                    <a:gd name="T23" fmla="*/ 2 h 84"/>
                    <a:gd name="T24" fmla="*/ 99 w 187"/>
                    <a:gd name="T25" fmla="*/ 0 h 84"/>
                    <a:gd name="T26" fmla="*/ 116 w 187"/>
                    <a:gd name="T27" fmla="*/ 0 h 84"/>
                    <a:gd name="T28" fmla="*/ 133 w 187"/>
                    <a:gd name="T29" fmla="*/ 2 h 84"/>
                    <a:gd name="T30" fmla="*/ 149 w 187"/>
                    <a:gd name="T31" fmla="*/ 6 h 84"/>
                    <a:gd name="T32" fmla="*/ 163 w 187"/>
                    <a:gd name="T33" fmla="*/ 15 h 84"/>
                    <a:gd name="T34" fmla="*/ 176 w 187"/>
                    <a:gd name="T35" fmla="*/ 26 h 84"/>
                    <a:gd name="T36" fmla="*/ 181 w 187"/>
                    <a:gd name="T37" fmla="*/ 33 h 84"/>
                    <a:gd name="T38" fmla="*/ 186 w 187"/>
                    <a:gd name="T39" fmla="*/ 44 h 84"/>
                    <a:gd name="T40" fmla="*/ 187 w 187"/>
                    <a:gd name="T41" fmla="*/ 55 h 84"/>
                    <a:gd name="T42" fmla="*/ 179 w 187"/>
                    <a:gd name="T43" fmla="*/ 65 h 84"/>
                    <a:gd name="T44" fmla="*/ 175 w 187"/>
                    <a:gd name="T45" fmla="*/ 69 h 84"/>
                    <a:gd name="T46" fmla="*/ 166 w 187"/>
                    <a:gd name="T47" fmla="*/ 77 h 84"/>
                    <a:gd name="T48" fmla="*/ 155 w 187"/>
                    <a:gd name="T49" fmla="*/ 81 h 84"/>
                    <a:gd name="T50" fmla="*/ 139 w 187"/>
                    <a:gd name="T51" fmla="*/ 84 h 84"/>
                    <a:gd name="T52" fmla="*/ 120 w 187"/>
                    <a:gd name="T53" fmla="*/ 82 h 84"/>
                    <a:gd name="T54" fmla="*/ 105 w 187"/>
                    <a:gd name="T55" fmla="*/ 75 h 84"/>
                    <a:gd name="T56" fmla="*/ 93 w 187"/>
                    <a:gd name="T57" fmla="*/ 69 h 84"/>
                    <a:gd name="T58" fmla="*/ 83 w 187"/>
                    <a:gd name="T59" fmla="*/ 61 h 84"/>
                    <a:gd name="T60" fmla="*/ 76 w 187"/>
                    <a:gd name="T61" fmla="*/ 56 h 84"/>
                    <a:gd name="T62" fmla="*/ 61 w 187"/>
                    <a:gd name="T63" fmla="*/ 46 h 84"/>
                    <a:gd name="T64" fmla="*/ 29 w 187"/>
                    <a:gd name="T65" fmla="*/ 47 h 84"/>
                    <a:gd name="T66" fmla="*/ 15 w 187"/>
                    <a:gd name="T67" fmla="*/ 57 h 84"/>
                    <a:gd name="T68" fmla="*/ 6 w 187"/>
                    <a:gd name="T69" fmla="*/ 65 h 8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87"/>
                    <a:gd name="T106" fmla="*/ 0 h 84"/>
                    <a:gd name="T107" fmla="*/ 187 w 187"/>
                    <a:gd name="T108" fmla="*/ 84 h 8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87" h="84">
                      <a:moveTo>
                        <a:pt x="6" y="65"/>
                      </a:moveTo>
                      <a:lnTo>
                        <a:pt x="2" y="61"/>
                      </a:lnTo>
                      <a:lnTo>
                        <a:pt x="0" y="54"/>
                      </a:lnTo>
                      <a:lnTo>
                        <a:pt x="1" y="47"/>
                      </a:lnTo>
                      <a:lnTo>
                        <a:pt x="2" y="41"/>
                      </a:lnTo>
                      <a:lnTo>
                        <a:pt x="6" y="35"/>
                      </a:lnTo>
                      <a:lnTo>
                        <a:pt x="11" y="30"/>
                      </a:lnTo>
                      <a:lnTo>
                        <a:pt x="19" y="26"/>
                      </a:lnTo>
                      <a:lnTo>
                        <a:pt x="27" y="21"/>
                      </a:lnTo>
                      <a:lnTo>
                        <a:pt x="31" y="18"/>
                      </a:lnTo>
                      <a:lnTo>
                        <a:pt x="36" y="16"/>
                      </a:lnTo>
                      <a:lnTo>
                        <a:pt x="41" y="13"/>
                      </a:lnTo>
                      <a:lnTo>
                        <a:pt x="45" y="12"/>
                      </a:lnTo>
                      <a:lnTo>
                        <a:pt x="51" y="10"/>
                      </a:lnTo>
                      <a:lnTo>
                        <a:pt x="55" y="8"/>
                      </a:lnTo>
                      <a:lnTo>
                        <a:pt x="59" y="7"/>
                      </a:lnTo>
                      <a:lnTo>
                        <a:pt x="59" y="9"/>
                      </a:lnTo>
                      <a:lnTo>
                        <a:pt x="63" y="7"/>
                      </a:lnTo>
                      <a:lnTo>
                        <a:pt x="67" y="5"/>
                      </a:lnTo>
                      <a:lnTo>
                        <a:pt x="71" y="3"/>
                      </a:lnTo>
                      <a:lnTo>
                        <a:pt x="70" y="6"/>
                      </a:lnTo>
                      <a:lnTo>
                        <a:pt x="76" y="5"/>
                      </a:lnTo>
                      <a:lnTo>
                        <a:pt x="78" y="3"/>
                      </a:lnTo>
                      <a:lnTo>
                        <a:pt x="83" y="2"/>
                      </a:lnTo>
                      <a:lnTo>
                        <a:pt x="90" y="1"/>
                      </a:lnTo>
                      <a:lnTo>
                        <a:pt x="99" y="0"/>
                      </a:lnTo>
                      <a:lnTo>
                        <a:pt x="107" y="0"/>
                      </a:lnTo>
                      <a:lnTo>
                        <a:pt x="116" y="0"/>
                      </a:lnTo>
                      <a:lnTo>
                        <a:pt x="125" y="0"/>
                      </a:lnTo>
                      <a:lnTo>
                        <a:pt x="133" y="2"/>
                      </a:lnTo>
                      <a:lnTo>
                        <a:pt x="141" y="3"/>
                      </a:lnTo>
                      <a:lnTo>
                        <a:pt x="149" y="6"/>
                      </a:lnTo>
                      <a:lnTo>
                        <a:pt x="158" y="11"/>
                      </a:lnTo>
                      <a:lnTo>
                        <a:pt x="163" y="15"/>
                      </a:lnTo>
                      <a:lnTo>
                        <a:pt x="171" y="21"/>
                      </a:lnTo>
                      <a:lnTo>
                        <a:pt x="176" y="26"/>
                      </a:lnTo>
                      <a:lnTo>
                        <a:pt x="178" y="29"/>
                      </a:lnTo>
                      <a:lnTo>
                        <a:pt x="181" y="33"/>
                      </a:lnTo>
                      <a:lnTo>
                        <a:pt x="183" y="40"/>
                      </a:lnTo>
                      <a:lnTo>
                        <a:pt x="186" y="44"/>
                      </a:lnTo>
                      <a:lnTo>
                        <a:pt x="187" y="49"/>
                      </a:lnTo>
                      <a:lnTo>
                        <a:pt x="187" y="55"/>
                      </a:lnTo>
                      <a:lnTo>
                        <a:pt x="183" y="61"/>
                      </a:lnTo>
                      <a:lnTo>
                        <a:pt x="179" y="65"/>
                      </a:lnTo>
                      <a:lnTo>
                        <a:pt x="177" y="68"/>
                      </a:lnTo>
                      <a:lnTo>
                        <a:pt x="175" y="69"/>
                      </a:lnTo>
                      <a:lnTo>
                        <a:pt x="171" y="73"/>
                      </a:lnTo>
                      <a:lnTo>
                        <a:pt x="166" y="77"/>
                      </a:lnTo>
                      <a:lnTo>
                        <a:pt x="160" y="79"/>
                      </a:lnTo>
                      <a:lnTo>
                        <a:pt x="155" y="81"/>
                      </a:lnTo>
                      <a:lnTo>
                        <a:pt x="147" y="83"/>
                      </a:lnTo>
                      <a:lnTo>
                        <a:pt x="139" y="84"/>
                      </a:lnTo>
                      <a:lnTo>
                        <a:pt x="128" y="83"/>
                      </a:lnTo>
                      <a:lnTo>
                        <a:pt x="120" y="82"/>
                      </a:lnTo>
                      <a:lnTo>
                        <a:pt x="113" y="77"/>
                      </a:lnTo>
                      <a:lnTo>
                        <a:pt x="105" y="75"/>
                      </a:lnTo>
                      <a:lnTo>
                        <a:pt x="99" y="73"/>
                      </a:lnTo>
                      <a:lnTo>
                        <a:pt x="93" y="69"/>
                      </a:lnTo>
                      <a:lnTo>
                        <a:pt x="87" y="65"/>
                      </a:lnTo>
                      <a:lnTo>
                        <a:pt x="83" y="61"/>
                      </a:lnTo>
                      <a:lnTo>
                        <a:pt x="78" y="57"/>
                      </a:lnTo>
                      <a:lnTo>
                        <a:pt x="76" y="56"/>
                      </a:lnTo>
                      <a:lnTo>
                        <a:pt x="71" y="51"/>
                      </a:lnTo>
                      <a:lnTo>
                        <a:pt x="61" y="46"/>
                      </a:lnTo>
                      <a:lnTo>
                        <a:pt x="44" y="44"/>
                      </a:lnTo>
                      <a:lnTo>
                        <a:pt x="29" y="47"/>
                      </a:lnTo>
                      <a:lnTo>
                        <a:pt x="22" y="51"/>
                      </a:lnTo>
                      <a:lnTo>
                        <a:pt x="15" y="57"/>
                      </a:lnTo>
                      <a:lnTo>
                        <a:pt x="7" y="61"/>
                      </a:lnTo>
                      <a:lnTo>
                        <a:pt x="6" y="65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71" name="Freeform 165"/>
                <p:cNvSpPr>
                  <a:spLocks noChangeAspect="1"/>
                </p:cNvSpPr>
                <p:nvPr/>
              </p:nvSpPr>
              <p:spPr bwMode="auto">
                <a:xfrm>
                  <a:off x="1634" y="3424"/>
                  <a:ext cx="41" cy="36"/>
                </a:xfrm>
                <a:custGeom>
                  <a:avLst/>
                  <a:gdLst>
                    <a:gd name="T0" fmla="*/ 12 w 14"/>
                    <a:gd name="T1" fmla="*/ 0 h 17"/>
                    <a:gd name="T2" fmla="*/ 7 w 14"/>
                    <a:gd name="T3" fmla="*/ 2 h 17"/>
                    <a:gd name="T4" fmla="*/ 3 w 14"/>
                    <a:gd name="T5" fmla="*/ 5 h 17"/>
                    <a:gd name="T6" fmla="*/ 1 w 14"/>
                    <a:gd name="T7" fmla="*/ 9 h 17"/>
                    <a:gd name="T8" fmla="*/ 0 w 14"/>
                    <a:gd name="T9" fmla="*/ 16 h 17"/>
                    <a:gd name="T10" fmla="*/ 3 w 14"/>
                    <a:gd name="T11" fmla="*/ 17 h 17"/>
                    <a:gd name="T12" fmla="*/ 8 w 14"/>
                    <a:gd name="T13" fmla="*/ 14 h 17"/>
                    <a:gd name="T14" fmla="*/ 8 w 14"/>
                    <a:gd name="T15" fmla="*/ 10 h 17"/>
                    <a:gd name="T16" fmla="*/ 11 w 14"/>
                    <a:gd name="T17" fmla="*/ 6 h 17"/>
                    <a:gd name="T18" fmla="*/ 14 w 14"/>
                    <a:gd name="T19" fmla="*/ 4 h 17"/>
                    <a:gd name="T20" fmla="*/ 13 w 14"/>
                    <a:gd name="T21" fmla="*/ 10 h 17"/>
                    <a:gd name="T22" fmla="*/ 10 w 14"/>
                    <a:gd name="T23" fmla="*/ 13 h 17"/>
                    <a:gd name="T24" fmla="*/ 12 w 14"/>
                    <a:gd name="T25" fmla="*/ 0 h 1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"/>
                    <a:gd name="T40" fmla="*/ 0 h 17"/>
                    <a:gd name="T41" fmla="*/ 14 w 14"/>
                    <a:gd name="T42" fmla="*/ 17 h 1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" h="17">
                      <a:moveTo>
                        <a:pt x="12" y="0"/>
                      </a:moveTo>
                      <a:lnTo>
                        <a:pt x="7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6"/>
                      </a:lnTo>
                      <a:lnTo>
                        <a:pt x="3" y="17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1" y="6"/>
                      </a:lnTo>
                      <a:lnTo>
                        <a:pt x="14" y="4"/>
                      </a:lnTo>
                      <a:lnTo>
                        <a:pt x="13" y="10"/>
                      </a:lnTo>
                      <a:lnTo>
                        <a:pt x="10" y="13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72" name="Freeform 166"/>
                <p:cNvSpPr>
                  <a:spLocks noChangeAspect="1"/>
                </p:cNvSpPr>
                <p:nvPr/>
              </p:nvSpPr>
              <p:spPr bwMode="auto">
                <a:xfrm>
                  <a:off x="1634" y="3424"/>
                  <a:ext cx="41" cy="36"/>
                </a:xfrm>
                <a:custGeom>
                  <a:avLst/>
                  <a:gdLst>
                    <a:gd name="T0" fmla="*/ 12 w 14"/>
                    <a:gd name="T1" fmla="*/ 0 h 17"/>
                    <a:gd name="T2" fmla="*/ 7 w 14"/>
                    <a:gd name="T3" fmla="*/ 2 h 17"/>
                    <a:gd name="T4" fmla="*/ 3 w 14"/>
                    <a:gd name="T5" fmla="*/ 5 h 17"/>
                    <a:gd name="T6" fmla="*/ 1 w 14"/>
                    <a:gd name="T7" fmla="*/ 9 h 17"/>
                    <a:gd name="T8" fmla="*/ 0 w 14"/>
                    <a:gd name="T9" fmla="*/ 16 h 17"/>
                    <a:gd name="T10" fmla="*/ 3 w 14"/>
                    <a:gd name="T11" fmla="*/ 17 h 17"/>
                    <a:gd name="T12" fmla="*/ 8 w 14"/>
                    <a:gd name="T13" fmla="*/ 14 h 17"/>
                    <a:gd name="T14" fmla="*/ 8 w 14"/>
                    <a:gd name="T15" fmla="*/ 10 h 17"/>
                    <a:gd name="T16" fmla="*/ 11 w 14"/>
                    <a:gd name="T17" fmla="*/ 6 h 17"/>
                    <a:gd name="T18" fmla="*/ 14 w 14"/>
                    <a:gd name="T19" fmla="*/ 4 h 17"/>
                    <a:gd name="T20" fmla="*/ 13 w 14"/>
                    <a:gd name="T21" fmla="*/ 10 h 17"/>
                    <a:gd name="T22" fmla="*/ 10 w 14"/>
                    <a:gd name="T23" fmla="*/ 13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4"/>
                    <a:gd name="T37" fmla="*/ 0 h 17"/>
                    <a:gd name="T38" fmla="*/ 14 w 14"/>
                    <a:gd name="T39" fmla="*/ 17 h 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4" h="17">
                      <a:moveTo>
                        <a:pt x="12" y="0"/>
                      </a:moveTo>
                      <a:lnTo>
                        <a:pt x="7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6"/>
                      </a:lnTo>
                      <a:lnTo>
                        <a:pt x="3" y="17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1" y="6"/>
                      </a:lnTo>
                      <a:lnTo>
                        <a:pt x="14" y="4"/>
                      </a:lnTo>
                      <a:lnTo>
                        <a:pt x="13" y="10"/>
                      </a:lnTo>
                      <a:lnTo>
                        <a:pt x="10" y="13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73" name="Freeform 167"/>
                <p:cNvSpPr>
                  <a:spLocks noChangeAspect="1"/>
                </p:cNvSpPr>
                <p:nvPr/>
              </p:nvSpPr>
              <p:spPr bwMode="auto">
                <a:xfrm>
                  <a:off x="1634" y="3424"/>
                  <a:ext cx="41" cy="36"/>
                </a:xfrm>
                <a:custGeom>
                  <a:avLst/>
                  <a:gdLst>
                    <a:gd name="T0" fmla="*/ 12 w 14"/>
                    <a:gd name="T1" fmla="*/ 0 h 17"/>
                    <a:gd name="T2" fmla="*/ 7 w 14"/>
                    <a:gd name="T3" fmla="*/ 2 h 17"/>
                    <a:gd name="T4" fmla="*/ 3 w 14"/>
                    <a:gd name="T5" fmla="*/ 5 h 17"/>
                    <a:gd name="T6" fmla="*/ 1 w 14"/>
                    <a:gd name="T7" fmla="*/ 9 h 17"/>
                    <a:gd name="T8" fmla="*/ 0 w 14"/>
                    <a:gd name="T9" fmla="*/ 16 h 17"/>
                    <a:gd name="T10" fmla="*/ 3 w 14"/>
                    <a:gd name="T11" fmla="*/ 17 h 17"/>
                    <a:gd name="T12" fmla="*/ 8 w 14"/>
                    <a:gd name="T13" fmla="*/ 14 h 17"/>
                    <a:gd name="T14" fmla="*/ 8 w 14"/>
                    <a:gd name="T15" fmla="*/ 10 h 17"/>
                    <a:gd name="T16" fmla="*/ 11 w 14"/>
                    <a:gd name="T17" fmla="*/ 6 h 17"/>
                    <a:gd name="T18" fmla="*/ 14 w 14"/>
                    <a:gd name="T19" fmla="*/ 4 h 17"/>
                    <a:gd name="T20" fmla="*/ 13 w 14"/>
                    <a:gd name="T21" fmla="*/ 10 h 17"/>
                    <a:gd name="T22" fmla="*/ 10 w 14"/>
                    <a:gd name="T23" fmla="*/ 13 h 17"/>
                    <a:gd name="T24" fmla="*/ 12 w 14"/>
                    <a:gd name="T25" fmla="*/ 0 h 1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"/>
                    <a:gd name="T40" fmla="*/ 0 h 17"/>
                    <a:gd name="T41" fmla="*/ 14 w 14"/>
                    <a:gd name="T42" fmla="*/ 17 h 1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" h="17">
                      <a:moveTo>
                        <a:pt x="12" y="0"/>
                      </a:moveTo>
                      <a:lnTo>
                        <a:pt x="7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6"/>
                      </a:lnTo>
                      <a:lnTo>
                        <a:pt x="3" y="17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1" y="6"/>
                      </a:lnTo>
                      <a:lnTo>
                        <a:pt x="14" y="4"/>
                      </a:lnTo>
                      <a:lnTo>
                        <a:pt x="13" y="10"/>
                      </a:lnTo>
                      <a:lnTo>
                        <a:pt x="10" y="13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74" name="Freeform 168"/>
                <p:cNvSpPr>
                  <a:spLocks noChangeAspect="1"/>
                </p:cNvSpPr>
                <p:nvPr/>
              </p:nvSpPr>
              <p:spPr bwMode="auto">
                <a:xfrm>
                  <a:off x="1634" y="3424"/>
                  <a:ext cx="41" cy="36"/>
                </a:xfrm>
                <a:custGeom>
                  <a:avLst/>
                  <a:gdLst>
                    <a:gd name="T0" fmla="*/ 12 w 14"/>
                    <a:gd name="T1" fmla="*/ 0 h 17"/>
                    <a:gd name="T2" fmla="*/ 7 w 14"/>
                    <a:gd name="T3" fmla="*/ 2 h 17"/>
                    <a:gd name="T4" fmla="*/ 3 w 14"/>
                    <a:gd name="T5" fmla="*/ 5 h 17"/>
                    <a:gd name="T6" fmla="*/ 1 w 14"/>
                    <a:gd name="T7" fmla="*/ 9 h 17"/>
                    <a:gd name="T8" fmla="*/ 0 w 14"/>
                    <a:gd name="T9" fmla="*/ 16 h 17"/>
                    <a:gd name="T10" fmla="*/ 3 w 14"/>
                    <a:gd name="T11" fmla="*/ 17 h 17"/>
                    <a:gd name="T12" fmla="*/ 8 w 14"/>
                    <a:gd name="T13" fmla="*/ 14 h 17"/>
                    <a:gd name="T14" fmla="*/ 8 w 14"/>
                    <a:gd name="T15" fmla="*/ 10 h 17"/>
                    <a:gd name="T16" fmla="*/ 11 w 14"/>
                    <a:gd name="T17" fmla="*/ 6 h 17"/>
                    <a:gd name="T18" fmla="*/ 14 w 14"/>
                    <a:gd name="T19" fmla="*/ 4 h 17"/>
                    <a:gd name="T20" fmla="*/ 13 w 14"/>
                    <a:gd name="T21" fmla="*/ 10 h 17"/>
                    <a:gd name="T22" fmla="*/ 10 w 14"/>
                    <a:gd name="T23" fmla="*/ 13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4"/>
                    <a:gd name="T37" fmla="*/ 0 h 17"/>
                    <a:gd name="T38" fmla="*/ 14 w 14"/>
                    <a:gd name="T39" fmla="*/ 17 h 1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4" h="17">
                      <a:moveTo>
                        <a:pt x="12" y="0"/>
                      </a:moveTo>
                      <a:lnTo>
                        <a:pt x="7" y="2"/>
                      </a:lnTo>
                      <a:lnTo>
                        <a:pt x="3" y="5"/>
                      </a:lnTo>
                      <a:lnTo>
                        <a:pt x="1" y="9"/>
                      </a:lnTo>
                      <a:lnTo>
                        <a:pt x="0" y="16"/>
                      </a:lnTo>
                      <a:lnTo>
                        <a:pt x="3" y="17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1" y="6"/>
                      </a:lnTo>
                      <a:lnTo>
                        <a:pt x="14" y="4"/>
                      </a:lnTo>
                      <a:lnTo>
                        <a:pt x="13" y="10"/>
                      </a:lnTo>
                      <a:lnTo>
                        <a:pt x="10" y="13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75" name="Freeform 169"/>
                <p:cNvSpPr>
                  <a:spLocks noChangeAspect="1"/>
                </p:cNvSpPr>
                <p:nvPr/>
              </p:nvSpPr>
              <p:spPr bwMode="auto">
                <a:xfrm>
                  <a:off x="1742" y="3375"/>
                  <a:ext cx="41" cy="82"/>
                </a:xfrm>
                <a:custGeom>
                  <a:avLst/>
                  <a:gdLst>
                    <a:gd name="T0" fmla="*/ 17 w 18"/>
                    <a:gd name="T1" fmla="*/ 0 h 41"/>
                    <a:gd name="T2" fmla="*/ 16 w 18"/>
                    <a:gd name="T3" fmla="*/ 6 h 41"/>
                    <a:gd name="T4" fmla="*/ 16 w 18"/>
                    <a:gd name="T5" fmla="*/ 12 h 41"/>
                    <a:gd name="T6" fmla="*/ 18 w 18"/>
                    <a:gd name="T7" fmla="*/ 21 h 41"/>
                    <a:gd name="T8" fmla="*/ 17 w 18"/>
                    <a:gd name="T9" fmla="*/ 31 h 41"/>
                    <a:gd name="T10" fmla="*/ 8 w 18"/>
                    <a:gd name="T11" fmla="*/ 39 h 41"/>
                    <a:gd name="T12" fmla="*/ 0 w 18"/>
                    <a:gd name="T13" fmla="*/ 41 h 41"/>
                    <a:gd name="T14" fmla="*/ 17 w 18"/>
                    <a:gd name="T15" fmla="*/ 0 h 4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"/>
                    <a:gd name="T25" fmla="*/ 0 h 41"/>
                    <a:gd name="T26" fmla="*/ 18 w 18"/>
                    <a:gd name="T27" fmla="*/ 41 h 4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" h="41">
                      <a:moveTo>
                        <a:pt x="17" y="0"/>
                      </a:moveTo>
                      <a:lnTo>
                        <a:pt x="16" y="6"/>
                      </a:lnTo>
                      <a:lnTo>
                        <a:pt x="16" y="12"/>
                      </a:lnTo>
                      <a:lnTo>
                        <a:pt x="18" y="21"/>
                      </a:lnTo>
                      <a:lnTo>
                        <a:pt x="17" y="31"/>
                      </a:lnTo>
                      <a:lnTo>
                        <a:pt x="8" y="39"/>
                      </a:lnTo>
                      <a:lnTo>
                        <a:pt x="0" y="4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76" name="Freeform 170"/>
                <p:cNvSpPr>
                  <a:spLocks noChangeAspect="1"/>
                </p:cNvSpPr>
                <p:nvPr/>
              </p:nvSpPr>
              <p:spPr bwMode="auto">
                <a:xfrm>
                  <a:off x="1742" y="3375"/>
                  <a:ext cx="41" cy="82"/>
                </a:xfrm>
                <a:custGeom>
                  <a:avLst/>
                  <a:gdLst>
                    <a:gd name="T0" fmla="*/ 17 w 18"/>
                    <a:gd name="T1" fmla="*/ 0 h 41"/>
                    <a:gd name="T2" fmla="*/ 16 w 18"/>
                    <a:gd name="T3" fmla="*/ 6 h 41"/>
                    <a:gd name="T4" fmla="*/ 16 w 18"/>
                    <a:gd name="T5" fmla="*/ 12 h 41"/>
                    <a:gd name="T6" fmla="*/ 18 w 18"/>
                    <a:gd name="T7" fmla="*/ 21 h 41"/>
                    <a:gd name="T8" fmla="*/ 17 w 18"/>
                    <a:gd name="T9" fmla="*/ 31 h 41"/>
                    <a:gd name="T10" fmla="*/ 8 w 18"/>
                    <a:gd name="T11" fmla="*/ 39 h 41"/>
                    <a:gd name="T12" fmla="*/ 0 w 18"/>
                    <a:gd name="T13" fmla="*/ 41 h 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41"/>
                    <a:gd name="T23" fmla="*/ 18 w 18"/>
                    <a:gd name="T24" fmla="*/ 41 h 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41">
                      <a:moveTo>
                        <a:pt x="17" y="0"/>
                      </a:moveTo>
                      <a:lnTo>
                        <a:pt x="16" y="6"/>
                      </a:lnTo>
                      <a:lnTo>
                        <a:pt x="16" y="12"/>
                      </a:lnTo>
                      <a:lnTo>
                        <a:pt x="18" y="21"/>
                      </a:lnTo>
                      <a:lnTo>
                        <a:pt x="17" y="31"/>
                      </a:lnTo>
                      <a:lnTo>
                        <a:pt x="8" y="39"/>
                      </a:lnTo>
                      <a:lnTo>
                        <a:pt x="0" y="41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77" name="Freeform 171"/>
                <p:cNvSpPr>
                  <a:spLocks noChangeAspect="1"/>
                </p:cNvSpPr>
                <p:nvPr/>
              </p:nvSpPr>
              <p:spPr bwMode="auto">
                <a:xfrm>
                  <a:off x="1742" y="3375"/>
                  <a:ext cx="41" cy="82"/>
                </a:xfrm>
                <a:custGeom>
                  <a:avLst/>
                  <a:gdLst>
                    <a:gd name="T0" fmla="*/ 17 w 18"/>
                    <a:gd name="T1" fmla="*/ 0 h 41"/>
                    <a:gd name="T2" fmla="*/ 16 w 18"/>
                    <a:gd name="T3" fmla="*/ 6 h 41"/>
                    <a:gd name="T4" fmla="*/ 16 w 18"/>
                    <a:gd name="T5" fmla="*/ 12 h 41"/>
                    <a:gd name="T6" fmla="*/ 18 w 18"/>
                    <a:gd name="T7" fmla="*/ 21 h 41"/>
                    <a:gd name="T8" fmla="*/ 17 w 18"/>
                    <a:gd name="T9" fmla="*/ 31 h 41"/>
                    <a:gd name="T10" fmla="*/ 8 w 18"/>
                    <a:gd name="T11" fmla="*/ 39 h 41"/>
                    <a:gd name="T12" fmla="*/ 0 w 18"/>
                    <a:gd name="T13" fmla="*/ 41 h 41"/>
                    <a:gd name="T14" fmla="*/ 17 w 18"/>
                    <a:gd name="T15" fmla="*/ 0 h 4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"/>
                    <a:gd name="T25" fmla="*/ 0 h 41"/>
                    <a:gd name="T26" fmla="*/ 18 w 18"/>
                    <a:gd name="T27" fmla="*/ 41 h 4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" h="41">
                      <a:moveTo>
                        <a:pt x="17" y="0"/>
                      </a:moveTo>
                      <a:lnTo>
                        <a:pt x="16" y="6"/>
                      </a:lnTo>
                      <a:lnTo>
                        <a:pt x="16" y="12"/>
                      </a:lnTo>
                      <a:lnTo>
                        <a:pt x="18" y="21"/>
                      </a:lnTo>
                      <a:lnTo>
                        <a:pt x="17" y="31"/>
                      </a:lnTo>
                      <a:lnTo>
                        <a:pt x="8" y="39"/>
                      </a:lnTo>
                      <a:lnTo>
                        <a:pt x="0" y="4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78" name="Freeform 172"/>
                <p:cNvSpPr>
                  <a:spLocks noChangeAspect="1"/>
                </p:cNvSpPr>
                <p:nvPr/>
              </p:nvSpPr>
              <p:spPr bwMode="auto">
                <a:xfrm>
                  <a:off x="1742" y="3375"/>
                  <a:ext cx="41" cy="82"/>
                </a:xfrm>
                <a:custGeom>
                  <a:avLst/>
                  <a:gdLst>
                    <a:gd name="T0" fmla="*/ 17 w 18"/>
                    <a:gd name="T1" fmla="*/ 0 h 41"/>
                    <a:gd name="T2" fmla="*/ 16 w 18"/>
                    <a:gd name="T3" fmla="*/ 6 h 41"/>
                    <a:gd name="T4" fmla="*/ 16 w 18"/>
                    <a:gd name="T5" fmla="*/ 12 h 41"/>
                    <a:gd name="T6" fmla="*/ 18 w 18"/>
                    <a:gd name="T7" fmla="*/ 21 h 41"/>
                    <a:gd name="T8" fmla="*/ 17 w 18"/>
                    <a:gd name="T9" fmla="*/ 31 h 41"/>
                    <a:gd name="T10" fmla="*/ 8 w 18"/>
                    <a:gd name="T11" fmla="*/ 39 h 41"/>
                    <a:gd name="T12" fmla="*/ 0 w 18"/>
                    <a:gd name="T13" fmla="*/ 41 h 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41"/>
                    <a:gd name="T23" fmla="*/ 18 w 18"/>
                    <a:gd name="T24" fmla="*/ 41 h 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41">
                      <a:moveTo>
                        <a:pt x="17" y="0"/>
                      </a:moveTo>
                      <a:lnTo>
                        <a:pt x="16" y="6"/>
                      </a:lnTo>
                      <a:lnTo>
                        <a:pt x="16" y="12"/>
                      </a:lnTo>
                      <a:lnTo>
                        <a:pt x="18" y="21"/>
                      </a:lnTo>
                      <a:lnTo>
                        <a:pt x="17" y="31"/>
                      </a:lnTo>
                      <a:lnTo>
                        <a:pt x="8" y="39"/>
                      </a:lnTo>
                      <a:lnTo>
                        <a:pt x="0" y="41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79" name="Freeform 173"/>
                <p:cNvSpPr>
                  <a:spLocks noChangeAspect="1"/>
                </p:cNvSpPr>
                <p:nvPr/>
              </p:nvSpPr>
              <p:spPr bwMode="auto">
                <a:xfrm>
                  <a:off x="1760" y="3375"/>
                  <a:ext cx="41" cy="128"/>
                </a:xfrm>
                <a:custGeom>
                  <a:avLst/>
                  <a:gdLst>
                    <a:gd name="T0" fmla="*/ 19 w 19"/>
                    <a:gd name="T1" fmla="*/ 0 h 63"/>
                    <a:gd name="T2" fmla="*/ 17 w 19"/>
                    <a:gd name="T3" fmla="*/ 7 h 63"/>
                    <a:gd name="T4" fmla="*/ 17 w 19"/>
                    <a:gd name="T5" fmla="*/ 15 h 63"/>
                    <a:gd name="T6" fmla="*/ 17 w 19"/>
                    <a:gd name="T7" fmla="*/ 24 h 63"/>
                    <a:gd name="T8" fmla="*/ 17 w 19"/>
                    <a:gd name="T9" fmla="*/ 33 h 63"/>
                    <a:gd name="T10" fmla="*/ 12 w 19"/>
                    <a:gd name="T11" fmla="*/ 40 h 63"/>
                    <a:gd name="T12" fmla="*/ 6 w 19"/>
                    <a:gd name="T13" fmla="*/ 45 h 63"/>
                    <a:gd name="T14" fmla="*/ 2 w 19"/>
                    <a:gd name="T15" fmla="*/ 55 h 63"/>
                    <a:gd name="T16" fmla="*/ 0 w 19"/>
                    <a:gd name="T17" fmla="*/ 63 h 63"/>
                    <a:gd name="T18" fmla="*/ 19 w 19"/>
                    <a:gd name="T19" fmla="*/ 0 h 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"/>
                    <a:gd name="T31" fmla="*/ 0 h 63"/>
                    <a:gd name="T32" fmla="*/ 19 w 19"/>
                    <a:gd name="T33" fmla="*/ 63 h 6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" h="63">
                      <a:moveTo>
                        <a:pt x="19" y="0"/>
                      </a:moveTo>
                      <a:lnTo>
                        <a:pt x="17" y="7"/>
                      </a:lnTo>
                      <a:lnTo>
                        <a:pt x="17" y="15"/>
                      </a:lnTo>
                      <a:lnTo>
                        <a:pt x="17" y="24"/>
                      </a:lnTo>
                      <a:lnTo>
                        <a:pt x="17" y="33"/>
                      </a:lnTo>
                      <a:lnTo>
                        <a:pt x="12" y="40"/>
                      </a:lnTo>
                      <a:lnTo>
                        <a:pt x="6" y="45"/>
                      </a:lnTo>
                      <a:lnTo>
                        <a:pt x="2" y="55"/>
                      </a:lnTo>
                      <a:lnTo>
                        <a:pt x="0" y="6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80" name="Freeform 174"/>
                <p:cNvSpPr>
                  <a:spLocks noChangeAspect="1"/>
                </p:cNvSpPr>
                <p:nvPr/>
              </p:nvSpPr>
              <p:spPr bwMode="auto">
                <a:xfrm>
                  <a:off x="1760" y="3375"/>
                  <a:ext cx="41" cy="128"/>
                </a:xfrm>
                <a:custGeom>
                  <a:avLst/>
                  <a:gdLst>
                    <a:gd name="T0" fmla="*/ 19 w 19"/>
                    <a:gd name="T1" fmla="*/ 0 h 63"/>
                    <a:gd name="T2" fmla="*/ 17 w 19"/>
                    <a:gd name="T3" fmla="*/ 7 h 63"/>
                    <a:gd name="T4" fmla="*/ 17 w 19"/>
                    <a:gd name="T5" fmla="*/ 15 h 63"/>
                    <a:gd name="T6" fmla="*/ 17 w 19"/>
                    <a:gd name="T7" fmla="*/ 24 h 63"/>
                    <a:gd name="T8" fmla="*/ 17 w 19"/>
                    <a:gd name="T9" fmla="*/ 33 h 63"/>
                    <a:gd name="T10" fmla="*/ 12 w 19"/>
                    <a:gd name="T11" fmla="*/ 40 h 63"/>
                    <a:gd name="T12" fmla="*/ 6 w 19"/>
                    <a:gd name="T13" fmla="*/ 45 h 63"/>
                    <a:gd name="T14" fmla="*/ 2 w 19"/>
                    <a:gd name="T15" fmla="*/ 55 h 63"/>
                    <a:gd name="T16" fmla="*/ 0 w 19"/>
                    <a:gd name="T17" fmla="*/ 63 h 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63"/>
                    <a:gd name="T29" fmla="*/ 19 w 19"/>
                    <a:gd name="T30" fmla="*/ 63 h 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63">
                      <a:moveTo>
                        <a:pt x="19" y="0"/>
                      </a:moveTo>
                      <a:lnTo>
                        <a:pt x="17" y="7"/>
                      </a:lnTo>
                      <a:lnTo>
                        <a:pt x="17" y="15"/>
                      </a:lnTo>
                      <a:lnTo>
                        <a:pt x="17" y="24"/>
                      </a:lnTo>
                      <a:lnTo>
                        <a:pt x="17" y="33"/>
                      </a:lnTo>
                      <a:lnTo>
                        <a:pt x="12" y="40"/>
                      </a:lnTo>
                      <a:lnTo>
                        <a:pt x="6" y="45"/>
                      </a:lnTo>
                      <a:lnTo>
                        <a:pt x="2" y="55"/>
                      </a:lnTo>
                      <a:lnTo>
                        <a:pt x="0" y="63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81" name="Freeform 175"/>
                <p:cNvSpPr>
                  <a:spLocks noChangeAspect="1"/>
                </p:cNvSpPr>
                <p:nvPr/>
              </p:nvSpPr>
              <p:spPr bwMode="auto">
                <a:xfrm>
                  <a:off x="1760" y="3375"/>
                  <a:ext cx="41" cy="128"/>
                </a:xfrm>
                <a:custGeom>
                  <a:avLst/>
                  <a:gdLst>
                    <a:gd name="T0" fmla="*/ 19 w 19"/>
                    <a:gd name="T1" fmla="*/ 0 h 63"/>
                    <a:gd name="T2" fmla="*/ 17 w 19"/>
                    <a:gd name="T3" fmla="*/ 7 h 63"/>
                    <a:gd name="T4" fmla="*/ 17 w 19"/>
                    <a:gd name="T5" fmla="*/ 15 h 63"/>
                    <a:gd name="T6" fmla="*/ 17 w 19"/>
                    <a:gd name="T7" fmla="*/ 24 h 63"/>
                    <a:gd name="T8" fmla="*/ 17 w 19"/>
                    <a:gd name="T9" fmla="*/ 33 h 63"/>
                    <a:gd name="T10" fmla="*/ 12 w 19"/>
                    <a:gd name="T11" fmla="*/ 40 h 63"/>
                    <a:gd name="T12" fmla="*/ 6 w 19"/>
                    <a:gd name="T13" fmla="*/ 45 h 63"/>
                    <a:gd name="T14" fmla="*/ 2 w 19"/>
                    <a:gd name="T15" fmla="*/ 55 h 63"/>
                    <a:gd name="T16" fmla="*/ 0 w 19"/>
                    <a:gd name="T17" fmla="*/ 63 h 63"/>
                    <a:gd name="T18" fmla="*/ 19 w 19"/>
                    <a:gd name="T19" fmla="*/ 0 h 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"/>
                    <a:gd name="T31" fmla="*/ 0 h 63"/>
                    <a:gd name="T32" fmla="*/ 19 w 19"/>
                    <a:gd name="T33" fmla="*/ 63 h 6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" h="63">
                      <a:moveTo>
                        <a:pt x="19" y="0"/>
                      </a:moveTo>
                      <a:lnTo>
                        <a:pt x="17" y="7"/>
                      </a:lnTo>
                      <a:lnTo>
                        <a:pt x="17" y="15"/>
                      </a:lnTo>
                      <a:lnTo>
                        <a:pt x="17" y="24"/>
                      </a:lnTo>
                      <a:lnTo>
                        <a:pt x="17" y="33"/>
                      </a:lnTo>
                      <a:lnTo>
                        <a:pt x="12" y="40"/>
                      </a:lnTo>
                      <a:lnTo>
                        <a:pt x="6" y="45"/>
                      </a:lnTo>
                      <a:lnTo>
                        <a:pt x="2" y="55"/>
                      </a:lnTo>
                      <a:lnTo>
                        <a:pt x="0" y="6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82" name="Freeform 176"/>
                <p:cNvSpPr>
                  <a:spLocks noChangeAspect="1"/>
                </p:cNvSpPr>
                <p:nvPr/>
              </p:nvSpPr>
              <p:spPr bwMode="auto">
                <a:xfrm>
                  <a:off x="1760" y="3375"/>
                  <a:ext cx="41" cy="128"/>
                </a:xfrm>
                <a:custGeom>
                  <a:avLst/>
                  <a:gdLst>
                    <a:gd name="T0" fmla="*/ 19 w 19"/>
                    <a:gd name="T1" fmla="*/ 0 h 63"/>
                    <a:gd name="T2" fmla="*/ 17 w 19"/>
                    <a:gd name="T3" fmla="*/ 7 h 63"/>
                    <a:gd name="T4" fmla="*/ 17 w 19"/>
                    <a:gd name="T5" fmla="*/ 15 h 63"/>
                    <a:gd name="T6" fmla="*/ 17 w 19"/>
                    <a:gd name="T7" fmla="*/ 24 h 63"/>
                    <a:gd name="T8" fmla="*/ 17 w 19"/>
                    <a:gd name="T9" fmla="*/ 33 h 63"/>
                    <a:gd name="T10" fmla="*/ 12 w 19"/>
                    <a:gd name="T11" fmla="*/ 40 h 63"/>
                    <a:gd name="T12" fmla="*/ 6 w 19"/>
                    <a:gd name="T13" fmla="*/ 45 h 63"/>
                    <a:gd name="T14" fmla="*/ 2 w 19"/>
                    <a:gd name="T15" fmla="*/ 55 h 63"/>
                    <a:gd name="T16" fmla="*/ 0 w 19"/>
                    <a:gd name="T17" fmla="*/ 63 h 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63"/>
                    <a:gd name="T29" fmla="*/ 19 w 19"/>
                    <a:gd name="T30" fmla="*/ 63 h 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63">
                      <a:moveTo>
                        <a:pt x="19" y="0"/>
                      </a:moveTo>
                      <a:lnTo>
                        <a:pt x="17" y="7"/>
                      </a:lnTo>
                      <a:lnTo>
                        <a:pt x="17" y="15"/>
                      </a:lnTo>
                      <a:lnTo>
                        <a:pt x="17" y="24"/>
                      </a:lnTo>
                      <a:lnTo>
                        <a:pt x="17" y="33"/>
                      </a:lnTo>
                      <a:lnTo>
                        <a:pt x="12" y="40"/>
                      </a:lnTo>
                      <a:lnTo>
                        <a:pt x="6" y="45"/>
                      </a:lnTo>
                      <a:lnTo>
                        <a:pt x="2" y="55"/>
                      </a:lnTo>
                      <a:lnTo>
                        <a:pt x="0" y="63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83" name="Freeform 177"/>
                <p:cNvSpPr>
                  <a:spLocks noChangeAspect="1"/>
                </p:cNvSpPr>
                <p:nvPr/>
              </p:nvSpPr>
              <p:spPr bwMode="auto">
                <a:xfrm>
                  <a:off x="1780" y="3379"/>
                  <a:ext cx="43" cy="120"/>
                </a:xfrm>
                <a:custGeom>
                  <a:avLst/>
                  <a:gdLst>
                    <a:gd name="T0" fmla="*/ 19 w 19"/>
                    <a:gd name="T1" fmla="*/ 0 h 59"/>
                    <a:gd name="T2" fmla="*/ 16 w 19"/>
                    <a:gd name="T3" fmla="*/ 8 h 59"/>
                    <a:gd name="T4" fmla="*/ 16 w 19"/>
                    <a:gd name="T5" fmla="*/ 18 h 59"/>
                    <a:gd name="T6" fmla="*/ 16 w 19"/>
                    <a:gd name="T7" fmla="*/ 31 h 59"/>
                    <a:gd name="T8" fmla="*/ 12 w 19"/>
                    <a:gd name="T9" fmla="*/ 37 h 59"/>
                    <a:gd name="T10" fmla="*/ 5 w 19"/>
                    <a:gd name="T11" fmla="*/ 44 h 59"/>
                    <a:gd name="T12" fmla="*/ 0 w 19"/>
                    <a:gd name="T13" fmla="*/ 56 h 59"/>
                    <a:gd name="T14" fmla="*/ 0 w 19"/>
                    <a:gd name="T15" fmla="*/ 59 h 59"/>
                    <a:gd name="T16" fmla="*/ 19 w 19"/>
                    <a:gd name="T17" fmla="*/ 0 h 5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59"/>
                    <a:gd name="T29" fmla="*/ 19 w 19"/>
                    <a:gd name="T30" fmla="*/ 59 h 5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59">
                      <a:moveTo>
                        <a:pt x="19" y="0"/>
                      </a:moveTo>
                      <a:lnTo>
                        <a:pt x="16" y="8"/>
                      </a:lnTo>
                      <a:lnTo>
                        <a:pt x="16" y="18"/>
                      </a:lnTo>
                      <a:lnTo>
                        <a:pt x="16" y="31"/>
                      </a:lnTo>
                      <a:lnTo>
                        <a:pt x="12" y="37"/>
                      </a:lnTo>
                      <a:lnTo>
                        <a:pt x="5" y="44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84" name="Freeform 178"/>
                <p:cNvSpPr>
                  <a:spLocks noChangeAspect="1"/>
                </p:cNvSpPr>
                <p:nvPr/>
              </p:nvSpPr>
              <p:spPr bwMode="auto">
                <a:xfrm>
                  <a:off x="1780" y="3379"/>
                  <a:ext cx="43" cy="120"/>
                </a:xfrm>
                <a:custGeom>
                  <a:avLst/>
                  <a:gdLst>
                    <a:gd name="T0" fmla="*/ 19 w 19"/>
                    <a:gd name="T1" fmla="*/ 0 h 59"/>
                    <a:gd name="T2" fmla="*/ 16 w 19"/>
                    <a:gd name="T3" fmla="*/ 8 h 59"/>
                    <a:gd name="T4" fmla="*/ 16 w 19"/>
                    <a:gd name="T5" fmla="*/ 18 h 59"/>
                    <a:gd name="T6" fmla="*/ 16 w 19"/>
                    <a:gd name="T7" fmla="*/ 31 h 59"/>
                    <a:gd name="T8" fmla="*/ 12 w 19"/>
                    <a:gd name="T9" fmla="*/ 37 h 59"/>
                    <a:gd name="T10" fmla="*/ 5 w 19"/>
                    <a:gd name="T11" fmla="*/ 44 h 59"/>
                    <a:gd name="T12" fmla="*/ 0 w 19"/>
                    <a:gd name="T13" fmla="*/ 56 h 59"/>
                    <a:gd name="T14" fmla="*/ 0 w 19"/>
                    <a:gd name="T15" fmla="*/ 59 h 5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59"/>
                    <a:gd name="T26" fmla="*/ 19 w 19"/>
                    <a:gd name="T27" fmla="*/ 59 h 5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59">
                      <a:moveTo>
                        <a:pt x="19" y="0"/>
                      </a:moveTo>
                      <a:lnTo>
                        <a:pt x="16" y="8"/>
                      </a:lnTo>
                      <a:lnTo>
                        <a:pt x="16" y="18"/>
                      </a:lnTo>
                      <a:lnTo>
                        <a:pt x="16" y="31"/>
                      </a:lnTo>
                      <a:lnTo>
                        <a:pt x="12" y="37"/>
                      </a:lnTo>
                      <a:lnTo>
                        <a:pt x="5" y="44"/>
                      </a:lnTo>
                      <a:lnTo>
                        <a:pt x="0" y="56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85" name="Freeform 179"/>
                <p:cNvSpPr>
                  <a:spLocks noChangeAspect="1"/>
                </p:cNvSpPr>
                <p:nvPr/>
              </p:nvSpPr>
              <p:spPr bwMode="auto">
                <a:xfrm>
                  <a:off x="1780" y="3379"/>
                  <a:ext cx="43" cy="120"/>
                </a:xfrm>
                <a:custGeom>
                  <a:avLst/>
                  <a:gdLst>
                    <a:gd name="T0" fmla="*/ 19 w 19"/>
                    <a:gd name="T1" fmla="*/ 0 h 59"/>
                    <a:gd name="T2" fmla="*/ 16 w 19"/>
                    <a:gd name="T3" fmla="*/ 8 h 59"/>
                    <a:gd name="T4" fmla="*/ 16 w 19"/>
                    <a:gd name="T5" fmla="*/ 18 h 59"/>
                    <a:gd name="T6" fmla="*/ 16 w 19"/>
                    <a:gd name="T7" fmla="*/ 31 h 59"/>
                    <a:gd name="T8" fmla="*/ 12 w 19"/>
                    <a:gd name="T9" fmla="*/ 37 h 59"/>
                    <a:gd name="T10" fmla="*/ 5 w 19"/>
                    <a:gd name="T11" fmla="*/ 44 h 59"/>
                    <a:gd name="T12" fmla="*/ 0 w 19"/>
                    <a:gd name="T13" fmla="*/ 56 h 59"/>
                    <a:gd name="T14" fmla="*/ 0 w 19"/>
                    <a:gd name="T15" fmla="*/ 59 h 59"/>
                    <a:gd name="T16" fmla="*/ 19 w 19"/>
                    <a:gd name="T17" fmla="*/ 0 h 5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59"/>
                    <a:gd name="T29" fmla="*/ 19 w 19"/>
                    <a:gd name="T30" fmla="*/ 59 h 5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59">
                      <a:moveTo>
                        <a:pt x="19" y="0"/>
                      </a:moveTo>
                      <a:lnTo>
                        <a:pt x="16" y="8"/>
                      </a:lnTo>
                      <a:lnTo>
                        <a:pt x="16" y="18"/>
                      </a:lnTo>
                      <a:lnTo>
                        <a:pt x="16" y="31"/>
                      </a:lnTo>
                      <a:lnTo>
                        <a:pt x="12" y="37"/>
                      </a:lnTo>
                      <a:lnTo>
                        <a:pt x="5" y="44"/>
                      </a:lnTo>
                      <a:lnTo>
                        <a:pt x="0" y="56"/>
                      </a:lnTo>
                      <a:lnTo>
                        <a:pt x="0" y="59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86" name="Freeform 180"/>
                <p:cNvSpPr>
                  <a:spLocks noChangeAspect="1"/>
                </p:cNvSpPr>
                <p:nvPr/>
              </p:nvSpPr>
              <p:spPr bwMode="auto">
                <a:xfrm>
                  <a:off x="1780" y="3379"/>
                  <a:ext cx="43" cy="120"/>
                </a:xfrm>
                <a:custGeom>
                  <a:avLst/>
                  <a:gdLst>
                    <a:gd name="T0" fmla="*/ 19 w 19"/>
                    <a:gd name="T1" fmla="*/ 0 h 59"/>
                    <a:gd name="T2" fmla="*/ 16 w 19"/>
                    <a:gd name="T3" fmla="*/ 8 h 59"/>
                    <a:gd name="T4" fmla="*/ 16 w 19"/>
                    <a:gd name="T5" fmla="*/ 18 h 59"/>
                    <a:gd name="T6" fmla="*/ 16 w 19"/>
                    <a:gd name="T7" fmla="*/ 31 h 59"/>
                    <a:gd name="T8" fmla="*/ 12 w 19"/>
                    <a:gd name="T9" fmla="*/ 37 h 59"/>
                    <a:gd name="T10" fmla="*/ 5 w 19"/>
                    <a:gd name="T11" fmla="*/ 44 h 59"/>
                    <a:gd name="T12" fmla="*/ 0 w 19"/>
                    <a:gd name="T13" fmla="*/ 56 h 59"/>
                    <a:gd name="T14" fmla="*/ 0 w 19"/>
                    <a:gd name="T15" fmla="*/ 59 h 5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59"/>
                    <a:gd name="T26" fmla="*/ 19 w 19"/>
                    <a:gd name="T27" fmla="*/ 59 h 5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59">
                      <a:moveTo>
                        <a:pt x="19" y="0"/>
                      </a:moveTo>
                      <a:lnTo>
                        <a:pt x="16" y="8"/>
                      </a:lnTo>
                      <a:lnTo>
                        <a:pt x="16" y="18"/>
                      </a:lnTo>
                      <a:lnTo>
                        <a:pt x="16" y="31"/>
                      </a:lnTo>
                      <a:lnTo>
                        <a:pt x="12" y="37"/>
                      </a:lnTo>
                      <a:lnTo>
                        <a:pt x="5" y="44"/>
                      </a:lnTo>
                      <a:lnTo>
                        <a:pt x="0" y="56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87" name="Freeform 181"/>
                <p:cNvSpPr>
                  <a:spLocks noChangeAspect="1"/>
                </p:cNvSpPr>
                <p:nvPr/>
              </p:nvSpPr>
              <p:spPr bwMode="auto">
                <a:xfrm>
                  <a:off x="1799" y="3387"/>
                  <a:ext cx="41" cy="109"/>
                </a:xfrm>
                <a:custGeom>
                  <a:avLst/>
                  <a:gdLst>
                    <a:gd name="T0" fmla="*/ 18 w 18"/>
                    <a:gd name="T1" fmla="*/ 0 h 54"/>
                    <a:gd name="T2" fmla="*/ 15 w 18"/>
                    <a:gd name="T3" fmla="*/ 3 h 54"/>
                    <a:gd name="T4" fmla="*/ 15 w 18"/>
                    <a:gd name="T5" fmla="*/ 8 h 54"/>
                    <a:gd name="T6" fmla="*/ 15 w 18"/>
                    <a:gd name="T7" fmla="*/ 14 h 54"/>
                    <a:gd name="T8" fmla="*/ 15 w 18"/>
                    <a:gd name="T9" fmla="*/ 25 h 54"/>
                    <a:gd name="T10" fmla="*/ 10 w 18"/>
                    <a:gd name="T11" fmla="*/ 33 h 54"/>
                    <a:gd name="T12" fmla="*/ 3 w 18"/>
                    <a:gd name="T13" fmla="*/ 38 h 54"/>
                    <a:gd name="T14" fmla="*/ 2 w 18"/>
                    <a:gd name="T15" fmla="*/ 48 h 54"/>
                    <a:gd name="T16" fmla="*/ 0 w 18"/>
                    <a:gd name="T17" fmla="*/ 54 h 54"/>
                    <a:gd name="T18" fmla="*/ 18 w 18"/>
                    <a:gd name="T19" fmla="*/ 0 h 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"/>
                    <a:gd name="T31" fmla="*/ 0 h 54"/>
                    <a:gd name="T32" fmla="*/ 18 w 18"/>
                    <a:gd name="T33" fmla="*/ 54 h 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" h="54">
                      <a:moveTo>
                        <a:pt x="18" y="0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15" y="25"/>
                      </a:lnTo>
                      <a:lnTo>
                        <a:pt x="10" y="33"/>
                      </a:lnTo>
                      <a:lnTo>
                        <a:pt x="3" y="38"/>
                      </a:lnTo>
                      <a:lnTo>
                        <a:pt x="2" y="48"/>
                      </a:lnTo>
                      <a:lnTo>
                        <a:pt x="0" y="5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88" name="Freeform 182"/>
                <p:cNvSpPr>
                  <a:spLocks noChangeAspect="1"/>
                </p:cNvSpPr>
                <p:nvPr/>
              </p:nvSpPr>
              <p:spPr bwMode="auto">
                <a:xfrm>
                  <a:off x="1799" y="3387"/>
                  <a:ext cx="41" cy="109"/>
                </a:xfrm>
                <a:custGeom>
                  <a:avLst/>
                  <a:gdLst>
                    <a:gd name="T0" fmla="*/ 18 w 18"/>
                    <a:gd name="T1" fmla="*/ 0 h 54"/>
                    <a:gd name="T2" fmla="*/ 15 w 18"/>
                    <a:gd name="T3" fmla="*/ 3 h 54"/>
                    <a:gd name="T4" fmla="*/ 15 w 18"/>
                    <a:gd name="T5" fmla="*/ 8 h 54"/>
                    <a:gd name="T6" fmla="*/ 15 w 18"/>
                    <a:gd name="T7" fmla="*/ 14 h 54"/>
                    <a:gd name="T8" fmla="*/ 15 w 18"/>
                    <a:gd name="T9" fmla="*/ 25 h 54"/>
                    <a:gd name="T10" fmla="*/ 10 w 18"/>
                    <a:gd name="T11" fmla="*/ 33 h 54"/>
                    <a:gd name="T12" fmla="*/ 3 w 18"/>
                    <a:gd name="T13" fmla="*/ 38 h 54"/>
                    <a:gd name="T14" fmla="*/ 2 w 18"/>
                    <a:gd name="T15" fmla="*/ 48 h 54"/>
                    <a:gd name="T16" fmla="*/ 0 w 18"/>
                    <a:gd name="T17" fmla="*/ 54 h 5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"/>
                    <a:gd name="T28" fmla="*/ 0 h 54"/>
                    <a:gd name="T29" fmla="*/ 18 w 18"/>
                    <a:gd name="T30" fmla="*/ 54 h 5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" h="54">
                      <a:moveTo>
                        <a:pt x="18" y="0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15" y="25"/>
                      </a:lnTo>
                      <a:lnTo>
                        <a:pt x="10" y="33"/>
                      </a:lnTo>
                      <a:lnTo>
                        <a:pt x="3" y="38"/>
                      </a:lnTo>
                      <a:lnTo>
                        <a:pt x="2" y="48"/>
                      </a:lnTo>
                      <a:lnTo>
                        <a:pt x="0" y="54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89" name="Freeform 183"/>
                <p:cNvSpPr>
                  <a:spLocks noChangeAspect="1"/>
                </p:cNvSpPr>
                <p:nvPr/>
              </p:nvSpPr>
              <p:spPr bwMode="auto">
                <a:xfrm>
                  <a:off x="1799" y="3387"/>
                  <a:ext cx="41" cy="109"/>
                </a:xfrm>
                <a:custGeom>
                  <a:avLst/>
                  <a:gdLst>
                    <a:gd name="T0" fmla="*/ 18 w 18"/>
                    <a:gd name="T1" fmla="*/ 0 h 54"/>
                    <a:gd name="T2" fmla="*/ 15 w 18"/>
                    <a:gd name="T3" fmla="*/ 3 h 54"/>
                    <a:gd name="T4" fmla="*/ 15 w 18"/>
                    <a:gd name="T5" fmla="*/ 8 h 54"/>
                    <a:gd name="T6" fmla="*/ 15 w 18"/>
                    <a:gd name="T7" fmla="*/ 14 h 54"/>
                    <a:gd name="T8" fmla="*/ 15 w 18"/>
                    <a:gd name="T9" fmla="*/ 25 h 54"/>
                    <a:gd name="T10" fmla="*/ 10 w 18"/>
                    <a:gd name="T11" fmla="*/ 33 h 54"/>
                    <a:gd name="T12" fmla="*/ 3 w 18"/>
                    <a:gd name="T13" fmla="*/ 38 h 54"/>
                    <a:gd name="T14" fmla="*/ 2 w 18"/>
                    <a:gd name="T15" fmla="*/ 48 h 54"/>
                    <a:gd name="T16" fmla="*/ 0 w 18"/>
                    <a:gd name="T17" fmla="*/ 54 h 54"/>
                    <a:gd name="T18" fmla="*/ 18 w 18"/>
                    <a:gd name="T19" fmla="*/ 0 h 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"/>
                    <a:gd name="T31" fmla="*/ 0 h 54"/>
                    <a:gd name="T32" fmla="*/ 18 w 18"/>
                    <a:gd name="T33" fmla="*/ 54 h 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" h="54">
                      <a:moveTo>
                        <a:pt x="18" y="0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15" y="25"/>
                      </a:lnTo>
                      <a:lnTo>
                        <a:pt x="10" y="33"/>
                      </a:lnTo>
                      <a:lnTo>
                        <a:pt x="3" y="38"/>
                      </a:lnTo>
                      <a:lnTo>
                        <a:pt x="2" y="48"/>
                      </a:lnTo>
                      <a:lnTo>
                        <a:pt x="0" y="5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0" name="Freeform 184"/>
                <p:cNvSpPr>
                  <a:spLocks noChangeAspect="1"/>
                </p:cNvSpPr>
                <p:nvPr/>
              </p:nvSpPr>
              <p:spPr bwMode="auto">
                <a:xfrm>
                  <a:off x="1799" y="3387"/>
                  <a:ext cx="41" cy="109"/>
                </a:xfrm>
                <a:custGeom>
                  <a:avLst/>
                  <a:gdLst>
                    <a:gd name="T0" fmla="*/ 18 w 18"/>
                    <a:gd name="T1" fmla="*/ 0 h 54"/>
                    <a:gd name="T2" fmla="*/ 15 w 18"/>
                    <a:gd name="T3" fmla="*/ 3 h 54"/>
                    <a:gd name="T4" fmla="*/ 15 w 18"/>
                    <a:gd name="T5" fmla="*/ 8 h 54"/>
                    <a:gd name="T6" fmla="*/ 15 w 18"/>
                    <a:gd name="T7" fmla="*/ 14 h 54"/>
                    <a:gd name="T8" fmla="*/ 15 w 18"/>
                    <a:gd name="T9" fmla="*/ 25 h 54"/>
                    <a:gd name="T10" fmla="*/ 10 w 18"/>
                    <a:gd name="T11" fmla="*/ 33 h 54"/>
                    <a:gd name="T12" fmla="*/ 3 w 18"/>
                    <a:gd name="T13" fmla="*/ 38 h 54"/>
                    <a:gd name="T14" fmla="*/ 2 w 18"/>
                    <a:gd name="T15" fmla="*/ 48 h 54"/>
                    <a:gd name="T16" fmla="*/ 0 w 18"/>
                    <a:gd name="T17" fmla="*/ 54 h 5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"/>
                    <a:gd name="T28" fmla="*/ 0 h 54"/>
                    <a:gd name="T29" fmla="*/ 18 w 18"/>
                    <a:gd name="T30" fmla="*/ 54 h 5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" h="54">
                      <a:moveTo>
                        <a:pt x="18" y="0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15" y="25"/>
                      </a:lnTo>
                      <a:lnTo>
                        <a:pt x="10" y="33"/>
                      </a:lnTo>
                      <a:lnTo>
                        <a:pt x="3" y="38"/>
                      </a:lnTo>
                      <a:lnTo>
                        <a:pt x="2" y="48"/>
                      </a:lnTo>
                      <a:lnTo>
                        <a:pt x="0" y="54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1" name="Freeform 185"/>
                <p:cNvSpPr>
                  <a:spLocks noChangeAspect="1"/>
                </p:cNvSpPr>
                <p:nvPr/>
              </p:nvSpPr>
              <p:spPr bwMode="auto">
                <a:xfrm>
                  <a:off x="1815" y="3398"/>
                  <a:ext cx="41" cy="98"/>
                </a:xfrm>
                <a:custGeom>
                  <a:avLst/>
                  <a:gdLst>
                    <a:gd name="T0" fmla="*/ 15 w 15"/>
                    <a:gd name="T1" fmla="*/ 0 h 48"/>
                    <a:gd name="T2" fmla="*/ 13 w 15"/>
                    <a:gd name="T3" fmla="*/ 1 h 48"/>
                    <a:gd name="T4" fmla="*/ 12 w 15"/>
                    <a:gd name="T5" fmla="*/ 6 h 48"/>
                    <a:gd name="T6" fmla="*/ 13 w 15"/>
                    <a:gd name="T7" fmla="*/ 15 h 48"/>
                    <a:gd name="T8" fmla="*/ 12 w 15"/>
                    <a:gd name="T9" fmla="*/ 25 h 48"/>
                    <a:gd name="T10" fmla="*/ 6 w 15"/>
                    <a:gd name="T11" fmla="*/ 30 h 48"/>
                    <a:gd name="T12" fmla="*/ 0 w 15"/>
                    <a:gd name="T13" fmla="*/ 44 h 48"/>
                    <a:gd name="T14" fmla="*/ 0 w 15"/>
                    <a:gd name="T15" fmla="*/ 48 h 48"/>
                    <a:gd name="T16" fmla="*/ 15 w 15"/>
                    <a:gd name="T17" fmla="*/ 0 h 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48"/>
                    <a:gd name="T29" fmla="*/ 15 w 15"/>
                    <a:gd name="T30" fmla="*/ 48 h 4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48">
                      <a:moveTo>
                        <a:pt x="15" y="0"/>
                      </a:moveTo>
                      <a:lnTo>
                        <a:pt x="13" y="1"/>
                      </a:lnTo>
                      <a:lnTo>
                        <a:pt x="12" y="6"/>
                      </a:lnTo>
                      <a:lnTo>
                        <a:pt x="13" y="15"/>
                      </a:lnTo>
                      <a:lnTo>
                        <a:pt x="12" y="25"/>
                      </a:lnTo>
                      <a:lnTo>
                        <a:pt x="6" y="30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2" name="Freeform 186"/>
                <p:cNvSpPr>
                  <a:spLocks noChangeAspect="1"/>
                </p:cNvSpPr>
                <p:nvPr/>
              </p:nvSpPr>
              <p:spPr bwMode="auto">
                <a:xfrm>
                  <a:off x="1815" y="3398"/>
                  <a:ext cx="41" cy="98"/>
                </a:xfrm>
                <a:custGeom>
                  <a:avLst/>
                  <a:gdLst>
                    <a:gd name="T0" fmla="*/ 15 w 15"/>
                    <a:gd name="T1" fmla="*/ 0 h 48"/>
                    <a:gd name="T2" fmla="*/ 13 w 15"/>
                    <a:gd name="T3" fmla="*/ 1 h 48"/>
                    <a:gd name="T4" fmla="*/ 12 w 15"/>
                    <a:gd name="T5" fmla="*/ 6 h 48"/>
                    <a:gd name="T6" fmla="*/ 13 w 15"/>
                    <a:gd name="T7" fmla="*/ 15 h 48"/>
                    <a:gd name="T8" fmla="*/ 12 w 15"/>
                    <a:gd name="T9" fmla="*/ 25 h 48"/>
                    <a:gd name="T10" fmla="*/ 6 w 15"/>
                    <a:gd name="T11" fmla="*/ 30 h 48"/>
                    <a:gd name="T12" fmla="*/ 0 w 15"/>
                    <a:gd name="T13" fmla="*/ 44 h 48"/>
                    <a:gd name="T14" fmla="*/ 0 w 15"/>
                    <a:gd name="T15" fmla="*/ 48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"/>
                    <a:gd name="T25" fmla="*/ 0 h 48"/>
                    <a:gd name="T26" fmla="*/ 15 w 15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" h="48">
                      <a:moveTo>
                        <a:pt x="15" y="0"/>
                      </a:moveTo>
                      <a:lnTo>
                        <a:pt x="13" y="1"/>
                      </a:lnTo>
                      <a:lnTo>
                        <a:pt x="12" y="6"/>
                      </a:lnTo>
                      <a:lnTo>
                        <a:pt x="13" y="15"/>
                      </a:lnTo>
                      <a:lnTo>
                        <a:pt x="12" y="25"/>
                      </a:lnTo>
                      <a:lnTo>
                        <a:pt x="6" y="30"/>
                      </a:lnTo>
                      <a:lnTo>
                        <a:pt x="0" y="44"/>
                      </a:lnTo>
                      <a:lnTo>
                        <a:pt x="0" y="48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3" name="Freeform 187"/>
                <p:cNvSpPr>
                  <a:spLocks noChangeAspect="1"/>
                </p:cNvSpPr>
                <p:nvPr/>
              </p:nvSpPr>
              <p:spPr bwMode="auto">
                <a:xfrm>
                  <a:off x="1815" y="3398"/>
                  <a:ext cx="41" cy="98"/>
                </a:xfrm>
                <a:custGeom>
                  <a:avLst/>
                  <a:gdLst>
                    <a:gd name="T0" fmla="*/ 15 w 15"/>
                    <a:gd name="T1" fmla="*/ 0 h 48"/>
                    <a:gd name="T2" fmla="*/ 13 w 15"/>
                    <a:gd name="T3" fmla="*/ 1 h 48"/>
                    <a:gd name="T4" fmla="*/ 12 w 15"/>
                    <a:gd name="T5" fmla="*/ 6 h 48"/>
                    <a:gd name="T6" fmla="*/ 13 w 15"/>
                    <a:gd name="T7" fmla="*/ 15 h 48"/>
                    <a:gd name="T8" fmla="*/ 12 w 15"/>
                    <a:gd name="T9" fmla="*/ 25 h 48"/>
                    <a:gd name="T10" fmla="*/ 6 w 15"/>
                    <a:gd name="T11" fmla="*/ 30 h 48"/>
                    <a:gd name="T12" fmla="*/ 0 w 15"/>
                    <a:gd name="T13" fmla="*/ 44 h 48"/>
                    <a:gd name="T14" fmla="*/ 0 w 15"/>
                    <a:gd name="T15" fmla="*/ 48 h 48"/>
                    <a:gd name="T16" fmla="*/ 15 w 15"/>
                    <a:gd name="T17" fmla="*/ 0 h 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"/>
                    <a:gd name="T28" fmla="*/ 0 h 48"/>
                    <a:gd name="T29" fmla="*/ 15 w 15"/>
                    <a:gd name="T30" fmla="*/ 48 h 4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" h="48">
                      <a:moveTo>
                        <a:pt x="15" y="0"/>
                      </a:moveTo>
                      <a:lnTo>
                        <a:pt x="13" y="1"/>
                      </a:lnTo>
                      <a:lnTo>
                        <a:pt x="12" y="6"/>
                      </a:lnTo>
                      <a:lnTo>
                        <a:pt x="13" y="15"/>
                      </a:lnTo>
                      <a:lnTo>
                        <a:pt x="12" y="25"/>
                      </a:lnTo>
                      <a:lnTo>
                        <a:pt x="6" y="30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4" name="Freeform 188"/>
                <p:cNvSpPr>
                  <a:spLocks noChangeAspect="1"/>
                </p:cNvSpPr>
                <p:nvPr/>
              </p:nvSpPr>
              <p:spPr bwMode="auto">
                <a:xfrm>
                  <a:off x="1815" y="3398"/>
                  <a:ext cx="41" cy="98"/>
                </a:xfrm>
                <a:custGeom>
                  <a:avLst/>
                  <a:gdLst>
                    <a:gd name="T0" fmla="*/ 15 w 15"/>
                    <a:gd name="T1" fmla="*/ 0 h 48"/>
                    <a:gd name="T2" fmla="*/ 13 w 15"/>
                    <a:gd name="T3" fmla="*/ 1 h 48"/>
                    <a:gd name="T4" fmla="*/ 12 w 15"/>
                    <a:gd name="T5" fmla="*/ 6 h 48"/>
                    <a:gd name="T6" fmla="*/ 13 w 15"/>
                    <a:gd name="T7" fmla="*/ 15 h 48"/>
                    <a:gd name="T8" fmla="*/ 12 w 15"/>
                    <a:gd name="T9" fmla="*/ 25 h 48"/>
                    <a:gd name="T10" fmla="*/ 6 w 15"/>
                    <a:gd name="T11" fmla="*/ 30 h 48"/>
                    <a:gd name="T12" fmla="*/ 0 w 15"/>
                    <a:gd name="T13" fmla="*/ 44 h 48"/>
                    <a:gd name="T14" fmla="*/ 0 w 15"/>
                    <a:gd name="T15" fmla="*/ 48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"/>
                    <a:gd name="T25" fmla="*/ 0 h 48"/>
                    <a:gd name="T26" fmla="*/ 15 w 15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" h="48">
                      <a:moveTo>
                        <a:pt x="15" y="0"/>
                      </a:moveTo>
                      <a:lnTo>
                        <a:pt x="13" y="1"/>
                      </a:lnTo>
                      <a:lnTo>
                        <a:pt x="12" y="6"/>
                      </a:lnTo>
                      <a:lnTo>
                        <a:pt x="13" y="15"/>
                      </a:lnTo>
                      <a:lnTo>
                        <a:pt x="12" y="25"/>
                      </a:lnTo>
                      <a:lnTo>
                        <a:pt x="6" y="30"/>
                      </a:lnTo>
                      <a:lnTo>
                        <a:pt x="0" y="44"/>
                      </a:lnTo>
                      <a:lnTo>
                        <a:pt x="0" y="48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5" name="Freeform 189"/>
                <p:cNvSpPr>
                  <a:spLocks noChangeAspect="1"/>
                </p:cNvSpPr>
                <p:nvPr/>
              </p:nvSpPr>
              <p:spPr bwMode="auto">
                <a:xfrm>
                  <a:off x="1833" y="3409"/>
                  <a:ext cx="41" cy="76"/>
                </a:xfrm>
                <a:custGeom>
                  <a:avLst/>
                  <a:gdLst>
                    <a:gd name="T0" fmla="*/ 11 w 11"/>
                    <a:gd name="T1" fmla="*/ 0 h 37"/>
                    <a:gd name="T2" fmla="*/ 9 w 11"/>
                    <a:gd name="T3" fmla="*/ 5 h 37"/>
                    <a:gd name="T4" fmla="*/ 9 w 11"/>
                    <a:gd name="T5" fmla="*/ 11 h 37"/>
                    <a:gd name="T6" fmla="*/ 4 w 11"/>
                    <a:gd name="T7" fmla="*/ 19 h 37"/>
                    <a:gd name="T8" fmla="*/ 0 w 11"/>
                    <a:gd name="T9" fmla="*/ 21 h 37"/>
                    <a:gd name="T10" fmla="*/ 1 w 11"/>
                    <a:gd name="T11" fmla="*/ 30 h 37"/>
                    <a:gd name="T12" fmla="*/ 0 w 11"/>
                    <a:gd name="T13" fmla="*/ 37 h 37"/>
                    <a:gd name="T14" fmla="*/ 11 w 11"/>
                    <a:gd name="T15" fmla="*/ 0 h 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"/>
                    <a:gd name="T25" fmla="*/ 0 h 37"/>
                    <a:gd name="T26" fmla="*/ 11 w 11"/>
                    <a:gd name="T27" fmla="*/ 37 h 3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" h="37">
                      <a:moveTo>
                        <a:pt x="11" y="0"/>
                      </a:move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1" y="30"/>
                      </a:lnTo>
                      <a:lnTo>
                        <a:pt x="0" y="37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6" name="Freeform 190"/>
                <p:cNvSpPr>
                  <a:spLocks noChangeAspect="1"/>
                </p:cNvSpPr>
                <p:nvPr/>
              </p:nvSpPr>
              <p:spPr bwMode="auto">
                <a:xfrm>
                  <a:off x="1833" y="3409"/>
                  <a:ext cx="41" cy="76"/>
                </a:xfrm>
                <a:custGeom>
                  <a:avLst/>
                  <a:gdLst>
                    <a:gd name="T0" fmla="*/ 11 w 11"/>
                    <a:gd name="T1" fmla="*/ 0 h 37"/>
                    <a:gd name="T2" fmla="*/ 9 w 11"/>
                    <a:gd name="T3" fmla="*/ 5 h 37"/>
                    <a:gd name="T4" fmla="*/ 9 w 11"/>
                    <a:gd name="T5" fmla="*/ 11 h 37"/>
                    <a:gd name="T6" fmla="*/ 4 w 11"/>
                    <a:gd name="T7" fmla="*/ 19 h 37"/>
                    <a:gd name="T8" fmla="*/ 0 w 11"/>
                    <a:gd name="T9" fmla="*/ 21 h 37"/>
                    <a:gd name="T10" fmla="*/ 1 w 11"/>
                    <a:gd name="T11" fmla="*/ 30 h 37"/>
                    <a:gd name="T12" fmla="*/ 0 w 11"/>
                    <a:gd name="T13" fmla="*/ 37 h 3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"/>
                    <a:gd name="T22" fmla="*/ 0 h 37"/>
                    <a:gd name="T23" fmla="*/ 11 w 11"/>
                    <a:gd name="T24" fmla="*/ 37 h 3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" h="37">
                      <a:moveTo>
                        <a:pt x="11" y="0"/>
                      </a:move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1" y="30"/>
                      </a:lnTo>
                      <a:lnTo>
                        <a:pt x="0" y="37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7" name="Freeform 191"/>
                <p:cNvSpPr>
                  <a:spLocks noChangeAspect="1"/>
                </p:cNvSpPr>
                <p:nvPr/>
              </p:nvSpPr>
              <p:spPr bwMode="auto">
                <a:xfrm>
                  <a:off x="1833" y="3409"/>
                  <a:ext cx="41" cy="76"/>
                </a:xfrm>
                <a:custGeom>
                  <a:avLst/>
                  <a:gdLst>
                    <a:gd name="T0" fmla="*/ 11 w 11"/>
                    <a:gd name="T1" fmla="*/ 0 h 37"/>
                    <a:gd name="T2" fmla="*/ 9 w 11"/>
                    <a:gd name="T3" fmla="*/ 5 h 37"/>
                    <a:gd name="T4" fmla="*/ 9 w 11"/>
                    <a:gd name="T5" fmla="*/ 11 h 37"/>
                    <a:gd name="T6" fmla="*/ 4 w 11"/>
                    <a:gd name="T7" fmla="*/ 19 h 37"/>
                    <a:gd name="T8" fmla="*/ 0 w 11"/>
                    <a:gd name="T9" fmla="*/ 21 h 37"/>
                    <a:gd name="T10" fmla="*/ 1 w 11"/>
                    <a:gd name="T11" fmla="*/ 30 h 37"/>
                    <a:gd name="T12" fmla="*/ 0 w 11"/>
                    <a:gd name="T13" fmla="*/ 37 h 37"/>
                    <a:gd name="T14" fmla="*/ 11 w 11"/>
                    <a:gd name="T15" fmla="*/ 0 h 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"/>
                    <a:gd name="T25" fmla="*/ 0 h 37"/>
                    <a:gd name="T26" fmla="*/ 11 w 11"/>
                    <a:gd name="T27" fmla="*/ 37 h 3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" h="37">
                      <a:moveTo>
                        <a:pt x="11" y="0"/>
                      </a:move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1" y="30"/>
                      </a:lnTo>
                      <a:lnTo>
                        <a:pt x="0" y="37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8" name="Freeform 192"/>
                <p:cNvSpPr>
                  <a:spLocks noChangeAspect="1"/>
                </p:cNvSpPr>
                <p:nvPr/>
              </p:nvSpPr>
              <p:spPr bwMode="auto">
                <a:xfrm>
                  <a:off x="1833" y="3409"/>
                  <a:ext cx="41" cy="76"/>
                </a:xfrm>
                <a:custGeom>
                  <a:avLst/>
                  <a:gdLst>
                    <a:gd name="T0" fmla="*/ 11 w 11"/>
                    <a:gd name="T1" fmla="*/ 0 h 37"/>
                    <a:gd name="T2" fmla="*/ 9 w 11"/>
                    <a:gd name="T3" fmla="*/ 5 h 37"/>
                    <a:gd name="T4" fmla="*/ 9 w 11"/>
                    <a:gd name="T5" fmla="*/ 11 h 37"/>
                    <a:gd name="T6" fmla="*/ 4 w 11"/>
                    <a:gd name="T7" fmla="*/ 19 h 37"/>
                    <a:gd name="T8" fmla="*/ 0 w 11"/>
                    <a:gd name="T9" fmla="*/ 21 h 37"/>
                    <a:gd name="T10" fmla="*/ 1 w 11"/>
                    <a:gd name="T11" fmla="*/ 30 h 37"/>
                    <a:gd name="T12" fmla="*/ 0 w 11"/>
                    <a:gd name="T13" fmla="*/ 37 h 3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"/>
                    <a:gd name="T22" fmla="*/ 0 h 37"/>
                    <a:gd name="T23" fmla="*/ 11 w 11"/>
                    <a:gd name="T24" fmla="*/ 37 h 3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" h="37">
                      <a:moveTo>
                        <a:pt x="11" y="0"/>
                      </a:move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4" y="19"/>
                      </a:lnTo>
                      <a:lnTo>
                        <a:pt x="0" y="21"/>
                      </a:lnTo>
                      <a:lnTo>
                        <a:pt x="1" y="30"/>
                      </a:lnTo>
                      <a:lnTo>
                        <a:pt x="0" y="37"/>
                      </a:lnTo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99" name="Freeform 193"/>
                <p:cNvSpPr>
                  <a:spLocks noChangeAspect="1"/>
                </p:cNvSpPr>
                <p:nvPr/>
              </p:nvSpPr>
              <p:spPr bwMode="auto">
                <a:xfrm>
                  <a:off x="1634" y="3373"/>
                  <a:ext cx="149" cy="129"/>
                </a:xfrm>
                <a:custGeom>
                  <a:avLst/>
                  <a:gdLst>
                    <a:gd name="T0" fmla="*/ 78 w 79"/>
                    <a:gd name="T1" fmla="*/ 0 h 64"/>
                    <a:gd name="T2" fmla="*/ 79 w 79"/>
                    <a:gd name="T3" fmla="*/ 4 h 64"/>
                    <a:gd name="T4" fmla="*/ 76 w 79"/>
                    <a:gd name="T5" fmla="*/ 10 h 64"/>
                    <a:gd name="T6" fmla="*/ 71 w 79"/>
                    <a:gd name="T7" fmla="*/ 14 h 64"/>
                    <a:gd name="T8" fmla="*/ 69 w 79"/>
                    <a:gd name="T9" fmla="*/ 15 h 64"/>
                    <a:gd name="T10" fmla="*/ 71 w 79"/>
                    <a:gd name="T11" fmla="*/ 21 h 64"/>
                    <a:gd name="T12" fmla="*/ 73 w 79"/>
                    <a:gd name="T13" fmla="*/ 27 h 64"/>
                    <a:gd name="T14" fmla="*/ 71 w 79"/>
                    <a:gd name="T15" fmla="*/ 34 h 64"/>
                    <a:gd name="T16" fmla="*/ 69 w 79"/>
                    <a:gd name="T17" fmla="*/ 39 h 64"/>
                    <a:gd name="T18" fmla="*/ 68 w 79"/>
                    <a:gd name="T19" fmla="*/ 42 h 64"/>
                    <a:gd name="T20" fmla="*/ 71 w 79"/>
                    <a:gd name="T21" fmla="*/ 46 h 64"/>
                    <a:gd name="T22" fmla="*/ 71 w 79"/>
                    <a:gd name="T23" fmla="*/ 51 h 64"/>
                    <a:gd name="T24" fmla="*/ 69 w 79"/>
                    <a:gd name="T25" fmla="*/ 56 h 64"/>
                    <a:gd name="T26" fmla="*/ 62 w 79"/>
                    <a:gd name="T27" fmla="*/ 56 h 64"/>
                    <a:gd name="T28" fmla="*/ 58 w 79"/>
                    <a:gd name="T29" fmla="*/ 51 h 64"/>
                    <a:gd name="T30" fmla="*/ 55 w 79"/>
                    <a:gd name="T31" fmla="*/ 47 h 64"/>
                    <a:gd name="T32" fmla="*/ 55 w 79"/>
                    <a:gd name="T33" fmla="*/ 44 h 64"/>
                    <a:gd name="T34" fmla="*/ 53 w 79"/>
                    <a:gd name="T35" fmla="*/ 42 h 64"/>
                    <a:gd name="T36" fmla="*/ 52 w 79"/>
                    <a:gd name="T37" fmla="*/ 48 h 64"/>
                    <a:gd name="T38" fmla="*/ 46 w 79"/>
                    <a:gd name="T39" fmla="*/ 50 h 64"/>
                    <a:gd name="T40" fmla="*/ 43 w 79"/>
                    <a:gd name="T41" fmla="*/ 50 h 64"/>
                    <a:gd name="T42" fmla="*/ 40 w 79"/>
                    <a:gd name="T43" fmla="*/ 46 h 64"/>
                    <a:gd name="T44" fmla="*/ 39 w 79"/>
                    <a:gd name="T45" fmla="*/ 42 h 64"/>
                    <a:gd name="T46" fmla="*/ 41 w 79"/>
                    <a:gd name="T47" fmla="*/ 44 h 64"/>
                    <a:gd name="T48" fmla="*/ 40 w 79"/>
                    <a:gd name="T49" fmla="*/ 49 h 64"/>
                    <a:gd name="T50" fmla="*/ 36 w 79"/>
                    <a:gd name="T51" fmla="*/ 52 h 64"/>
                    <a:gd name="T52" fmla="*/ 31 w 79"/>
                    <a:gd name="T53" fmla="*/ 56 h 64"/>
                    <a:gd name="T54" fmla="*/ 29 w 79"/>
                    <a:gd name="T55" fmla="*/ 53 h 64"/>
                    <a:gd name="T56" fmla="*/ 27 w 79"/>
                    <a:gd name="T57" fmla="*/ 49 h 64"/>
                    <a:gd name="T58" fmla="*/ 24 w 79"/>
                    <a:gd name="T59" fmla="*/ 50 h 64"/>
                    <a:gd name="T60" fmla="*/ 22 w 79"/>
                    <a:gd name="T61" fmla="*/ 53 h 64"/>
                    <a:gd name="T62" fmla="*/ 15 w 79"/>
                    <a:gd name="T63" fmla="*/ 56 h 64"/>
                    <a:gd name="T64" fmla="*/ 12 w 79"/>
                    <a:gd name="T65" fmla="*/ 58 h 64"/>
                    <a:gd name="T66" fmla="*/ 8 w 79"/>
                    <a:gd name="T67" fmla="*/ 59 h 64"/>
                    <a:gd name="T68" fmla="*/ 6 w 79"/>
                    <a:gd name="T69" fmla="*/ 61 h 64"/>
                    <a:gd name="T70" fmla="*/ 3 w 79"/>
                    <a:gd name="T71" fmla="*/ 62 h 64"/>
                    <a:gd name="T72" fmla="*/ 2 w 79"/>
                    <a:gd name="T73" fmla="*/ 64 h 64"/>
                    <a:gd name="T74" fmla="*/ 0 w 79"/>
                    <a:gd name="T75" fmla="*/ 63 h 64"/>
                    <a:gd name="T76" fmla="*/ 0 w 79"/>
                    <a:gd name="T77" fmla="*/ 58 h 64"/>
                    <a:gd name="T78" fmla="*/ 3 w 79"/>
                    <a:gd name="T79" fmla="*/ 56 h 64"/>
                    <a:gd name="T80" fmla="*/ 6 w 79"/>
                    <a:gd name="T81" fmla="*/ 53 h 64"/>
                    <a:gd name="T82" fmla="*/ 11 w 79"/>
                    <a:gd name="T83" fmla="*/ 52 h 64"/>
                    <a:gd name="T84" fmla="*/ 14 w 79"/>
                    <a:gd name="T85" fmla="*/ 48 h 64"/>
                    <a:gd name="T86" fmla="*/ 16 w 79"/>
                    <a:gd name="T87" fmla="*/ 44 h 64"/>
                    <a:gd name="T88" fmla="*/ 16 w 79"/>
                    <a:gd name="T89" fmla="*/ 38 h 64"/>
                    <a:gd name="T90" fmla="*/ 15 w 79"/>
                    <a:gd name="T91" fmla="*/ 32 h 64"/>
                    <a:gd name="T92" fmla="*/ 13 w 79"/>
                    <a:gd name="T93" fmla="*/ 28 h 64"/>
                    <a:gd name="T94" fmla="*/ 18 w 79"/>
                    <a:gd name="T95" fmla="*/ 23 h 64"/>
                    <a:gd name="T96" fmla="*/ 26 w 79"/>
                    <a:gd name="T97" fmla="*/ 19 h 64"/>
                    <a:gd name="T98" fmla="*/ 38 w 79"/>
                    <a:gd name="T99" fmla="*/ 14 h 64"/>
                    <a:gd name="T100" fmla="*/ 47 w 79"/>
                    <a:gd name="T101" fmla="*/ 11 h 64"/>
                    <a:gd name="T102" fmla="*/ 58 w 79"/>
                    <a:gd name="T103" fmla="*/ 9 h 64"/>
                    <a:gd name="T104" fmla="*/ 71 w 79"/>
                    <a:gd name="T105" fmla="*/ 6 h 64"/>
                    <a:gd name="T106" fmla="*/ 78 w 79"/>
                    <a:gd name="T107" fmla="*/ 0 h 6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79"/>
                    <a:gd name="T163" fmla="*/ 0 h 64"/>
                    <a:gd name="T164" fmla="*/ 79 w 79"/>
                    <a:gd name="T165" fmla="*/ 64 h 6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79" h="64">
                      <a:moveTo>
                        <a:pt x="78" y="0"/>
                      </a:moveTo>
                      <a:lnTo>
                        <a:pt x="79" y="4"/>
                      </a:lnTo>
                      <a:lnTo>
                        <a:pt x="76" y="10"/>
                      </a:lnTo>
                      <a:lnTo>
                        <a:pt x="71" y="14"/>
                      </a:lnTo>
                      <a:lnTo>
                        <a:pt x="69" y="15"/>
                      </a:lnTo>
                      <a:lnTo>
                        <a:pt x="71" y="21"/>
                      </a:lnTo>
                      <a:lnTo>
                        <a:pt x="73" y="27"/>
                      </a:lnTo>
                      <a:lnTo>
                        <a:pt x="71" y="34"/>
                      </a:lnTo>
                      <a:lnTo>
                        <a:pt x="69" y="39"/>
                      </a:lnTo>
                      <a:lnTo>
                        <a:pt x="68" y="42"/>
                      </a:lnTo>
                      <a:lnTo>
                        <a:pt x="71" y="46"/>
                      </a:lnTo>
                      <a:lnTo>
                        <a:pt x="71" y="51"/>
                      </a:lnTo>
                      <a:lnTo>
                        <a:pt x="69" y="56"/>
                      </a:lnTo>
                      <a:lnTo>
                        <a:pt x="62" y="56"/>
                      </a:lnTo>
                      <a:lnTo>
                        <a:pt x="58" y="51"/>
                      </a:lnTo>
                      <a:lnTo>
                        <a:pt x="55" y="47"/>
                      </a:lnTo>
                      <a:lnTo>
                        <a:pt x="55" y="44"/>
                      </a:lnTo>
                      <a:lnTo>
                        <a:pt x="53" y="42"/>
                      </a:lnTo>
                      <a:lnTo>
                        <a:pt x="52" y="48"/>
                      </a:lnTo>
                      <a:lnTo>
                        <a:pt x="46" y="50"/>
                      </a:lnTo>
                      <a:lnTo>
                        <a:pt x="43" y="50"/>
                      </a:lnTo>
                      <a:lnTo>
                        <a:pt x="40" y="46"/>
                      </a:lnTo>
                      <a:lnTo>
                        <a:pt x="39" y="42"/>
                      </a:lnTo>
                      <a:lnTo>
                        <a:pt x="41" y="44"/>
                      </a:lnTo>
                      <a:lnTo>
                        <a:pt x="40" y="49"/>
                      </a:lnTo>
                      <a:lnTo>
                        <a:pt x="36" y="52"/>
                      </a:lnTo>
                      <a:lnTo>
                        <a:pt x="31" y="56"/>
                      </a:lnTo>
                      <a:lnTo>
                        <a:pt x="29" y="53"/>
                      </a:lnTo>
                      <a:lnTo>
                        <a:pt x="27" y="49"/>
                      </a:lnTo>
                      <a:lnTo>
                        <a:pt x="24" y="50"/>
                      </a:lnTo>
                      <a:lnTo>
                        <a:pt x="22" y="53"/>
                      </a:lnTo>
                      <a:lnTo>
                        <a:pt x="15" y="56"/>
                      </a:lnTo>
                      <a:lnTo>
                        <a:pt x="12" y="58"/>
                      </a:lnTo>
                      <a:lnTo>
                        <a:pt x="8" y="59"/>
                      </a:lnTo>
                      <a:lnTo>
                        <a:pt x="6" y="61"/>
                      </a:lnTo>
                      <a:lnTo>
                        <a:pt x="3" y="62"/>
                      </a:lnTo>
                      <a:lnTo>
                        <a:pt x="2" y="64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3" y="56"/>
                      </a:lnTo>
                      <a:lnTo>
                        <a:pt x="6" y="53"/>
                      </a:lnTo>
                      <a:lnTo>
                        <a:pt x="11" y="52"/>
                      </a:lnTo>
                      <a:lnTo>
                        <a:pt x="14" y="48"/>
                      </a:lnTo>
                      <a:lnTo>
                        <a:pt x="16" y="44"/>
                      </a:lnTo>
                      <a:lnTo>
                        <a:pt x="16" y="38"/>
                      </a:lnTo>
                      <a:lnTo>
                        <a:pt x="15" y="32"/>
                      </a:lnTo>
                      <a:lnTo>
                        <a:pt x="13" y="28"/>
                      </a:lnTo>
                      <a:lnTo>
                        <a:pt x="18" y="23"/>
                      </a:lnTo>
                      <a:lnTo>
                        <a:pt x="26" y="19"/>
                      </a:lnTo>
                      <a:lnTo>
                        <a:pt x="38" y="14"/>
                      </a:lnTo>
                      <a:lnTo>
                        <a:pt x="47" y="11"/>
                      </a:lnTo>
                      <a:lnTo>
                        <a:pt x="58" y="9"/>
                      </a:lnTo>
                      <a:lnTo>
                        <a:pt x="71" y="6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00" name="Freeform 194"/>
                <p:cNvSpPr>
                  <a:spLocks noChangeAspect="1"/>
                </p:cNvSpPr>
                <p:nvPr/>
              </p:nvSpPr>
              <p:spPr bwMode="auto">
                <a:xfrm>
                  <a:off x="1644" y="3428"/>
                  <a:ext cx="43" cy="38"/>
                </a:xfrm>
                <a:custGeom>
                  <a:avLst/>
                  <a:gdLst>
                    <a:gd name="T0" fmla="*/ 6 w 6"/>
                    <a:gd name="T1" fmla="*/ 0 h 10"/>
                    <a:gd name="T2" fmla="*/ 3 w 6"/>
                    <a:gd name="T3" fmla="*/ 1 h 10"/>
                    <a:gd name="T4" fmla="*/ 0 w 6"/>
                    <a:gd name="T5" fmla="*/ 5 h 10"/>
                    <a:gd name="T6" fmla="*/ 0 w 6"/>
                    <a:gd name="T7" fmla="*/ 10 h 10"/>
                    <a:gd name="T8" fmla="*/ 3 w 6"/>
                    <a:gd name="T9" fmla="*/ 8 h 10"/>
                    <a:gd name="T10" fmla="*/ 5 w 6"/>
                    <a:gd name="T11" fmla="*/ 5 h 10"/>
                    <a:gd name="T12" fmla="*/ 6 w 6"/>
                    <a:gd name="T13" fmla="*/ 0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"/>
                    <a:gd name="T22" fmla="*/ 0 h 10"/>
                    <a:gd name="T23" fmla="*/ 6 w 6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" h="10">
                      <a:moveTo>
                        <a:pt x="6" y="0"/>
                      </a:move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3" y="8"/>
                      </a:lnTo>
                      <a:lnTo>
                        <a:pt x="5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CC66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" name="Group 195"/>
              <p:cNvGrpSpPr>
                <a:grpSpLocks/>
              </p:cNvGrpSpPr>
              <p:nvPr/>
            </p:nvGrpSpPr>
            <p:grpSpPr bwMode="auto">
              <a:xfrm>
                <a:off x="1715" y="2063"/>
                <a:ext cx="286" cy="286"/>
                <a:chOff x="1148" y="2504"/>
                <a:chExt cx="286" cy="286"/>
              </a:xfrm>
            </p:grpSpPr>
            <p:grpSp>
              <p:nvGrpSpPr>
                <p:cNvPr id="11" name="Group 196"/>
                <p:cNvGrpSpPr>
                  <a:grpSpLocks noChangeAspect="1"/>
                </p:cNvGrpSpPr>
                <p:nvPr/>
              </p:nvGrpSpPr>
              <p:grpSpPr bwMode="auto">
                <a:xfrm flipH="1">
                  <a:off x="1148" y="2507"/>
                  <a:ext cx="119" cy="234"/>
                  <a:chOff x="2912" y="2008"/>
                  <a:chExt cx="340" cy="632"/>
                </a:xfrm>
              </p:grpSpPr>
              <p:sp>
                <p:nvSpPr>
                  <p:cNvPr id="21" name="Arc 197"/>
                  <p:cNvSpPr>
                    <a:spLocks noChangeAspect="1"/>
                  </p:cNvSpPr>
                  <p:nvPr/>
                </p:nvSpPr>
                <p:spPr bwMode="auto">
                  <a:xfrm>
                    <a:off x="2969" y="2232"/>
                    <a:ext cx="246" cy="40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48 w 21600"/>
                      <a:gd name="T3" fmla="*/ 408 h 21600"/>
                      <a:gd name="T4" fmla="*/ 0 w 21600"/>
                      <a:gd name="T5" fmla="*/ 40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2" name="Arc 198"/>
                  <p:cNvSpPr>
                    <a:spLocks noChangeAspect="1"/>
                  </p:cNvSpPr>
                  <p:nvPr/>
                </p:nvSpPr>
                <p:spPr bwMode="auto">
                  <a:xfrm flipV="1">
                    <a:off x="2912" y="2008"/>
                    <a:ext cx="120" cy="1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20 w 21600"/>
                      <a:gd name="T3" fmla="*/ 176 h 21600"/>
                      <a:gd name="T4" fmla="*/ 0 w 21600"/>
                      <a:gd name="T5" fmla="*/ 176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3" name="Arc 199"/>
                  <p:cNvSpPr>
                    <a:spLocks noChangeAspect="1"/>
                  </p:cNvSpPr>
                  <p:nvPr/>
                </p:nvSpPr>
                <p:spPr bwMode="auto">
                  <a:xfrm flipV="1">
                    <a:off x="2943" y="2016"/>
                    <a:ext cx="151" cy="18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52 w 21600"/>
                      <a:gd name="T3" fmla="*/ 184 h 21600"/>
                      <a:gd name="T4" fmla="*/ 0 w 21600"/>
                      <a:gd name="T5" fmla="*/ 18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4" name="Arc 200"/>
                  <p:cNvSpPr>
                    <a:spLocks noChangeAspect="1"/>
                  </p:cNvSpPr>
                  <p:nvPr/>
                </p:nvSpPr>
                <p:spPr bwMode="auto">
                  <a:xfrm>
                    <a:off x="2969" y="2208"/>
                    <a:ext cx="283" cy="408"/>
                  </a:xfrm>
                  <a:custGeom>
                    <a:avLst/>
                    <a:gdLst>
                      <a:gd name="T0" fmla="*/ 0 w 20703"/>
                      <a:gd name="T1" fmla="*/ 0 h 21600"/>
                      <a:gd name="T2" fmla="*/ 284 w 20703"/>
                      <a:gd name="T3" fmla="*/ 292 h 21600"/>
                      <a:gd name="T4" fmla="*/ 0 w 20703"/>
                      <a:gd name="T5" fmla="*/ 408 h 21600"/>
                      <a:gd name="T6" fmla="*/ 0 60000 65536"/>
                      <a:gd name="T7" fmla="*/ 0 60000 65536"/>
                      <a:gd name="T8" fmla="*/ 0 60000 65536"/>
                      <a:gd name="T9" fmla="*/ 0 w 20703"/>
                      <a:gd name="T10" fmla="*/ 0 h 21600"/>
                      <a:gd name="T11" fmla="*/ 20703 w 20703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703" h="21600" fill="none" extrusionOk="0">
                        <a:moveTo>
                          <a:pt x="-1" y="0"/>
                        </a:moveTo>
                        <a:cubicBezTo>
                          <a:pt x="9556" y="0"/>
                          <a:pt x="17976" y="6279"/>
                          <a:pt x="20702" y="15439"/>
                        </a:cubicBezTo>
                      </a:path>
                      <a:path w="20703" h="21600" stroke="0" extrusionOk="0">
                        <a:moveTo>
                          <a:pt x="-1" y="0"/>
                        </a:moveTo>
                        <a:cubicBezTo>
                          <a:pt x="9556" y="0"/>
                          <a:pt x="17976" y="6279"/>
                          <a:pt x="20702" y="1543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2" name="Group 201"/>
                <p:cNvGrpSpPr>
                  <a:grpSpLocks noChangeAspect="1"/>
                </p:cNvGrpSpPr>
                <p:nvPr/>
              </p:nvGrpSpPr>
              <p:grpSpPr bwMode="auto">
                <a:xfrm>
                  <a:off x="1309" y="2504"/>
                  <a:ext cx="125" cy="234"/>
                  <a:chOff x="2912" y="2008"/>
                  <a:chExt cx="340" cy="632"/>
                </a:xfrm>
              </p:grpSpPr>
              <p:sp>
                <p:nvSpPr>
                  <p:cNvPr id="17" name="Arc 202"/>
                  <p:cNvSpPr>
                    <a:spLocks noChangeAspect="1"/>
                  </p:cNvSpPr>
                  <p:nvPr/>
                </p:nvSpPr>
                <p:spPr bwMode="auto">
                  <a:xfrm>
                    <a:off x="2969" y="2232"/>
                    <a:ext cx="248" cy="40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48 w 21600"/>
                      <a:gd name="T3" fmla="*/ 408 h 21600"/>
                      <a:gd name="T4" fmla="*/ 0 w 21600"/>
                      <a:gd name="T5" fmla="*/ 408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8" name="Arc 203"/>
                  <p:cNvSpPr>
                    <a:spLocks noChangeAspect="1"/>
                  </p:cNvSpPr>
                  <p:nvPr/>
                </p:nvSpPr>
                <p:spPr bwMode="auto">
                  <a:xfrm flipV="1">
                    <a:off x="2912" y="2008"/>
                    <a:ext cx="120" cy="1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20 w 21600"/>
                      <a:gd name="T3" fmla="*/ 176 h 21600"/>
                      <a:gd name="T4" fmla="*/ 0 w 21600"/>
                      <a:gd name="T5" fmla="*/ 176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9" name="Arc 204"/>
                  <p:cNvSpPr>
                    <a:spLocks noChangeAspect="1"/>
                  </p:cNvSpPr>
                  <p:nvPr/>
                </p:nvSpPr>
                <p:spPr bwMode="auto">
                  <a:xfrm flipV="1">
                    <a:off x="2945" y="2016"/>
                    <a:ext cx="152" cy="18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52 w 21600"/>
                      <a:gd name="T3" fmla="*/ 184 h 21600"/>
                      <a:gd name="T4" fmla="*/ 0 w 21600"/>
                      <a:gd name="T5" fmla="*/ 18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0" name="Arc 205"/>
                  <p:cNvSpPr>
                    <a:spLocks noChangeAspect="1"/>
                  </p:cNvSpPr>
                  <p:nvPr/>
                </p:nvSpPr>
                <p:spPr bwMode="auto">
                  <a:xfrm>
                    <a:off x="2969" y="2208"/>
                    <a:ext cx="283" cy="408"/>
                  </a:xfrm>
                  <a:custGeom>
                    <a:avLst/>
                    <a:gdLst>
                      <a:gd name="T0" fmla="*/ 0 w 20703"/>
                      <a:gd name="T1" fmla="*/ 0 h 21600"/>
                      <a:gd name="T2" fmla="*/ 284 w 20703"/>
                      <a:gd name="T3" fmla="*/ 292 h 21600"/>
                      <a:gd name="T4" fmla="*/ 0 w 20703"/>
                      <a:gd name="T5" fmla="*/ 408 h 21600"/>
                      <a:gd name="T6" fmla="*/ 0 60000 65536"/>
                      <a:gd name="T7" fmla="*/ 0 60000 65536"/>
                      <a:gd name="T8" fmla="*/ 0 60000 65536"/>
                      <a:gd name="T9" fmla="*/ 0 w 20703"/>
                      <a:gd name="T10" fmla="*/ 0 h 21600"/>
                      <a:gd name="T11" fmla="*/ 20703 w 20703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703" h="21600" fill="none" extrusionOk="0">
                        <a:moveTo>
                          <a:pt x="-1" y="0"/>
                        </a:moveTo>
                        <a:cubicBezTo>
                          <a:pt x="9556" y="0"/>
                          <a:pt x="17976" y="6279"/>
                          <a:pt x="20702" y="15439"/>
                        </a:cubicBezTo>
                      </a:path>
                      <a:path w="20703" h="21600" stroke="0" extrusionOk="0">
                        <a:moveTo>
                          <a:pt x="-1" y="0"/>
                        </a:moveTo>
                        <a:cubicBezTo>
                          <a:pt x="9556" y="0"/>
                          <a:pt x="17976" y="6279"/>
                          <a:pt x="20702" y="1543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chemeClr val="bg2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3" name="Line 206"/>
                <p:cNvSpPr>
                  <a:spLocks noChangeAspect="1" noChangeShapeType="1"/>
                </p:cNvSpPr>
                <p:nvPr/>
              </p:nvSpPr>
              <p:spPr bwMode="auto">
                <a:xfrm rot="10672690">
                  <a:off x="1288" y="2539"/>
                  <a:ext cx="0" cy="39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4" name="Line 207"/>
                <p:cNvSpPr>
                  <a:spLocks noChangeAspect="1" noChangeShapeType="1"/>
                </p:cNvSpPr>
                <p:nvPr/>
              </p:nvSpPr>
              <p:spPr bwMode="auto">
                <a:xfrm rot="10672690">
                  <a:off x="1273" y="2540"/>
                  <a:ext cx="0" cy="39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5" name="Oval 208"/>
                <p:cNvSpPr>
                  <a:spLocks noChangeAspect="1" noChangeArrowheads="1"/>
                </p:cNvSpPr>
                <p:nvPr/>
              </p:nvSpPr>
              <p:spPr bwMode="auto">
                <a:xfrm rot="10672690">
                  <a:off x="1197" y="2569"/>
                  <a:ext cx="193" cy="221"/>
                </a:xfrm>
                <a:prstGeom prst="ellipse">
                  <a:avLst/>
                </a:prstGeom>
                <a:solidFill>
                  <a:srgbClr val="FFCC66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" name="Oval 209"/>
                <p:cNvSpPr>
                  <a:spLocks noChangeAspect="1" noChangeArrowheads="1"/>
                </p:cNvSpPr>
                <p:nvPr/>
              </p:nvSpPr>
              <p:spPr bwMode="auto">
                <a:xfrm rot="10672690">
                  <a:off x="1236" y="2564"/>
                  <a:ext cx="103" cy="117"/>
                </a:xfrm>
                <a:prstGeom prst="ellipse">
                  <a:avLst/>
                </a:prstGeom>
                <a:solidFill>
                  <a:srgbClr val="000066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210" name="Rectangle 210"/>
          <p:cNvSpPr>
            <a:spLocks noChangeArrowheads="1"/>
          </p:cNvSpPr>
          <p:nvPr/>
        </p:nvSpPr>
        <p:spPr bwMode="auto">
          <a:xfrm>
            <a:off x="2133600" y="152400"/>
            <a:ext cx="259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1" name="Freeform 16"/>
          <p:cNvSpPr>
            <a:spLocks/>
          </p:cNvSpPr>
          <p:nvPr/>
        </p:nvSpPr>
        <p:spPr bwMode="auto">
          <a:xfrm>
            <a:off x="1981200" y="5486400"/>
            <a:ext cx="1524000" cy="622300"/>
          </a:xfrm>
          <a:custGeom>
            <a:avLst/>
            <a:gdLst>
              <a:gd name="T0" fmla="*/ 0 w 2472"/>
              <a:gd name="T1" fmla="*/ 622300 h 731"/>
              <a:gd name="T2" fmla="*/ 760150 w 2472"/>
              <a:gd name="T3" fmla="*/ 0 h 731"/>
              <a:gd name="T4" fmla="*/ 1524000 w 2472"/>
              <a:gd name="T5" fmla="*/ 6223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chemeClr val="accent1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2" name="Freeform 16"/>
          <p:cNvSpPr>
            <a:spLocks/>
          </p:cNvSpPr>
          <p:nvPr/>
        </p:nvSpPr>
        <p:spPr bwMode="auto">
          <a:xfrm>
            <a:off x="3352800" y="5486400"/>
            <a:ext cx="1524000" cy="622300"/>
          </a:xfrm>
          <a:custGeom>
            <a:avLst/>
            <a:gdLst>
              <a:gd name="T0" fmla="*/ 0 w 2472"/>
              <a:gd name="T1" fmla="*/ 622300 h 731"/>
              <a:gd name="T2" fmla="*/ 760150 w 2472"/>
              <a:gd name="T3" fmla="*/ 0 h 731"/>
              <a:gd name="T4" fmla="*/ 1524000 w 2472"/>
              <a:gd name="T5" fmla="*/ 6223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chemeClr val="accent1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3" name="Freeform 16"/>
          <p:cNvSpPr>
            <a:spLocks/>
          </p:cNvSpPr>
          <p:nvPr/>
        </p:nvSpPr>
        <p:spPr bwMode="auto">
          <a:xfrm>
            <a:off x="4724400" y="5486400"/>
            <a:ext cx="1524000" cy="622300"/>
          </a:xfrm>
          <a:custGeom>
            <a:avLst/>
            <a:gdLst>
              <a:gd name="T0" fmla="*/ 0 w 2472"/>
              <a:gd name="T1" fmla="*/ 622300 h 731"/>
              <a:gd name="T2" fmla="*/ 760150 w 2472"/>
              <a:gd name="T3" fmla="*/ 0 h 731"/>
              <a:gd name="T4" fmla="*/ 1524000 w 2472"/>
              <a:gd name="T5" fmla="*/ 6223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chemeClr val="accent1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4" name="Freeform 16"/>
          <p:cNvSpPr>
            <a:spLocks/>
          </p:cNvSpPr>
          <p:nvPr/>
        </p:nvSpPr>
        <p:spPr bwMode="auto">
          <a:xfrm>
            <a:off x="6096000" y="5486400"/>
            <a:ext cx="1524000" cy="622300"/>
          </a:xfrm>
          <a:custGeom>
            <a:avLst/>
            <a:gdLst>
              <a:gd name="T0" fmla="*/ 0 w 2472"/>
              <a:gd name="T1" fmla="*/ 622300 h 731"/>
              <a:gd name="T2" fmla="*/ 760150 w 2472"/>
              <a:gd name="T3" fmla="*/ 0 h 731"/>
              <a:gd name="T4" fmla="*/ 1524000 w 2472"/>
              <a:gd name="T5" fmla="*/ 6223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chemeClr val="accent1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5" name="Line 215"/>
          <p:cNvSpPr>
            <a:spLocks noChangeShapeType="1"/>
          </p:cNvSpPr>
          <p:nvPr/>
        </p:nvSpPr>
        <p:spPr bwMode="auto">
          <a:xfrm>
            <a:off x="1524000" y="6096000"/>
            <a:ext cx="899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6" name="Line 216"/>
          <p:cNvSpPr>
            <a:spLocks noChangeShapeType="1"/>
          </p:cNvSpPr>
          <p:nvPr/>
        </p:nvSpPr>
        <p:spPr bwMode="auto">
          <a:xfrm flipV="1">
            <a:off x="2057400" y="1371600"/>
            <a:ext cx="0" cy="525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7" name="Line 217"/>
          <p:cNvSpPr>
            <a:spLocks noChangeShapeType="1"/>
          </p:cNvSpPr>
          <p:nvPr/>
        </p:nvSpPr>
        <p:spPr bwMode="auto">
          <a:xfrm>
            <a:off x="3810000" y="63246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8" name="Line 218"/>
          <p:cNvSpPr>
            <a:spLocks noChangeShapeType="1"/>
          </p:cNvSpPr>
          <p:nvPr/>
        </p:nvSpPr>
        <p:spPr bwMode="auto">
          <a:xfrm flipV="1">
            <a:off x="1905000" y="3200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9" name="Text Box 219"/>
          <p:cNvSpPr txBox="1">
            <a:spLocks noChangeArrowheads="1"/>
          </p:cNvSpPr>
          <p:nvPr/>
        </p:nvSpPr>
        <p:spPr bwMode="auto">
          <a:xfrm>
            <a:off x="2667000" y="228601"/>
            <a:ext cx="21336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Human Cases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Wild Animal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Domestic Animal</a:t>
            </a:r>
          </a:p>
        </p:txBody>
      </p:sp>
      <p:sp>
        <p:nvSpPr>
          <p:cNvPr id="220" name="Oval 220"/>
          <p:cNvSpPr>
            <a:spLocks noChangeArrowheads="1"/>
          </p:cNvSpPr>
          <p:nvPr/>
        </p:nvSpPr>
        <p:spPr bwMode="auto">
          <a:xfrm>
            <a:off x="2209800" y="228600"/>
            <a:ext cx="3810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21" name="Oval 221"/>
          <p:cNvSpPr>
            <a:spLocks noChangeArrowheads="1"/>
          </p:cNvSpPr>
          <p:nvPr/>
        </p:nvSpPr>
        <p:spPr bwMode="auto">
          <a:xfrm>
            <a:off x="2209800" y="609600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22" name="Oval 222"/>
          <p:cNvSpPr>
            <a:spLocks noChangeArrowheads="1"/>
          </p:cNvSpPr>
          <p:nvPr/>
        </p:nvSpPr>
        <p:spPr bwMode="auto">
          <a:xfrm>
            <a:off x="2209800" y="1066800"/>
            <a:ext cx="381000" cy="30480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23" name="Text Box 223"/>
          <p:cNvSpPr txBox="1">
            <a:spLocks noChangeArrowheads="1"/>
          </p:cNvSpPr>
          <p:nvPr/>
        </p:nvSpPr>
        <p:spPr bwMode="auto">
          <a:xfrm>
            <a:off x="5410200" y="6324601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TIME</a:t>
            </a:r>
          </a:p>
        </p:txBody>
      </p:sp>
      <p:sp>
        <p:nvSpPr>
          <p:cNvPr id="224" name="Text Box 224"/>
          <p:cNvSpPr txBox="1">
            <a:spLocks noChangeArrowheads="1"/>
          </p:cNvSpPr>
          <p:nvPr/>
        </p:nvSpPr>
        <p:spPr bwMode="auto">
          <a:xfrm>
            <a:off x="1524000" y="3352801"/>
            <a:ext cx="381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2"/>
                </a:solidFill>
                <a:latin typeface="Arial" charset="0"/>
              </a:rPr>
              <a:t>CASES</a:t>
            </a:r>
          </a:p>
        </p:txBody>
      </p:sp>
      <p:grpSp>
        <p:nvGrpSpPr>
          <p:cNvPr id="225" name="Group 225"/>
          <p:cNvGrpSpPr>
            <a:grpSpLocks/>
          </p:cNvGrpSpPr>
          <p:nvPr/>
        </p:nvGrpSpPr>
        <p:grpSpPr bwMode="auto">
          <a:xfrm>
            <a:off x="2133600" y="3581400"/>
            <a:ext cx="2514600" cy="1752600"/>
            <a:chOff x="384" y="2256"/>
            <a:chExt cx="1584" cy="1104"/>
          </a:xfrm>
        </p:grpSpPr>
        <p:sp>
          <p:nvSpPr>
            <p:cNvPr id="226" name="Text Box 226"/>
            <p:cNvSpPr txBox="1">
              <a:spLocks noChangeArrowheads="1"/>
            </p:cNvSpPr>
            <p:nvPr/>
          </p:nvSpPr>
          <p:spPr bwMode="auto">
            <a:xfrm>
              <a:off x="384" y="2256"/>
              <a:ext cx="15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bg2"/>
                  </a:solidFill>
                  <a:latin typeface="Arial" charset="0"/>
                </a:rPr>
                <a:t>Wildlife Surveillance/ Forecasting</a:t>
              </a:r>
              <a:r>
                <a:rPr lang="en-US" sz="1200" dirty="0">
                  <a:solidFill>
                    <a:schemeClr val="bg2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227" name="Line 227"/>
            <p:cNvSpPr>
              <a:spLocks noChangeShapeType="1"/>
            </p:cNvSpPr>
            <p:nvPr/>
          </p:nvSpPr>
          <p:spPr bwMode="auto">
            <a:xfrm>
              <a:off x="768" y="2736"/>
              <a:ext cx="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pic>
        <p:nvPicPr>
          <p:cNvPr id="228" name="Picture 2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957763"/>
            <a:ext cx="3968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Picture 229" descr="gorille2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00600"/>
            <a:ext cx="655638" cy="679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" name="Freeform 230"/>
          <p:cNvSpPr>
            <a:spLocks noChangeAspect="1"/>
          </p:cNvSpPr>
          <p:nvPr/>
        </p:nvSpPr>
        <p:spPr bwMode="auto">
          <a:xfrm>
            <a:off x="3581401" y="5172075"/>
            <a:ext cx="525463" cy="280988"/>
          </a:xfrm>
          <a:custGeom>
            <a:avLst/>
            <a:gdLst>
              <a:gd name="T0" fmla="*/ 183 w 4231"/>
              <a:gd name="T1" fmla="*/ 2287 h 2335"/>
              <a:gd name="T2" fmla="*/ 589 w 4231"/>
              <a:gd name="T3" fmla="*/ 2216 h 2335"/>
              <a:gd name="T4" fmla="*/ 809 w 4231"/>
              <a:gd name="T5" fmla="*/ 2257 h 2335"/>
              <a:gd name="T6" fmla="*/ 1085 w 4231"/>
              <a:gd name="T7" fmla="*/ 2307 h 2335"/>
              <a:gd name="T8" fmla="*/ 1205 w 4231"/>
              <a:gd name="T9" fmla="*/ 2246 h 2335"/>
              <a:gd name="T10" fmla="*/ 1153 w 4231"/>
              <a:gd name="T11" fmla="*/ 2151 h 2335"/>
              <a:gd name="T12" fmla="*/ 927 w 4231"/>
              <a:gd name="T13" fmla="*/ 2074 h 2335"/>
              <a:gd name="T14" fmla="*/ 1118 w 4231"/>
              <a:gd name="T15" fmla="*/ 1950 h 2335"/>
              <a:gd name="T16" fmla="*/ 981 w 4231"/>
              <a:gd name="T17" fmla="*/ 1965 h 2335"/>
              <a:gd name="T18" fmla="*/ 955 w 4231"/>
              <a:gd name="T19" fmla="*/ 1635 h 2335"/>
              <a:gd name="T20" fmla="*/ 1117 w 4231"/>
              <a:gd name="T21" fmla="*/ 1220 h 2335"/>
              <a:gd name="T22" fmla="*/ 989 w 4231"/>
              <a:gd name="T23" fmla="*/ 940 h 2335"/>
              <a:gd name="T24" fmla="*/ 1046 w 4231"/>
              <a:gd name="T25" fmla="*/ 855 h 2335"/>
              <a:gd name="T26" fmla="*/ 1349 w 4231"/>
              <a:gd name="T27" fmla="*/ 1192 h 2335"/>
              <a:gd name="T28" fmla="*/ 1571 w 4231"/>
              <a:gd name="T29" fmla="*/ 1133 h 2335"/>
              <a:gd name="T30" fmla="*/ 1546 w 4231"/>
              <a:gd name="T31" fmla="*/ 1195 h 2335"/>
              <a:gd name="T32" fmla="*/ 1721 w 4231"/>
              <a:gd name="T33" fmla="*/ 1807 h 2335"/>
              <a:gd name="T34" fmla="*/ 1864 w 4231"/>
              <a:gd name="T35" fmla="*/ 2214 h 2335"/>
              <a:gd name="T36" fmla="*/ 2020 w 4231"/>
              <a:gd name="T37" fmla="*/ 2335 h 2335"/>
              <a:gd name="T38" fmla="*/ 2391 w 4231"/>
              <a:gd name="T39" fmla="*/ 2331 h 2335"/>
              <a:gd name="T40" fmla="*/ 2415 w 4231"/>
              <a:gd name="T41" fmla="*/ 2222 h 2335"/>
              <a:gd name="T42" fmla="*/ 2126 w 4231"/>
              <a:gd name="T43" fmla="*/ 2201 h 2335"/>
              <a:gd name="T44" fmla="*/ 2192 w 4231"/>
              <a:gd name="T45" fmla="*/ 2125 h 2335"/>
              <a:gd name="T46" fmla="*/ 2036 w 4231"/>
              <a:gd name="T47" fmla="*/ 2159 h 2335"/>
              <a:gd name="T48" fmla="*/ 1940 w 4231"/>
              <a:gd name="T49" fmla="*/ 1810 h 2335"/>
              <a:gd name="T50" fmla="*/ 1940 w 4231"/>
              <a:gd name="T51" fmla="*/ 1524 h 2335"/>
              <a:gd name="T52" fmla="*/ 2082 w 4231"/>
              <a:gd name="T53" fmla="*/ 1327 h 2335"/>
              <a:gd name="T54" fmla="*/ 2274 w 4231"/>
              <a:gd name="T55" fmla="*/ 1308 h 2335"/>
              <a:gd name="T56" fmla="*/ 2807 w 4231"/>
              <a:gd name="T57" fmla="*/ 1502 h 2335"/>
              <a:gd name="T58" fmla="*/ 3011 w 4231"/>
              <a:gd name="T59" fmla="*/ 1750 h 2335"/>
              <a:gd name="T60" fmla="*/ 3515 w 4231"/>
              <a:gd name="T61" fmla="*/ 2129 h 2335"/>
              <a:gd name="T62" fmla="*/ 3948 w 4231"/>
              <a:gd name="T63" fmla="*/ 2248 h 2335"/>
              <a:gd name="T64" fmla="*/ 4053 w 4231"/>
              <a:gd name="T65" fmla="*/ 2201 h 2335"/>
              <a:gd name="T66" fmla="*/ 4081 w 4231"/>
              <a:gd name="T67" fmla="*/ 2146 h 2335"/>
              <a:gd name="T68" fmla="*/ 4138 w 4231"/>
              <a:gd name="T69" fmla="*/ 2060 h 2335"/>
              <a:gd name="T70" fmla="*/ 3857 w 4231"/>
              <a:gd name="T71" fmla="*/ 2066 h 2335"/>
              <a:gd name="T72" fmla="*/ 3699 w 4231"/>
              <a:gd name="T73" fmla="*/ 2049 h 2335"/>
              <a:gd name="T74" fmla="*/ 3122 w 4231"/>
              <a:gd name="T75" fmla="*/ 1331 h 2335"/>
              <a:gd name="T76" fmla="*/ 3016 w 4231"/>
              <a:gd name="T77" fmla="*/ 970 h 2335"/>
              <a:gd name="T78" fmla="*/ 3376 w 4231"/>
              <a:gd name="T79" fmla="*/ 816 h 2335"/>
              <a:gd name="T80" fmla="*/ 3497 w 4231"/>
              <a:gd name="T81" fmla="*/ 813 h 2335"/>
              <a:gd name="T82" fmla="*/ 3501 w 4231"/>
              <a:gd name="T83" fmla="*/ 564 h 2335"/>
              <a:gd name="T84" fmla="*/ 3309 w 4231"/>
              <a:gd name="T85" fmla="*/ 375 h 2335"/>
              <a:gd name="T86" fmla="*/ 3361 w 4231"/>
              <a:gd name="T87" fmla="*/ 271 h 2335"/>
              <a:gd name="T88" fmla="*/ 3272 w 4231"/>
              <a:gd name="T89" fmla="*/ 92 h 2335"/>
              <a:gd name="T90" fmla="*/ 2799 w 4231"/>
              <a:gd name="T91" fmla="*/ 35 h 2335"/>
              <a:gd name="T92" fmla="*/ 2328 w 4231"/>
              <a:gd name="T93" fmla="*/ 308 h 2335"/>
              <a:gd name="T94" fmla="*/ 1825 w 4231"/>
              <a:gd name="T95" fmla="*/ 219 h 2335"/>
              <a:gd name="T96" fmla="*/ 1009 w 4231"/>
              <a:gd name="T97" fmla="*/ 10 h 2335"/>
              <a:gd name="T98" fmla="*/ 231 w 4231"/>
              <a:gd name="T99" fmla="*/ 128 h 2335"/>
              <a:gd name="T100" fmla="*/ 2 w 4231"/>
              <a:gd name="T101" fmla="*/ 432 h 2335"/>
              <a:gd name="T102" fmla="*/ 298 w 4231"/>
              <a:gd name="T103" fmla="*/ 859 h 2335"/>
              <a:gd name="T104" fmla="*/ 262 w 4231"/>
              <a:gd name="T105" fmla="*/ 1041 h 2335"/>
              <a:gd name="T106" fmla="*/ 43 w 4231"/>
              <a:gd name="T107" fmla="*/ 958 h 2335"/>
              <a:gd name="T108" fmla="*/ 197 w 4231"/>
              <a:gd name="T109" fmla="*/ 1287 h 2335"/>
              <a:gd name="T110" fmla="*/ 425 w 4231"/>
              <a:gd name="T111" fmla="*/ 1331 h 2335"/>
              <a:gd name="T112" fmla="*/ 670 w 4231"/>
              <a:gd name="T113" fmla="*/ 1233 h 2335"/>
              <a:gd name="T114" fmla="*/ 647 w 4231"/>
              <a:gd name="T115" fmla="*/ 1650 h 2335"/>
              <a:gd name="T116" fmla="*/ 540 w 4231"/>
              <a:gd name="T117" fmla="*/ 2008 h 2335"/>
              <a:gd name="T118" fmla="*/ 38 w 4231"/>
              <a:gd name="T119" fmla="*/ 2238 h 233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231"/>
              <a:gd name="T181" fmla="*/ 0 h 2335"/>
              <a:gd name="T182" fmla="*/ 4231 w 4231"/>
              <a:gd name="T183" fmla="*/ 2335 h 233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231" h="2335">
                <a:moveTo>
                  <a:pt x="0" y="2234"/>
                </a:moveTo>
                <a:lnTo>
                  <a:pt x="0" y="2313"/>
                </a:lnTo>
                <a:lnTo>
                  <a:pt x="89" y="2308"/>
                </a:lnTo>
                <a:lnTo>
                  <a:pt x="183" y="2287"/>
                </a:lnTo>
                <a:lnTo>
                  <a:pt x="355" y="2231"/>
                </a:lnTo>
                <a:lnTo>
                  <a:pt x="531" y="2185"/>
                </a:lnTo>
                <a:lnTo>
                  <a:pt x="565" y="2188"/>
                </a:lnTo>
                <a:lnTo>
                  <a:pt x="589" y="2216"/>
                </a:lnTo>
                <a:lnTo>
                  <a:pt x="605" y="2232"/>
                </a:lnTo>
                <a:lnTo>
                  <a:pt x="640" y="2243"/>
                </a:lnTo>
                <a:lnTo>
                  <a:pt x="756" y="2246"/>
                </a:lnTo>
                <a:lnTo>
                  <a:pt x="809" y="2257"/>
                </a:lnTo>
                <a:lnTo>
                  <a:pt x="883" y="2260"/>
                </a:lnTo>
                <a:lnTo>
                  <a:pt x="975" y="2274"/>
                </a:lnTo>
                <a:lnTo>
                  <a:pt x="1091" y="2318"/>
                </a:lnTo>
                <a:lnTo>
                  <a:pt x="1085" y="2307"/>
                </a:lnTo>
                <a:lnTo>
                  <a:pt x="1102" y="2299"/>
                </a:lnTo>
                <a:lnTo>
                  <a:pt x="1218" y="2282"/>
                </a:lnTo>
                <a:lnTo>
                  <a:pt x="1218" y="2266"/>
                </a:lnTo>
                <a:lnTo>
                  <a:pt x="1205" y="2246"/>
                </a:lnTo>
                <a:lnTo>
                  <a:pt x="1204" y="2231"/>
                </a:lnTo>
                <a:lnTo>
                  <a:pt x="1223" y="2225"/>
                </a:lnTo>
                <a:lnTo>
                  <a:pt x="1211" y="2206"/>
                </a:lnTo>
                <a:lnTo>
                  <a:pt x="1153" y="2151"/>
                </a:lnTo>
                <a:lnTo>
                  <a:pt x="1085" y="2086"/>
                </a:lnTo>
                <a:lnTo>
                  <a:pt x="1042" y="2058"/>
                </a:lnTo>
                <a:lnTo>
                  <a:pt x="981" y="2063"/>
                </a:lnTo>
                <a:lnTo>
                  <a:pt x="927" y="2074"/>
                </a:lnTo>
                <a:lnTo>
                  <a:pt x="868" y="2085"/>
                </a:lnTo>
                <a:lnTo>
                  <a:pt x="756" y="2089"/>
                </a:lnTo>
                <a:lnTo>
                  <a:pt x="976" y="2005"/>
                </a:lnTo>
                <a:lnTo>
                  <a:pt x="1118" y="1950"/>
                </a:lnTo>
                <a:lnTo>
                  <a:pt x="1154" y="1929"/>
                </a:lnTo>
                <a:lnTo>
                  <a:pt x="1166" y="1916"/>
                </a:lnTo>
                <a:lnTo>
                  <a:pt x="1117" y="1921"/>
                </a:lnTo>
                <a:lnTo>
                  <a:pt x="981" y="1965"/>
                </a:lnTo>
                <a:lnTo>
                  <a:pt x="756" y="2036"/>
                </a:lnTo>
                <a:lnTo>
                  <a:pt x="784" y="1964"/>
                </a:lnTo>
                <a:lnTo>
                  <a:pt x="827" y="1872"/>
                </a:lnTo>
                <a:lnTo>
                  <a:pt x="955" y="1635"/>
                </a:lnTo>
                <a:lnTo>
                  <a:pt x="1075" y="1409"/>
                </a:lnTo>
                <a:lnTo>
                  <a:pt x="1106" y="1333"/>
                </a:lnTo>
                <a:lnTo>
                  <a:pt x="1117" y="1278"/>
                </a:lnTo>
                <a:lnTo>
                  <a:pt x="1117" y="1220"/>
                </a:lnTo>
                <a:lnTo>
                  <a:pt x="1104" y="1159"/>
                </a:lnTo>
                <a:lnTo>
                  <a:pt x="1081" y="1098"/>
                </a:lnTo>
                <a:lnTo>
                  <a:pt x="1046" y="1040"/>
                </a:lnTo>
                <a:lnTo>
                  <a:pt x="989" y="940"/>
                </a:lnTo>
                <a:lnTo>
                  <a:pt x="983" y="912"/>
                </a:lnTo>
                <a:lnTo>
                  <a:pt x="992" y="890"/>
                </a:lnTo>
                <a:lnTo>
                  <a:pt x="1013" y="871"/>
                </a:lnTo>
                <a:lnTo>
                  <a:pt x="1046" y="855"/>
                </a:lnTo>
                <a:lnTo>
                  <a:pt x="1168" y="992"/>
                </a:lnTo>
                <a:lnTo>
                  <a:pt x="1254" y="1111"/>
                </a:lnTo>
                <a:lnTo>
                  <a:pt x="1294" y="1159"/>
                </a:lnTo>
                <a:lnTo>
                  <a:pt x="1349" y="1192"/>
                </a:lnTo>
                <a:lnTo>
                  <a:pt x="1421" y="1209"/>
                </a:lnTo>
                <a:lnTo>
                  <a:pt x="1510" y="1213"/>
                </a:lnTo>
                <a:lnTo>
                  <a:pt x="1533" y="1191"/>
                </a:lnTo>
                <a:lnTo>
                  <a:pt x="1571" y="1133"/>
                </a:lnTo>
                <a:lnTo>
                  <a:pt x="1628" y="1062"/>
                </a:lnTo>
                <a:lnTo>
                  <a:pt x="1716" y="997"/>
                </a:lnTo>
                <a:lnTo>
                  <a:pt x="1578" y="1144"/>
                </a:lnTo>
                <a:lnTo>
                  <a:pt x="1546" y="1195"/>
                </a:lnTo>
                <a:lnTo>
                  <a:pt x="1535" y="1234"/>
                </a:lnTo>
                <a:lnTo>
                  <a:pt x="1567" y="1381"/>
                </a:lnTo>
                <a:lnTo>
                  <a:pt x="1641" y="1595"/>
                </a:lnTo>
                <a:lnTo>
                  <a:pt x="1721" y="1807"/>
                </a:lnTo>
                <a:lnTo>
                  <a:pt x="1783" y="1956"/>
                </a:lnTo>
                <a:lnTo>
                  <a:pt x="1825" y="2078"/>
                </a:lnTo>
                <a:lnTo>
                  <a:pt x="1849" y="2164"/>
                </a:lnTo>
                <a:lnTo>
                  <a:pt x="1864" y="2214"/>
                </a:lnTo>
                <a:lnTo>
                  <a:pt x="1888" y="2251"/>
                </a:lnTo>
                <a:lnTo>
                  <a:pt x="1949" y="2313"/>
                </a:lnTo>
                <a:lnTo>
                  <a:pt x="1983" y="2328"/>
                </a:lnTo>
                <a:lnTo>
                  <a:pt x="2020" y="2335"/>
                </a:lnTo>
                <a:lnTo>
                  <a:pt x="2081" y="2335"/>
                </a:lnTo>
                <a:lnTo>
                  <a:pt x="2153" y="2327"/>
                </a:lnTo>
                <a:lnTo>
                  <a:pt x="2247" y="2320"/>
                </a:lnTo>
                <a:lnTo>
                  <a:pt x="2391" y="2331"/>
                </a:lnTo>
                <a:lnTo>
                  <a:pt x="2439" y="2289"/>
                </a:lnTo>
                <a:lnTo>
                  <a:pt x="2448" y="2271"/>
                </a:lnTo>
                <a:lnTo>
                  <a:pt x="2447" y="2252"/>
                </a:lnTo>
                <a:lnTo>
                  <a:pt x="2415" y="2222"/>
                </a:lnTo>
                <a:lnTo>
                  <a:pt x="2347" y="2200"/>
                </a:lnTo>
                <a:lnTo>
                  <a:pt x="2242" y="2184"/>
                </a:lnTo>
                <a:lnTo>
                  <a:pt x="2156" y="2194"/>
                </a:lnTo>
                <a:lnTo>
                  <a:pt x="2126" y="2201"/>
                </a:lnTo>
                <a:lnTo>
                  <a:pt x="2120" y="2200"/>
                </a:lnTo>
                <a:lnTo>
                  <a:pt x="2175" y="2167"/>
                </a:lnTo>
                <a:lnTo>
                  <a:pt x="2267" y="2141"/>
                </a:lnTo>
                <a:lnTo>
                  <a:pt x="2192" y="2125"/>
                </a:lnTo>
                <a:lnTo>
                  <a:pt x="2153" y="2132"/>
                </a:lnTo>
                <a:lnTo>
                  <a:pt x="2064" y="2172"/>
                </a:lnTo>
                <a:lnTo>
                  <a:pt x="2050" y="2172"/>
                </a:lnTo>
                <a:lnTo>
                  <a:pt x="2036" y="2159"/>
                </a:lnTo>
                <a:lnTo>
                  <a:pt x="2025" y="2136"/>
                </a:lnTo>
                <a:lnTo>
                  <a:pt x="2017" y="2102"/>
                </a:lnTo>
                <a:lnTo>
                  <a:pt x="1993" y="2001"/>
                </a:lnTo>
                <a:lnTo>
                  <a:pt x="1940" y="1810"/>
                </a:lnTo>
                <a:lnTo>
                  <a:pt x="1925" y="1730"/>
                </a:lnTo>
                <a:lnTo>
                  <a:pt x="1920" y="1656"/>
                </a:lnTo>
                <a:lnTo>
                  <a:pt x="1925" y="1587"/>
                </a:lnTo>
                <a:lnTo>
                  <a:pt x="1940" y="1524"/>
                </a:lnTo>
                <a:lnTo>
                  <a:pt x="1968" y="1458"/>
                </a:lnTo>
                <a:lnTo>
                  <a:pt x="2000" y="1405"/>
                </a:lnTo>
                <a:lnTo>
                  <a:pt x="2038" y="1358"/>
                </a:lnTo>
                <a:lnTo>
                  <a:pt x="2082" y="1327"/>
                </a:lnTo>
                <a:lnTo>
                  <a:pt x="2161" y="1290"/>
                </a:lnTo>
                <a:lnTo>
                  <a:pt x="2188" y="1285"/>
                </a:lnTo>
                <a:lnTo>
                  <a:pt x="2210" y="1291"/>
                </a:lnTo>
                <a:lnTo>
                  <a:pt x="2274" y="1308"/>
                </a:lnTo>
                <a:lnTo>
                  <a:pt x="2381" y="1313"/>
                </a:lnTo>
                <a:lnTo>
                  <a:pt x="2654" y="1319"/>
                </a:lnTo>
                <a:lnTo>
                  <a:pt x="2765" y="1438"/>
                </a:lnTo>
                <a:lnTo>
                  <a:pt x="2807" y="1502"/>
                </a:lnTo>
                <a:lnTo>
                  <a:pt x="2840" y="1569"/>
                </a:lnTo>
                <a:lnTo>
                  <a:pt x="2873" y="1629"/>
                </a:lnTo>
                <a:lnTo>
                  <a:pt x="2932" y="1688"/>
                </a:lnTo>
                <a:lnTo>
                  <a:pt x="3011" y="1750"/>
                </a:lnTo>
                <a:lnTo>
                  <a:pt x="3113" y="1810"/>
                </a:lnTo>
                <a:lnTo>
                  <a:pt x="3247" y="1906"/>
                </a:lnTo>
                <a:lnTo>
                  <a:pt x="3421" y="2053"/>
                </a:lnTo>
                <a:lnTo>
                  <a:pt x="3515" y="2129"/>
                </a:lnTo>
                <a:lnTo>
                  <a:pt x="3604" y="2185"/>
                </a:lnTo>
                <a:lnTo>
                  <a:pt x="3688" y="2221"/>
                </a:lnTo>
                <a:lnTo>
                  <a:pt x="3765" y="2238"/>
                </a:lnTo>
                <a:lnTo>
                  <a:pt x="3948" y="2248"/>
                </a:lnTo>
                <a:lnTo>
                  <a:pt x="4026" y="2239"/>
                </a:lnTo>
                <a:lnTo>
                  <a:pt x="4096" y="2225"/>
                </a:lnTo>
                <a:lnTo>
                  <a:pt x="4085" y="2213"/>
                </a:lnTo>
                <a:lnTo>
                  <a:pt x="4053" y="2201"/>
                </a:lnTo>
                <a:lnTo>
                  <a:pt x="3933" y="2185"/>
                </a:lnTo>
                <a:lnTo>
                  <a:pt x="3955" y="2170"/>
                </a:lnTo>
                <a:lnTo>
                  <a:pt x="3987" y="2157"/>
                </a:lnTo>
                <a:lnTo>
                  <a:pt x="4081" y="2146"/>
                </a:lnTo>
                <a:lnTo>
                  <a:pt x="4179" y="2213"/>
                </a:lnTo>
                <a:lnTo>
                  <a:pt x="4231" y="2203"/>
                </a:lnTo>
                <a:lnTo>
                  <a:pt x="4191" y="2121"/>
                </a:lnTo>
                <a:lnTo>
                  <a:pt x="4138" y="2060"/>
                </a:lnTo>
                <a:lnTo>
                  <a:pt x="4074" y="2024"/>
                </a:lnTo>
                <a:lnTo>
                  <a:pt x="4003" y="2014"/>
                </a:lnTo>
                <a:lnTo>
                  <a:pt x="3927" y="2027"/>
                </a:lnTo>
                <a:lnTo>
                  <a:pt x="3857" y="2066"/>
                </a:lnTo>
                <a:lnTo>
                  <a:pt x="3824" y="2082"/>
                </a:lnTo>
                <a:lnTo>
                  <a:pt x="3786" y="2085"/>
                </a:lnTo>
                <a:lnTo>
                  <a:pt x="3743" y="2074"/>
                </a:lnTo>
                <a:lnTo>
                  <a:pt x="3699" y="2049"/>
                </a:lnTo>
                <a:lnTo>
                  <a:pt x="3628" y="1989"/>
                </a:lnTo>
                <a:lnTo>
                  <a:pt x="3552" y="1909"/>
                </a:lnTo>
                <a:lnTo>
                  <a:pt x="3386" y="1700"/>
                </a:lnTo>
                <a:lnTo>
                  <a:pt x="3122" y="1331"/>
                </a:lnTo>
                <a:lnTo>
                  <a:pt x="3075" y="1283"/>
                </a:lnTo>
                <a:lnTo>
                  <a:pt x="3042" y="1206"/>
                </a:lnTo>
                <a:lnTo>
                  <a:pt x="3022" y="1102"/>
                </a:lnTo>
                <a:lnTo>
                  <a:pt x="3016" y="970"/>
                </a:lnTo>
                <a:lnTo>
                  <a:pt x="3135" y="956"/>
                </a:lnTo>
                <a:lnTo>
                  <a:pt x="3209" y="925"/>
                </a:lnTo>
                <a:lnTo>
                  <a:pt x="3311" y="855"/>
                </a:lnTo>
                <a:lnTo>
                  <a:pt x="3376" y="816"/>
                </a:lnTo>
                <a:lnTo>
                  <a:pt x="3416" y="811"/>
                </a:lnTo>
                <a:lnTo>
                  <a:pt x="3458" y="825"/>
                </a:lnTo>
                <a:lnTo>
                  <a:pt x="3484" y="826"/>
                </a:lnTo>
                <a:lnTo>
                  <a:pt x="3497" y="813"/>
                </a:lnTo>
                <a:lnTo>
                  <a:pt x="3497" y="790"/>
                </a:lnTo>
                <a:lnTo>
                  <a:pt x="3488" y="714"/>
                </a:lnTo>
                <a:lnTo>
                  <a:pt x="3502" y="619"/>
                </a:lnTo>
                <a:lnTo>
                  <a:pt x="3501" y="564"/>
                </a:lnTo>
                <a:lnTo>
                  <a:pt x="3458" y="520"/>
                </a:lnTo>
                <a:lnTo>
                  <a:pt x="3355" y="441"/>
                </a:lnTo>
                <a:lnTo>
                  <a:pt x="3323" y="407"/>
                </a:lnTo>
                <a:lnTo>
                  <a:pt x="3309" y="375"/>
                </a:lnTo>
                <a:lnTo>
                  <a:pt x="3312" y="349"/>
                </a:lnTo>
                <a:lnTo>
                  <a:pt x="3329" y="327"/>
                </a:lnTo>
                <a:lnTo>
                  <a:pt x="3348" y="303"/>
                </a:lnTo>
                <a:lnTo>
                  <a:pt x="3361" y="271"/>
                </a:lnTo>
                <a:lnTo>
                  <a:pt x="3368" y="182"/>
                </a:lnTo>
                <a:lnTo>
                  <a:pt x="3361" y="160"/>
                </a:lnTo>
                <a:lnTo>
                  <a:pt x="3341" y="136"/>
                </a:lnTo>
                <a:lnTo>
                  <a:pt x="3272" y="92"/>
                </a:lnTo>
                <a:lnTo>
                  <a:pt x="3130" y="35"/>
                </a:lnTo>
                <a:lnTo>
                  <a:pt x="3008" y="14"/>
                </a:lnTo>
                <a:lnTo>
                  <a:pt x="2899" y="14"/>
                </a:lnTo>
                <a:lnTo>
                  <a:pt x="2799" y="35"/>
                </a:lnTo>
                <a:lnTo>
                  <a:pt x="2712" y="79"/>
                </a:lnTo>
                <a:lnTo>
                  <a:pt x="2478" y="232"/>
                </a:lnTo>
                <a:lnTo>
                  <a:pt x="2392" y="279"/>
                </a:lnTo>
                <a:lnTo>
                  <a:pt x="2328" y="308"/>
                </a:lnTo>
                <a:lnTo>
                  <a:pt x="2290" y="315"/>
                </a:lnTo>
                <a:lnTo>
                  <a:pt x="2234" y="313"/>
                </a:lnTo>
                <a:lnTo>
                  <a:pt x="2067" y="282"/>
                </a:lnTo>
                <a:lnTo>
                  <a:pt x="1825" y="219"/>
                </a:lnTo>
                <a:lnTo>
                  <a:pt x="1510" y="124"/>
                </a:lnTo>
                <a:lnTo>
                  <a:pt x="1323" y="71"/>
                </a:lnTo>
                <a:lnTo>
                  <a:pt x="1155" y="33"/>
                </a:lnTo>
                <a:lnTo>
                  <a:pt x="1009" y="10"/>
                </a:lnTo>
                <a:lnTo>
                  <a:pt x="888" y="0"/>
                </a:lnTo>
                <a:lnTo>
                  <a:pt x="766" y="10"/>
                </a:lnTo>
                <a:lnTo>
                  <a:pt x="617" y="34"/>
                </a:lnTo>
                <a:lnTo>
                  <a:pt x="231" y="128"/>
                </a:lnTo>
                <a:lnTo>
                  <a:pt x="2" y="207"/>
                </a:lnTo>
                <a:lnTo>
                  <a:pt x="0" y="208"/>
                </a:lnTo>
                <a:lnTo>
                  <a:pt x="0" y="432"/>
                </a:lnTo>
                <a:lnTo>
                  <a:pt x="2" y="432"/>
                </a:lnTo>
                <a:lnTo>
                  <a:pt x="114" y="415"/>
                </a:lnTo>
                <a:lnTo>
                  <a:pt x="231" y="411"/>
                </a:lnTo>
                <a:lnTo>
                  <a:pt x="267" y="620"/>
                </a:lnTo>
                <a:lnTo>
                  <a:pt x="298" y="859"/>
                </a:lnTo>
                <a:lnTo>
                  <a:pt x="301" y="964"/>
                </a:lnTo>
                <a:lnTo>
                  <a:pt x="294" y="1001"/>
                </a:lnTo>
                <a:lnTo>
                  <a:pt x="281" y="1026"/>
                </a:lnTo>
                <a:lnTo>
                  <a:pt x="262" y="1041"/>
                </a:lnTo>
                <a:lnTo>
                  <a:pt x="239" y="1045"/>
                </a:lnTo>
                <a:lnTo>
                  <a:pt x="210" y="1040"/>
                </a:lnTo>
                <a:lnTo>
                  <a:pt x="174" y="1022"/>
                </a:lnTo>
                <a:lnTo>
                  <a:pt x="43" y="958"/>
                </a:lnTo>
                <a:lnTo>
                  <a:pt x="0" y="942"/>
                </a:lnTo>
                <a:lnTo>
                  <a:pt x="0" y="1180"/>
                </a:lnTo>
                <a:lnTo>
                  <a:pt x="51" y="1202"/>
                </a:lnTo>
                <a:lnTo>
                  <a:pt x="197" y="1287"/>
                </a:lnTo>
                <a:lnTo>
                  <a:pt x="309" y="1337"/>
                </a:lnTo>
                <a:lnTo>
                  <a:pt x="386" y="1352"/>
                </a:lnTo>
                <a:lnTo>
                  <a:pt x="410" y="1345"/>
                </a:lnTo>
                <a:lnTo>
                  <a:pt x="425" y="1331"/>
                </a:lnTo>
                <a:lnTo>
                  <a:pt x="566" y="1076"/>
                </a:lnTo>
                <a:lnTo>
                  <a:pt x="613" y="1119"/>
                </a:lnTo>
                <a:lnTo>
                  <a:pt x="638" y="1172"/>
                </a:lnTo>
                <a:lnTo>
                  <a:pt x="670" y="1233"/>
                </a:lnTo>
                <a:lnTo>
                  <a:pt x="734" y="1304"/>
                </a:lnTo>
                <a:lnTo>
                  <a:pt x="711" y="1437"/>
                </a:lnTo>
                <a:lnTo>
                  <a:pt x="682" y="1551"/>
                </a:lnTo>
                <a:lnTo>
                  <a:pt x="647" y="1650"/>
                </a:lnTo>
                <a:lnTo>
                  <a:pt x="605" y="1731"/>
                </a:lnTo>
                <a:lnTo>
                  <a:pt x="572" y="1809"/>
                </a:lnTo>
                <a:lnTo>
                  <a:pt x="548" y="1902"/>
                </a:lnTo>
                <a:lnTo>
                  <a:pt x="540" y="2008"/>
                </a:lnTo>
                <a:lnTo>
                  <a:pt x="540" y="2128"/>
                </a:lnTo>
                <a:lnTo>
                  <a:pt x="288" y="2208"/>
                </a:lnTo>
                <a:lnTo>
                  <a:pt x="174" y="2234"/>
                </a:lnTo>
                <a:lnTo>
                  <a:pt x="38" y="2238"/>
                </a:lnTo>
                <a:lnTo>
                  <a:pt x="0" y="223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31" name="Freeform 231"/>
          <p:cNvSpPr>
            <a:spLocks noChangeAspect="1"/>
          </p:cNvSpPr>
          <p:nvPr/>
        </p:nvSpPr>
        <p:spPr bwMode="auto">
          <a:xfrm>
            <a:off x="3473450" y="5197475"/>
            <a:ext cx="107950" cy="254000"/>
          </a:xfrm>
          <a:custGeom>
            <a:avLst/>
            <a:gdLst>
              <a:gd name="T0" fmla="*/ 866 w 866"/>
              <a:gd name="T1" fmla="*/ 224 h 2106"/>
              <a:gd name="T2" fmla="*/ 866 w 866"/>
              <a:gd name="T3" fmla="*/ 0 h 2106"/>
              <a:gd name="T4" fmla="*/ 661 w 866"/>
              <a:gd name="T5" fmla="*/ 95 h 2106"/>
              <a:gd name="T6" fmla="*/ 480 w 866"/>
              <a:gd name="T7" fmla="*/ 206 h 2106"/>
              <a:gd name="T8" fmla="*/ 322 w 866"/>
              <a:gd name="T9" fmla="*/ 334 h 2106"/>
              <a:gd name="T10" fmla="*/ 256 w 866"/>
              <a:gd name="T11" fmla="*/ 406 h 2106"/>
              <a:gd name="T12" fmla="*/ 196 w 866"/>
              <a:gd name="T13" fmla="*/ 489 h 2106"/>
              <a:gd name="T14" fmla="*/ 145 w 866"/>
              <a:gd name="T15" fmla="*/ 578 h 2106"/>
              <a:gd name="T16" fmla="*/ 102 w 866"/>
              <a:gd name="T17" fmla="*/ 678 h 2106"/>
              <a:gd name="T18" fmla="*/ 65 w 866"/>
              <a:gd name="T19" fmla="*/ 785 h 2106"/>
              <a:gd name="T20" fmla="*/ 36 w 866"/>
              <a:gd name="T21" fmla="*/ 903 h 2106"/>
              <a:gd name="T22" fmla="*/ 0 w 866"/>
              <a:gd name="T23" fmla="*/ 1162 h 2106"/>
              <a:gd name="T24" fmla="*/ 2 w 866"/>
              <a:gd name="T25" fmla="*/ 1309 h 2106"/>
              <a:gd name="T26" fmla="*/ 24 w 866"/>
              <a:gd name="T27" fmla="*/ 1455 h 2106"/>
              <a:gd name="T28" fmla="*/ 68 w 866"/>
              <a:gd name="T29" fmla="*/ 1597 h 2106"/>
              <a:gd name="T30" fmla="*/ 133 w 866"/>
              <a:gd name="T31" fmla="*/ 1735 h 2106"/>
              <a:gd name="T32" fmla="*/ 220 w 866"/>
              <a:gd name="T33" fmla="*/ 1857 h 2106"/>
              <a:gd name="T34" fmla="*/ 325 w 866"/>
              <a:gd name="T35" fmla="*/ 1952 h 2106"/>
              <a:gd name="T36" fmla="*/ 383 w 866"/>
              <a:gd name="T37" fmla="*/ 1992 h 2106"/>
              <a:gd name="T38" fmla="*/ 447 w 866"/>
              <a:gd name="T39" fmla="*/ 2024 h 2106"/>
              <a:gd name="T40" fmla="*/ 515 w 866"/>
              <a:gd name="T41" fmla="*/ 2050 h 2106"/>
              <a:gd name="T42" fmla="*/ 587 w 866"/>
              <a:gd name="T43" fmla="*/ 2070 h 2106"/>
              <a:gd name="T44" fmla="*/ 724 w 866"/>
              <a:gd name="T45" fmla="*/ 2094 h 2106"/>
              <a:gd name="T46" fmla="*/ 847 w 866"/>
              <a:gd name="T47" fmla="*/ 2106 h 2106"/>
              <a:gd name="T48" fmla="*/ 866 w 866"/>
              <a:gd name="T49" fmla="*/ 2105 h 2106"/>
              <a:gd name="T50" fmla="*/ 866 w 866"/>
              <a:gd name="T51" fmla="*/ 2026 h 2106"/>
              <a:gd name="T52" fmla="*/ 718 w 866"/>
              <a:gd name="T53" fmla="*/ 2009 h 2106"/>
              <a:gd name="T54" fmla="*/ 556 w 866"/>
              <a:gd name="T55" fmla="*/ 1967 h 2106"/>
              <a:gd name="T56" fmla="*/ 487 w 866"/>
              <a:gd name="T57" fmla="*/ 1937 h 2106"/>
              <a:gd name="T58" fmla="*/ 422 w 866"/>
              <a:gd name="T59" fmla="*/ 1900 h 2106"/>
              <a:gd name="T60" fmla="*/ 363 w 866"/>
              <a:gd name="T61" fmla="*/ 1857 h 2106"/>
              <a:gd name="T62" fmla="*/ 312 w 866"/>
              <a:gd name="T63" fmla="*/ 1808 h 2106"/>
              <a:gd name="T64" fmla="*/ 267 w 866"/>
              <a:gd name="T65" fmla="*/ 1752 h 2106"/>
              <a:gd name="T66" fmla="*/ 229 w 866"/>
              <a:gd name="T67" fmla="*/ 1692 h 2106"/>
              <a:gd name="T68" fmla="*/ 196 w 866"/>
              <a:gd name="T69" fmla="*/ 1626 h 2106"/>
              <a:gd name="T70" fmla="*/ 170 w 866"/>
              <a:gd name="T71" fmla="*/ 1551 h 2106"/>
              <a:gd name="T72" fmla="*/ 138 w 866"/>
              <a:gd name="T73" fmla="*/ 1386 h 2106"/>
              <a:gd name="T74" fmla="*/ 129 w 866"/>
              <a:gd name="T75" fmla="*/ 1198 h 2106"/>
              <a:gd name="T76" fmla="*/ 147 w 866"/>
              <a:gd name="T77" fmla="*/ 1027 h 2106"/>
              <a:gd name="T78" fmla="*/ 195 w 866"/>
              <a:gd name="T79" fmla="*/ 860 h 2106"/>
              <a:gd name="T80" fmla="*/ 269 w 866"/>
              <a:gd name="T81" fmla="*/ 691 h 2106"/>
              <a:gd name="T82" fmla="*/ 370 w 866"/>
              <a:gd name="T83" fmla="*/ 524 h 2106"/>
              <a:gd name="T84" fmla="*/ 433 w 866"/>
              <a:gd name="T85" fmla="*/ 449 h 2106"/>
              <a:gd name="T86" fmla="*/ 503 w 866"/>
              <a:gd name="T87" fmla="*/ 385 h 2106"/>
              <a:gd name="T88" fmla="*/ 583 w 866"/>
              <a:gd name="T89" fmla="*/ 329 h 2106"/>
              <a:gd name="T90" fmla="*/ 669 w 866"/>
              <a:gd name="T91" fmla="*/ 284 h 2106"/>
              <a:gd name="T92" fmla="*/ 766 w 866"/>
              <a:gd name="T93" fmla="*/ 249 h 2106"/>
              <a:gd name="T94" fmla="*/ 866 w 866"/>
              <a:gd name="T95" fmla="*/ 224 h 2106"/>
              <a:gd name="T96" fmla="*/ 866 w 866"/>
              <a:gd name="T97" fmla="*/ 224 h 210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66"/>
              <a:gd name="T148" fmla="*/ 0 h 2106"/>
              <a:gd name="T149" fmla="*/ 866 w 866"/>
              <a:gd name="T150" fmla="*/ 2106 h 210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66" h="2106">
                <a:moveTo>
                  <a:pt x="866" y="224"/>
                </a:moveTo>
                <a:lnTo>
                  <a:pt x="866" y="0"/>
                </a:lnTo>
                <a:lnTo>
                  <a:pt x="661" y="95"/>
                </a:lnTo>
                <a:lnTo>
                  <a:pt x="480" y="206"/>
                </a:lnTo>
                <a:lnTo>
                  <a:pt x="322" y="334"/>
                </a:lnTo>
                <a:lnTo>
                  <a:pt x="256" y="406"/>
                </a:lnTo>
                <a:lnTo>
                  <a:pt x="196" y="489"/>
                </a:lnTo>
                <a:lnTo>
                  <a:pt x="145" y="578"/>
                </a:lnTo>
                <a:lnTo>
                  <a:pt x="102" y="678"/>
                </a:lnTo>
                <a:lnTo>
                  <a:pt x="65" y="785"/>
                </a:lnTo>
                <a:lnTo>
                  <a:pt x="36" y="903"/>
                </a:lnTo>
                <a:lnTo>
                  <a:pt x="0" y="1162"/>
                </a:lnTo>
                <a:lnTo>
                  <a:pt x="2" y="1309"/>
                </a:lnTo>
                <a:lnTo>
                  <a:pt x="24" y="1455"/>
                </a:lnTo>
                <a:lnTo>
                  <a:pt x="68" y="1597"/>
                </a:lnTo>
                <a:lnTo>
                  <a:pt x="133" y="1735"/>
                </a:lnTo>
                <a:lnTo>
                  <a:pt x="220" y="1857"/>
                </a:lnTo>
                <a:lnTo>
                  <a:pt x="325" y="1952"/>
                </a:lnTo>
                <a:lnTo>
                  <a:pt x="383" y="1992"/>
                </a:lnTo>
                <a:lnTo>
                  <a:pt x="447" y="2024"/>
                </a:lnTo>
                <a:lnTo>
                  <a:pt x="515" y="2050"/>
                </a:lnTo>
                <a:lnTo>
                  <a:pt x="587" y="2070"/>
                </a:lnTo>
                <a:lnTo>
                  <a:pt x="724" y="2094"/>
                </a:lnTo>
                <a:lnTo>
                  <a:pt x="847" y="2106"/>
                </a:lnTo>
                <a:lnTo>
                  <a:pt x="866" y="2105"/>
                </a:lnTo>
                <a:lnTo>
                  <a:pt x="866" y="2026"/>
                </a:lnTo>
                <a:lnTo>
                  <a:pt x="718" y="2009"/>
                </a:lnTo>
                <a:lnTo>
                  <a:pt x="556" y="1967"/>
                </a:lnTo>
                <a:lnTo>
                  <a:pt x="487" y="1937"/>
                </a:lnTo>
                <a:lnTo>
                  <a:pt x="422" y="1900"/>
                </a:lnTo>
                <a:lnTo>
                  <a:pt x="363" y="1857"/>
                </a:lnTo>
                <a:lnTo>
                  <a:pt x="312" y="1808"/>
                </a:lnTo>
                <a:lnTo>
                  <a:pt x="267" y="1752"/>
                </a:lnTo>
                <a:lnTo>
                  <a:pt x="229" y="1692"/>
                </a:lnTo>
                <a:lnTo>
                  <a:pt x="196" y="1626"/>
                </a:lnTo>
                <a:lnTo>
                  <a:pt x="170" y="1551"/>
                </a:lnTo>
                <a:lnTo>
                  <a:pt x="138" y="1386"/>
                </a:lnTo>
                <a:lnTo>
                  <a:pt x="129" y="1198"/>
                </a:lnTo>
                <a:lnTo>
                  <a:pt x="147" y="1027"/>
                </a:lnTo>
                <a:lnTo>
                  <a:pt x="195" y="860"/>
                </a:lnTo>
                <a:lnTo>
                  <a:pt x="269" y="691"/>
                </a:lnTo>
                <a:lnTo>
                  <a:pt x="370" y="524"/>
                </a:lnTo>
                <a:lnTo>
                  <a:pt x="433" y="449"/>
                </a:lnTo>
                <a:lnTo>
                  <a:pt x="503" y="385"/>
                </a:lnTo>
                <a:lnTo>
                  <a:pt x="583" y="329"/>
                </a:lnTo>
                <a:lnTo>
                  <a:pt x="669" y="284"/>
                </a:lnTo>
                <a:lnTo>
                  <a:pt x="766" y="249"/>
                </a:lnTo>
                <a:lnTo>
                  <a:pt x="866" y="2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32" name="Freeform 232"/>
          <p:cNvSpPr>
            <a:spLocks noChangeAspect="1"/>
          </p:cNvSpPr>
          <p:nvPr/>
        </p:nvSpPr>
        <p:spPr bwMode="auto">
          <a:xfrm>
            <a:off x="3511550" y="5275263"/>
            <a:ext cx="69850" cy="87312"/>
          </a:xfrm>
          <a:custGeom>
            <a:avLst/>
            <a:gdLst>
              <a:gd name="T0" fmla="*/ 564 w 564"/>
              <a:gd name="T1" fmla="*/ 321 h 727"/>
              <a:gd name="T2" fmla="*/ 564 w 564"/>
              <a:gd name="T3" fmla="*/ 83 h 727"/>
              <a:gd name="T4" fmla="*/ 473 w 564"/>
              <a:gd name="T5" fmla="*/ 49 h 727"/>
              <a:gd name="T6" fmla="*/ 340 w 564"/>
              <a:gd name="T7" fmla="*/ 16 h 727"/>
              <a:gd name="T8" fmla="*/ 210 w 564"/>
              <a:gd name="T9" fmla="*/ 0 h 727"/>
              <a:gd name="T10" fmla="*/ 166 w 564"/>
              <a:gd name="T11" fmla="*/ 13 h 727"/>
              <a:gd name="T12" fmla="*/ 130 w 564"/>
              <a:gd name="T13" fmla="*/ 52 h 727"/>
              <a:gd name="T14" fmla="*/ 107 w 564"/>
              <a:gd name="T15" fmla="*/ 116 h 727"/>
              <a:gd name="T16" fmla="*/ 95 w 564"/>
              <a:gd name="T17" fmla="*/ 207 h 727"/>
              <a:gd name="T18" fmla="*/ 93 w 564"/>
              <a:gd name="T19" fmla="*/ 302 h 727"/>
              <a:gd name="T20" fmla="*/ 81 w 564"/>
              <a:gd name="T21" fmla="*/ 376 h 727"/>
              <a:gd name="T22" fmla="*/ 66 w 564"/>
              <a:gd name="T23" fmla="*/ 434 h 727"/>
              <a:gd name="T24" fmla="*/ 47 w 564"/>
              <a:gd name="T25" fmla="*/ 476 h 727"/>
              <a:gd name="T26" fmla="*/ 18 w 564"/>
              <a:gd name="T27" fmla="*/ 524 h 727"/>
              <a:gd name="T28" fmla="*/ 1 w 564"/>
              <a:gd name="T29" fmla="*/ 565 h 727"/>
              <a:gd name="T30" fmla="*/ 0 w 564"/>
              <a:gd name="T31" fmla="*/ 597 h 727"/>
              <a:gd name="T32" fmla="*/ 11 w 564"/>
              <a:gd name="T33" fmla="*/ 621 h 727"/>
              <a:gd name="T34" fmla="*/ 32 w 564"/>
              <a:gd name="T35" fmla="*/ 625 h 727"/>
              <a:gd name="T36" fmla="*/ 54 w 564"/>
              <a:gd name="T37" fmla="*/ 608 h 727"/>
              <a:gd name="T38" fmla="*/ 75 w 564"/>
              <a:gd name="T39" fmla="*/ 568 h 727"/>
              <a:gd name="T40" fmla="*/ 95 w 564"/>
              <a:gd name="T41" fmla="*/ 506 h 727"/>
              <a:gd name="T42" fmla="*/ 104 w 564"/>
              <a:gd name="T43" fmla="*/ 490 h 727"/>
              <a:gd name="T44" fmla="*/ 122 w 564"/>
              <a:gd name="T45" fmla="*/ 481 h 727"/>
              <a:gd name="T46" fmla="*/ 179 w 564"/>
              <a:gd name="T47" fmla="*/ 490 h 727"/>
              <a:gd name="T48" fmla="*/ 215 w 564"/>
              <a:gd name="T49" fmla="*/ 512 h 727"/>
              <a:gd name="T50" fmla="*/ 223 w 564"/>
              <a:gd name="T51" fmla="*/ 541 h 727"/>
              <a:gd name="T52" fmla="*/ 206 w 564"/>
              <a:gd name="T53" fmla="*/ 574 h 727"/>
              <a:gd name="T54" fmla="*/ 161 w 564"/>
              <a:gd name="T55" fmla="*/ 612 h 727"/>
              <a:gd name="T56" fmla="*/ 75 w 564"/>
              <a:gd name="T57" fmla="*/ 679 h 727"/>
              <a:gd name="T58" fmla="*/ 58 w 564"/>
              <a:gd name="T59" fmla="*/ 701 h 727"/>
              <a:gd name="T60" fmla="*/ 56 w 564"/>
              <a:gd name="T61" fmla="*/ 714 h 727"/>
              <a:gd name="T62" fmla="*/ 67 w 564"/>
              <a:gd name="T63" fmla="*/ 726 h 727"/>
              <a:gd name="T64" fmla="*/ 85 w 564"/>
              <a:gd name="T65" fmla="*/ 727 h 727"/>
              <a:gd name="T66" fmla="*/ 138 w 564"/>
              <a:gd name="T67" fmla="*/ 705 h 727"/>
              <a:gd name="T68" fmla="*/ 201 w 564"/>
              <a:gd name="T69" fmla="*/ 665 h 727"/>
              <a:gd name="T70" fmla="*/ 275 w 564"/>
              <a:gd name="T71" fmla="*/ 631 h 727"/>
              <a:gd name="T72" fmla="*/ 342 w 564"/>
              <a:gd name="T73" fmla="*/ 593 h 727"/>
              <a:gd name="T74" fmla="*/ 365 w 564"/>
              <a:gd name="T75" fmla="*/ 569 h 727"/>
              <a:gd name="T76" fmla="*/ 378 w 564"/>
              <a:gd name="T77" fmla="*/ 542 h 727"/>
              <a:gd name="T78" fmla="*/ 368 w 564"/>
              <a:gd name="T79" fmla="*/ 486 h 727"/>
              <a:gd name="T80" fmla="*/ 324 w 564"/>
              <a:gd name="T81" fmla="*/ 379 h 727"/>
              <a:gd name="T82" fmla="*/ 286 w 564"/>
              <a:gd name="T83" fmla="*/ 269 h 727"/>
              <a:gd name="T84" fmla="*/ 281 w 564"/>
              <a:gd name="T85" fmla="*/ 232 h 727"/>
              <a:gd name="T86" fmla="*/ 289 w 564"/>
              <a:gd name="T87" fmla="*/ 207 h 727"/>
              <a:gd name="T88" fmla="*/ 304 w 564"/>
              <a:gd name="T89" fmla="*/ 200 h 727"/>
              <a:gd name="T90" fmla="*/ 333 w 564"/>
              <a:gd name="T91" fmla="*/ 206 h 727"/>
              <a:gd name="T92" fmla="*/ 430 w 564"/>
              <a:gd name="T93" fmla="*/ 252 h 727"/>
              <a:gd name="T94" fmla="*/ 536 w 564"/>
              <a:gd name="T95" fmla="*/ 312 h 727"/>
              <a:gd name="T96" fmla="*/ 564 w 564"/>
              <a:gd name="T97" fmla="*/ 321 h 727"/>
              <a:gd name="T98" fmla="*/ 564 w 564"/>
              <a:gd name="T99" fmla="*/ 321 h 72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64"/>
              <a:gd name="T151" fmla="*/ 0 h 727"/>
              <a:gd name="T152" fmla="*/ 564 w 564"/>
              <a:gd name="T153" fmla="*/ 727 h 72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64" h="727">
                <a:moveTo>
                  <a:pt x="564" y="321"/>
                </a:moveTo>
                <a:lnTo>
                  <a:pt x="564" y="83"/>
                </a:lnTo>
                <a:lnTo>
                  <a:pt x="473" y="49"/>
                </a:lnTo>
                <a:lnTo>
                  <a:pt x="340" y="16"/>
                </a:lnTo>
                <a:lnTo>
                  <a:pt x="210" y="0"/>
                </a:lnTo>
                <a:lnTo>
                  <a:pt x="166" y="13"/>
                </a:lnTo>
                <a:lnTo>
                  <a:pt x="130" y="52"/>
                </a:lnTo>
                <a:lnTo>
                  <a:pt x="107" y="116"/>
                </a:lnTo>
                <a:lnTo>
                  <a:pt x="95" y="207"/>
                </a:lnTo>
                <a:lnTo>
                  <a:pt x="93" y="302"/>
                </a:lnTo>
                <a:lnTo>
                  <a:pt x="81" y="376"/>
                </a:lnTo>
                <a:lnTo>
                  <a:pt x="66" y="434"/>
                </a:lnTo>
                <a:lnTo>
                  <a:pt x="47" y="476"/>
                </a:lnTo>
                <a:lnTo>
                  <a:pt x="18" y="524"/>
                </a:lnTo>
                <a:lnTo>
                  <a:pt x="1" y="565"/>
                </a:lnTo>
                <a:lnTo>
                  <a:pt x="0" y="597"/>
                </a:lnTo>
                <a:lnTo>
                  <a:pt x="11" y="621"/>
                </a:lnTo>
                <a:lnTo>
                  <a:pt x="32" y="625"/>
                </a:lnTo>
                <a:lnTo>
                  <a:pt x="54" y="608"/>
                </a:lnTo>
                <a:lnTo>
                  <a:pt x="75" y="568"/>
                </a:lnTo>
                <a:lnTo>
                  <a:pt x="95" y="506"/>
                </a:lnTo>
                <a:lnTo>
                  <a:pt x="104" y="490"/>
                </a:lnTo>
                <a:lnTo>
                  <a:pt x="122" y="481"/>
                </a:lnTo>
                <a:lnTo>
                  <a:pt x="179" y="490"/>
                </a:lnTo>
                <a:lnTo>
                  <a:pt x="215" y="512"/>
                </a:lnTo>
                <a:lnTo>
                  <a:pt x="223" y="541"/>
                </a:lnTo>
                <a:lnTo>
                  <a:pt x="206" y="574"/>
                </a:lnTo>
                <a:lnTo>
                  <a:pt x="161" y="612"/>
                </a:lnTo>
                <a:lnTo>
                  <a:pt x="75" y="679"/>
                </a:lnTo>
                <a:lnTo>
                  <a:pt x="58" y="701"/>
                </a:lnTo>
                <a:lnTo>
                  <a:pt x="56" y="714"/>
                </a:lnTo>
                <a:lnTo>
                  <a:pt x="67" y="726"/>
                </a:lnTo>
                <a:lnTo>
                  <a:pt x="85" y="727"/>
                </a:lnTo>
                <a:lnTo>
                  <a:pt x="138" y="705"/>
                </a:lnTo>
                <a:lnTo>
                  <a:pt x="201" y="665"/>
                </a:lnTo>
                <a:lnTo>
                  <a:pt x="275" y="631"/>
                </a:lnTo>
                <a:lnTo>
                  <a:pt x="342" y="593"/>
                </a:lnTo>
                <a:lnTo>
                  <a:pt x="365" y="569"/>
                </a:lnTo>
                <a:lnTo>
                  <a:pt x="378" y="542"/>
                </a:lnTo>
                <a:lnTo>
                  <a:pt x="368" y="486"/>
                </a:lnTo>
                <a:lnTo>
                  <a:pt x="324" y="379"/>
                </a:lnTo>
                <a:lnTo>
                  <a:pt x="286" y="269"/>
                </a:lnTo>
                <a:lnTo>
                  <a:pt x="281" y="232"/>
                </a:lnTo>
                <a:lnTo>
                  <a:pt x="289" y="207"/>
                </a:lnTo>
                <a:lnTo>
                  <a:pt x="304" y="200"/>
                </a:lnTo>
                <a:lnTo>
                  <a:pt x="333" y="206"/>
                </a:lnTo>
                <a:lnTo>
                  <a:pt x="430" y="252"/>
                </a:lnTo>
                <a:lnTo>
                  <a:pt x="536" y="312"/>
                </a:lnTo>
                <a:lnTo>
                  <a:pt x="564" y="321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33" name="Freeform 233"/>
          <p:cNvSpPr>
            <a:spLocks noChangeAspect="1"/>
          </p:cNvSpPr>
          <p:nvPr/>
        </p:nvSpPr>
        <p:spPr bwMode="auto">
          <a:xfrm>
            <a:off x="3473451" y="5172075"/>
            <a:ext cx="633413" cy="280988"/>
          </a:xfrm>
          <a:custGeom>
            <a:avLst/>
            <a:gdLst>
              <a:gd name="T0" fmla="*/ 3100 w 5097"/>
              <a:gd name="T1" fmla="*/ 313 h 2335"/>
              <a:gd name="T2" fmla="*/ 3344 w 5097"/>
              <a:gd name="T3" fmla="*/ 232 h 2335"/>
              <a:gd name="T4" fmla="*/ 3874 w 5097"/>
              <a:gd name="T5" fmla="*/ 14 h 2335"/>
              <a:gd name="T6" fmla="*/ 4227 w 5097"/>
              <a:gd name="T7" fmla="*/ 160 h 2335"/>
              <a:gd name="T8" fmla="*/ 4195 w 5097"/>
              <a:gd name="T9" fmla="*/ 327 h 2335"/>
              <a:gd name="T10" fmla="*/ 4221 w 5097"/>
              <a:gd name="T11" fmla="*/ 441 h 2335"/>
              <a:gd name="T12" fmla="*/ 4354 w 5097"/>
              <a:gd name="T13" fmla="*/ 714 h 2335"/>
              <a:gd name="T14" fmla="*/ 4324 w 5097"/>
              <a:gd name="T15" fmla="*/ 825 h 2335"/>
              <a:gd name="T16" fmla="*/ 4075 w 5097"/>
              <a:gd name="T17" fmla="*/ 925 h 2335"/>
              <a:gd name="T18" fmla="*/ 3908 w 5097"/>
              <a:gd name="T19" fmla="*/ 1206 h 2335"/>
              <a:gd name="T20" fmla="*/ 4418 w 5097"/>
              <a:gd name="T21" fmla="*/ 1909 h 2335"/>
              <a:gd name="T22" fmla="*/ 4652 w 5097"/>
              <a:gd name="T23" fmla="*/ 2085 h 2335"/>
              <a:gd name="T24" fmla="*/ 4869 w 5097"/>
              <a:gd name="T25" fmla="*/ 2014 h 2335"/>
              <a:gd name="T26" fmla="*/ 5097 w 5097"/>
              <a:gd name="T27" fmla="*/ 2203 h 2335"/>
              <a:gd name="T28" fmla="*/ 4821 w 5097"/>
              <a:gd name="T29" fmla="*/ 2170 h 2335"/>
              <a:gd name="T30" fmla="*/ 4962 w 5097"/>
              <a:gd name="T31" fmla="*/ 2225 h 2335"/>
              <a:gd name="T32" fmla="*/ 4554 w 5097"/>
              <a:gd name="T33" fmla="*/ 2221 h 2335"/>
              <a:gd name="T34" fmla="*/ 4113 w 5097"/>
              <a:gd name="T35" fmla="*/ 1906 h 2335"/>
              <a:gd name="T36" fmla="*/ 3739 w 5097"/>
              <a:gd name="T37" fmla="*/ 1629 h 2335"/>
              <a:gd name="T38" fmla="*/ 3520 w 5097"/>
              <a:gd name="T39" fmla="*/ 1319 h 2335"/>
              <a:gd name="T40" fmla="*/ 3054 w 5097"/>
              <a:gd name="T41" fmla="*/ 1285 h 2335"/>
              <a:gd name="T42" fmla="*/ 2866 w 5097"/>
              <a:gd name="T43" fmla="*/ 1405 h 2335"/>
              <a:gd name="T44" fmla="*/ 2786 w 5097"/>
              <a:gd name="T45" fmla="*/ 1656 h 2335"/>
              <a:gd name="T46" fmla="*/ 2883 w 5097"/>
              <a:gd name="T47" fmla="*/ 2102 h 2335"/>
              <a:gd name="T48" fmla="*/ 2930 w 5097"/>
              <a:gd name="T49" fmla="*/ 2172 h 2335"/>
              <a:gd name="T50" fmla="*/ 3041 w 5097"/>
              <a:gd name="T51" fmla="*/ 2167 h 2335"/>
              <a:gd name="T52" fmla="*/ 3108 w 5097"/>
              <a:gd name="T53" fmla="*/ 2184 h 2335"/>
              <a:gd name="T54" fmla="*/ 3314 w 5097"/>
              <a:gd name="T55" fmla="*/ 2271 h 2335"/>
              <a:gd name="T56" fmla="*/ 3019 w 5097"/>
              <a:gd name="T57" fmla="*/ 2327 h 2335"/>
              <a:gd name="T58" fmla="*/ 2815 w 5097"/>
              <a:gd name="T59" fmla="*/ 2313 h 2335"/>
              <a:gd name="T60" fmla="*/ 2691 w 5097"/>
              <a:gd name="T61" fmla="*/ 2078 h 2335"/>
              <a:gd name="T62" fmla="*/ 2433 w 5097"/>
              <a:gd name="T63" fmla="*/ 1381 h 2335"/>
              <a:gd name="T64" fmla="*/ 2582 w 5097"/>
              <a:gd name="T65" fmla="*/ 997 h 2335"/>
              <a:gd name="T66" fmla="*/ 2376 w 5097"/>
              <a:gd name="T67" fmla="*/ 1213 h 2335"/>
              <a:gd name="T68" fmla="*/ 2120 w 5097"/>
              <a:gd name="T69" fmla="*/ 1111 h 2335"/>
              <a:gd name="T70" fmla="*/ 1858 w 5097"/>
              <a:gd name="T71" fmla="*/ 890 h 2335"/>
              <a:gd name="T72" fmla="*/ 1947 w 5097"/>
              <a:gd name="T73" fmla="*/ 1098 h 2335"/>
              <a:gd name="T74" fmla="*/ 1972 w 5097"/>
              <a:gd name="T75" fmla="*/ 1333 h 2335"/>
              <a:gd name="T76" fmla="*/ 1650 w 5097"/>
              <a:gd name="T77" fmla="*/ 1964 h 2335"/>
              <a:gd name="T78" fmla="*/ 2032 w 5097"/>
              <a:gd name="T79" fmla="*/ 1916 h 2335"/>
              <a:gd name="T80" fmla="*/ 1622 w 5097"/>
              <a:gd name="T81" fmla="*/ 2089 h 2335"/>
              <a:gd name="T82" fmla="*/ 1908 w 5097"/>
              <a:gd name="T83" fmla="*/ 2058 h 2335"/>
              <a:gd name="T84" fmla="*/ 2089 w 5097"/>
              <a:gd name="T85" fmla="*/ 2225 h 2335"/>
              <a:gd name="T86" fmla="*/ 2084 w 5097"/>
              <a:gd name="T87" fmla="*/ 2282 h 2335"/>
              <a:gd name="T88" fmla="*/ 1841 w 5097"/>
              <a:gd name="T89" fmla="*/ 2274 h 2335"/>
              <a:gd name="T90" fmla="*/ 1506 w 5097"/>
              <a:gd name="T91" fmla="*/ 2243 h 2335"/>
              <a:gd name="T92" fmla="*/ 1397 w 5097"/>
              <a:gd name="T93" fmla="*/ 2185 h 2335"/>
              <a:gd name="T94" fmla="*/ 847 w 5097"/>
              <a:gd name="T95" fmla="*/ 2314 h 2335"/>
              <a:gd name="T96" fmla="*/ 447 w 5097"/>
              <a:gd name="T97" fmla="*/ 2232 h 2335"/>
              <a:gd name="T98" fmla="*/ 133 w 5097"/>
              <a:gd name="T99" fmla="*/ 1943 h 2335"/>
              <a:gd name="T100" fmla="*/ 0 w 5097"/>
              <a:gd name="T101" fmla="*/ 1370 h 2335"/>
              <a:gd name="T102" fmla="*/ 145 w 5097"/>
              <a:gd name="T103" fmla="*/ 786 h 2335"/>
              <a:gd name="T104" fmla="*/ 480 w 5097"/>
              <a:gd name="T105" fmla="*/ 414 h 2335"/>
              <a:gd name="T106" fmla="*/ 1483 w 5097"/>
              <a:gd name="T107" fmla="*/ 34 h 2335"/>
              <a:gd name="T108" fmla="*/ 2021 w 5097"/>
              <a:gd name="T109" fmla="*/ 33 h 233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097"/>
              <a:gd name="T166" fmla="*/ 0 h 2335"/>
              <a:gd name="T167" fmla="*/ 5097 w 5097"/>
              <a:gd name="T168" fmla="*/ 2335 h 233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097" h="2335">
                <a:moveTo>
                  <a:pt x="2376" y="124"/>
                </a:moveTo>
                <a:lnTo>
                  <a:pt x="2691" y="219"/>
                </a:lnTo>
                <a:lnTo>
                  <a:pt x="2933" y="282"/>
                </a:lnTo>
                <a:lnTo>
                  <a:pt x="3100" y="313"/>
                </a:lnTo>
                <a:lnTo>
                  <a:pt x="3156" y="315"/>
                </a:lnTo>
                <a:lnTo>
                  <a:pt x="3194" y="308"/>
                </a:lnTo>
                <a:lnTo>
                  <a:pt x="3258" y="279"/>
                </a:lnTo>
                <a:lnTo>
                  <a:pt x="3344" y="232"/>
                </a:lnTo>
                <a:lnTo>
                  <a:pt x="3578" y="79"/>
                </a:lnTo>
                <a:lnTo>
                  <a:pt x="3665" y="35"/>
                </a:lnTo>
                <a:lnTo>
                  <a:pt x="3765" y="14"/>
                </a:lnTo>
                <a:lnTo>
                  <a:pt x="3874" y="14"/>
                </a:lnTo>
                <a:lnTo>
                  <a:pt x="3996" y="35"/>
                </a:lnTo>
                <a:lnTo>
                  <a:pt x="4138" y="92"/>
                </a:lnTo>
                <a:lnTo>
                  <a:pt x="4207" y="136"/>
                </a:lnTo>
                <a:lnTo>
                  <a:pt x="4227" y="160"/>
                </a:lnTo>
                <a:lnTo>
                  <a:pt x="4234" y="182"/>
                </a:lnTo>
                <a:lnTo>
                  <a:pt x="4227" y="271"/>
                </a:lnTo>
                <a:lnTo>
                  <a:pt x="4214" y="303"/>
                </a:lnTo>
                <a:lnTo>
                  <a:pt x="4195" y="327"/>
                </a:lnTo>
                <a:lnTo>
                  <a:pt x="4178" y="349"/>
                </a:lnTo>
                <a:lnTo>
                  <a:pt x="4175" y="375"/>
                </a:lnTo>
                <a:lnTo>
                  <a:pt x="4189" y="407"/>
                </a:lnTo>
                <a:lnTo>
                  <a:pt x="4221" y="441"/>
                </a:lnTo>
                <a:lnTo>
                  <a:pt x="4324" y="520"/>
                </a:lnTo>
                <a:lnTo>
                  <a:pt x="4367" y="564"/>
                </a:lnTo>
                <a:lnTo>
                  <a:pt x="4368" y="619"/>
                </a:lnTo>
                <a:lnTo>
                  <a:pt x="4354" y="714"/>
                </a:lnTo>
                <a:lnTo>
                  <a:pt x="4363" y="790"/>
                </a:lnTo>
                <a:lnTo>
                  <a:pt x="4363" y="813"/>
                </a:lnTo>
                <a:lnTo>
                  <a:pt x="4350" y="826"/>
                </a:lnTo>
                <a:lnTo>
                  <a:pt x="4324" y="825"/>
                </a:lnTo>
                <a:lnTo>
                  <a:pt x="4282" y="811"/>
                </a:lnTo>
                <a:lnTo>
                  <a:pt x="4242" y="816"/>
                </a:lnTo>
                <a:lnTo>
                  <a:pt x="4177" y="855"/>
                </a:lnTo>
                <a:lnTo>
                  <a:pt x="4075" y="925"/>
                </a:lnTo>
                <a:lnTo>
                  <a:pt x="4001" y="956"/>
                </a:lnTo>
                <a:lnTo>
                  <a:pt x="3882" y="970"/>
                </a:lnTo>
                <a:lnTo>
                  <a:pt x="3888" y="1102"/>
                </a:lnTo>
                <a:lnTo>
                  <a:pt x="3908" y="1206"/>
                </a:lnTo>
                <a:lnTo>
                  <a:pt x="3941" y="1283"/>
                </a:lnTo>
                <a:lnTo>
                  <a:pt x="3988" y="1331"/>
                </a:lnTo>
                <a:lnTo>
                  <a:pt x="4252" y="1700"/>
                </a:lnTo>
                <a:lnTo>
                  <a:pt x="4418" y="1909"/>
                </a:lnTo>
                <a:lnTo>
                  <a:pt x="4494" y="1989"/>
                </a:lnTo>
                <a:lnTo>
                  <a:pt x="4565" y="2049"/>
                </a:lnTo>
                <a:lnTo>
                  <a:pt x="4609" y="2074"/>
                </a:lnTo>
                <a:lnTo>
                  <a:pt x="4652" y="2085"/>
                </a:lnTo>
                <a:lnTo>
                  <a:pt x="4690" y="2082"/>
                </a:lnTo>
                <a:lnTo>
                  <a:pt x="4723" y="2066"/>
                </a:lnTo>
                <a:lnTo>
                  <a:pt x="4793" y="2027"/>
                </a:lnTo>
                <a:lnTo>
                  <a:pt x="4869" y="2014"/>
                </a:lnTo>
                <a:lnTo>
                  <a:pt x="4940" y="2024"/>
                </a:lnTo>
                <a:lnTo>
                  <a:pt x="5004" y="2060"/>
                </a:lnTo>
                <a:lnTo>
                  <a:pt x="5057" y="2121"/>
                </a:lnTo>
                <a:lnTo>
                  <a:pt x="5097" y="2203"/>
                </a:lnTo>
                <a:lnTo>
                  <a:pt x="5045" y="2213"/>
                </a:lnTo>
                <a:lnTo>
                  <a:pt x="4947" y="2146"/>
                </a:lnTo>
                <a:lnTo>
                  <a:pt x="4853" y="2157"/>
                </a:lnTo>
                <a:lnTo>
                  <a:pt x="4821" y="2170"/>
                </a:lnTo>
                <a:lnTo>
                  <a:pt x="4799" y="2185"/>
                </a:lnTo>
                <a:lnTo>
                  <a:pt x="4919" y="2201"/>
                </a:lnTo>
                <a:lnTo>
                  <a:pt x="4951" y="2213"/>
                </a:lnTo>
                <a:lnTo>
                  <a:pt x="4962" y="2225"/>
                </a:lnTo>
                <a:lnTo>
                  <a:pt x="4892" y="2239"/>
                </a:lnTo>
                <a:lnTo>
                  <a:pt x="4814" y="2248"/>
                </a:lnTo>
                <a:lnTo>
                  <a:pt x="4631" y="2238"/>
                </a:lnTo>
                <a:lnTo>
                  <a:pt x="4554" y="2221"/>
                </a:lnTo>
                <a:lnTo>
                  <a:pt x="4470" y="2185"/>
                </a:lnTo>
                <a:lnTo>
                  <a:pt x="4381" y="2129"/>
                </a:lnTo>
                <a:lnTo>
                  <a:pt x="4287" y="2053"/>
                </a:lnTo>
                <a:lnTo>
                  <a:pt x="4113" y="1906"/>
                </a:lnTo>
                <a:lnTo>
                  <a:pt x="3979" y="1810"/>
                </a:lnTo>
                <a:lnTo>
                  <a:pt x="3877" y="1750"/>
                </a:lnTo>
                <a:lnTo>
                  <a:pt x="3798" y="1688"/>
                </a:lnTo>
                <a:lnTo>
                  <a:pt x="3739" y="1629"/>
                </a:lnTo>
                <a:lnTo>
                  <a:pt x="3706" y="1569"/>
                </a:lnTo>
                <a:lnTo>
                  <a:pt x="3673" y="1502"/>
                </a:lnTo>
                <a:lnTo>
                  <a:pt x="3631" y="1438"/>
                </a:lnTo>
                <a:lnTo>
                  <a:pt x="3520" y="1319"/>
                </a:lnTo>
                <a:lnTo>
                  <a:pt x="3247" y="1313"/>
                </a:lnTo>
                <a:lnTo>
                  <a:pt x="3140" y="1308"/>
                </a:lnTo>
                <a:lnTo>
                  <a:pt x="3076" y="1291"/>
                </a:lnTo>
                <a:lnTo>
                  <a:pt x="3054" y="1285"/>
                </a:lnTo>
                <a:lnTo>
                  <a:pt x="3027" y="1290"/>
                </a:lnTo>
                <a:lnTo>
                  <a:pt x="2948" y="1327"/>
                </a:lnTo>
                <a:lnTo>
                  <a:pt x="2904" y="1358"/>
                </a:lnTo>
                <a:lnTo>
                  <a:pt x="2866" y="1405"/>
                </a:lnTo>
                <a:lnTo>
                  <a:pt x="2834" y="1458"/>
                </a:lnTo>
                <a:lnTo>
                  <a:pt x="2806" y="1524"/>
                </a:lnTo>
                <a:lnTo>
                  <a:pt x="2791" y="1587"/>
                </a:lnTo>
                <a:lnTo>
                  <a:pt x="2786" y="1656"/>
                </a:lnTo>
                <a:lnTo>
                  <a:pt x="2791" y="1730"/>
                </a:lnTo>
                <a:lnTo>
                  <a:pt x="2806" y="1810"/>
                </a:lnTo>
                <a:lnTo>
                  <a:pt x="2859" y="2001"/>
                </a:lnTo>
                <a:lnTo>
                  <a:pt x="2883" y="2102"/>
                </a:lnTo>
                <a:lnTo>
                  <a:pt x="2891" y="2136"/>
                </a:lnTo>
                <a:lnTo>
                  <a:pt x="2902" y="2159"/>
                </a:lnTo>
                <a:lnTo>
                  <a:pt x="2916" y="2172"/>
                </a:lnTo>
                <a:lnTo>
                  <a:pt x="2930" y="2172"/>
                </a:lnTo>
                <a:lnTo>
                  <a:pt x="3019" y="2132"/>
                </a:lnTo>
                <a:lnTo>
                  <a:pt x="3058" y="2125"/>
                </a:lnTo>
                <a:lnTo>
                  <a:pt x="3133" y="2141"/>
                </a:lnTo>
                <a:lnTo>
                  <a:pt x="3041" y="2167"/>
                </a:lnTo>
                <a:lnTo>
                  <a:pt x="2986" y="2200"/>
                </a:lnTo>
                <a:lnTo>
                  <a:pt x="2992" y="2201"/>
                </a:lnTo>
                <a:lnTo>
                  <a:pt x="3022" y="2194"/>
                </a:lnTo>
                <a:lnTo>
                  <a:pt x="3108" y="2184"/>
                </a:lnTo>
                <a:lnTo>
                  <a:pt x="3213" y="2200"/>
                </a:lnTo>
                <a:lnTo>
                  <a:pt x="3281" y="2222"/>
                </a:lnTo>
                <a:lnTo>
                  <a:pt x="3313" y="2252"/>
                </a:lnTo>
                <a:lnTo>
                  <a:pt x="3314" y="2271"/>
                </a:lnTo>
                <a:lnTo>
                  <a:pt x="3305" y="2289"/>
                </a:lnTo>
                <a:lnTo>
                  <a:pt x="3257" y="2331"/>
                </a:lnTo>
                <a:lnTo>
                  <a:pt x="3113" y="2320"/>
                </a:lnTo>
                <a:lnTo>
                  <a:pt x="3019" y="2327"/>
                </a:lnTo>
                <a:lnTo>
                  <a:pt x="2947" y="2335"/>
                </a:lnTo>
                <a:lnTo>
                  <a:pt x="2886" y="2335"/>
                </a:lnTo>
                <a:lnTo>
                  <a:pt x="2849" y="2328"/>
                </a:lnTo>
                <a:lnTo>
                  <a:pt x="2815" y="2313"/>
                </a:lnTo>
                <a:lnTo>
                  <a:pt x="2754" y="2251"/>
                </a:lnTo>
                <a:lnTo>
                  <a:pt x="2730" y="2214"/>
                </a:lnTo>
                <a:lnTo>
                  <a:pt x="2715" y="2164"/>
                </a:lnTo>
                <a:lnTo>
                  <a:pt x="2691" y="2078"/>
                </a:lnTo>
                <a:lnTo>
                  <a:pt x="2649" y="1956"/>
                </a:lnTo>
                <a:lnTo>
                  <a:pt x="2587" y="1807"/>
                </a:lnTo>
                <a:lnTo>
                  <a:pt x="2507" y="1595"/>
                </a:lnTo>
                <a:lnTo>
                  <a:pt x="2433" y="1381"/>
                </a:lnTo>
                <a:lnTo>
                  <a:pt x="2401" y="1234"/>
                </a:lnTo>
                <a:lnTo>
                  <a:pt x="2412" y="1195"/>
                </a:lnTo>
                <a:lnTo>
                  <a:pt x="2444" y="1144"/>
                </a:lnTo>
                <a:lnTo>
                  <a:pt x="2582" y="997"/>
                </a:lnTo>
                <a:lnTo>
                  <a:pt x="2494" y="1062"/>
                </a:lnTo>
                <a:lnTo>
                  <a:pt x="2437" y="1133"/>
                </a:lnTo>
                <a:lnTo>
                  <a:pt x="2399" y="1191"/>
                </a:lnTo>
                <a:lnTo>
                  <a:pt x="2376" y="1213"/>
                </a:lnTo>
                <a:lnTo>
                  <a:pt x="2287" y="1209"/>
                </a:lnTo>
                <a:lnTo>
                  <a:pt x="2215" y="1192"/>
                </a:lnTo>
                <a:lnTo>
                  <a:pt x="2160" y="1159"/>
                </a:lnTo>
                <a:lnTo>
                  <a:pt x="2120" y="1111"/>
                </a:lnTo>
                <a:lnTo>
                  <a:pt x="2034" y="992"/>
                </a:lnTo>
                <a:lnTo>
                  <a:pt x="1912" y="855"/>
                </a:lnTo>
                <a:lnTo>
                  <a:pt x="1879" y="871"/>
                </a:lnTo>
                <a:lnTo>
                  <a:pt x="1858" y="890"/>
                </a:lnTo>
                <a:lnTo>
                  <a:pt x="1849" y="912"/>
                </a:lnTo>
                <a:lnTo>
                  <a:pt x="1855" y="940"/>
                </a:lnTo>
                <a:lnTo>
                  <a:pt x="1912" y="1040"/>
                </a:lnTo>
                <a:lnTo>
                  <a:pt x="1947" y="1098"/>
                </a:lnTo>
                <a:lnTo>
                  <a:pt x="1970" y="1159"/>
                </a:lnTo>
                <a:lnTo>
                  <a:pt x="1983" y="1220"/>
                </a:lnTo>
                <a:lnTo>
                  <a:pt x="1983" y="1278"/>
                </a:lnTo>
                <a:lnTo>
                  <a:pt x="1972" y="1333"/>
                </a:lnTo>
                <a:lnTo>
                  <a:pt x="1941" y="1409"/>
                </a:lnTo>
                <a:lnTo>
                  <a:pt x="1821" y="1635"/>
                </a:lnTo>
                <a:lnTo>
                  <a:pt x="1693" y="1872"/>
                </a:lnTo>
                <a:lnTo>
                  <a:pt x="1650" y="1964"/>
                </a:lnTo>
                <a:lnTo>
                  <a:pt x="1622" y="2036"/>
                </a:lnTo>
                <a:lnTo>
                  <a:pt x="1847" y="1965"/>
                </a:lnTo>
                <a:lnTo>
                  <a:pt x="1983" y="1921"/>
                </a:lnTo>
                <a:lnTo>
                  <a:pt x="2032" y="1916"/>
                </a:lnTo>
                <a:lnTo>
                  <a:pt x="2020" y="1929"/>
                </a:lnTo>
                <a:lnTo>
                  <a:pt x="1984" y="1950"/>
                </a:lnTo>
                <a:lnTo>
                  <a:pt x="1842" y="2005"/>
                </a:lnTo>
                <a:lnTo>
                  <a:pt x="1622" y="2089"/>
                </a:lnTo>
                <a:lnTo>
                  <a:pt x="1734" y="2085"/>
                </a:lnTo>
                <a:lnTo>
                  <a:pt x="1793" y="2074"/>
                </a:lnTo>
                <a:lnTo>
                  <a:pt x="1847" y="2063"/>
                </a:lnTo>
                <a:lnTo>
                  <a:pt x="1908" y="2058"/>
                </a:lnTo>
                <a:lnTo>
                  <a:pt x="1951" y="2086"/>
                </a:lnTo>
                <a:lnTo>
                  <a:pt x="2019" y="2151"/>
                </a:lnTo>
                <a:lnTo>
                  <a:pt x="2077" y="2206"/>
                </a:lnTo>
                <a:lnTo>
                  <a:pt x="2089" y="2225"/>
                </a:lnTo>
                <a:lnTo>
                  <a:pt x="2070" y="2231"/>
                </a:lnTo>
                <a:lnTo>
                  <a:pt x="2071" y="2246"/>
                </a:lnTo>
                <a:lnTo>
                  <a:pt x="2084" y="2266"/>
                </a:lnTo>
                <a:lnTo>
                  <a:pt x="2084" y="2282"/>
                </a:lnTo>
                <a:lnTo>
                  <a:pt x="1968" y="2299"/>
                </a:lnTo>
                <a:lnTo>
                  <a:pt x="1951" y="2307"/>
                </a:lnTo>
                <a:lnTo>
                  <a:pt x="1957" y="2318"/>
                </a:lnTo>
                <a:lnTo>
                  <a:pt x="1841" y="2274"/>
                </a:lnTo>
                <a:lnTo>
                  <a:pt x="1749" y="2260"/>
                </a:lnTo>
                <a:lnTo>
                  <a:pt x="1675" y="2257"/>
                </a:lnTo>
                <a:lnTo>
                  <a:pt x="1622" y="2246"/>
                </a:lnTo>
                <a:lnTo>
                  <a:pt x="1506" y="2243"/>
                </a:lnTo>
                <a:lnTo>
                  <a:pt x="1471" y="2232"/>
                </a:lnTo>
                <a:lnTo>
                  <a:pt x="1455" y="2216"/>
                </a:lnTo>
                <a:lnTo>
                  <a:pt x="1431" y="2188"/>
                </a:lnTo>
                <a:lnTo>
                  <a:pt x="1397" y="2185"/>
                </a:lnTo>
                <a:lnTo>
                  <a:pt x="1221" y="2231"/>
                </a:lnTo>
                <a:lnTo>
                  <a:pt x="1049" y="2287"/>
                </a:lnTo>
                <a:lnTo>
                  <a:pt x="955" y="2308"/>
                </a:lnTo>
                <a:lnTo>
                  <a:pt x="847" y="2314"/>
                </a:lnTo>
                <a:lnTo>
                  <a:pt x="724" y="2302"/>
                </a:lnTo>
                <a:lnTo>
                  <a:pt x="587" y="2278"/>
                </a:lnTo>
                <a:lnTo>
                  <a:pt x="515" y="2258"/>
                </a:lnTo>
                <a:lnTo>
                  <a:pt x="447" y="2232"/>
                </a:lnTo>
                <a:lnTo>
                  <a:pt x="383" y="2200"/>
                </a:lnTo>
                <a:lnTo>
                  <a:pt x="325" y="2160"/>
                </a:lnTo>
                <a:lnTo>
                  <a:pt x="220" y="2065"/>
                </a:lnTo>
                <a:lnTo>
                  <a:pt x="133" y="1943"/>
                </a:lnTo>
                <a:lnTo>
                  <a:pt x="68" y="1805"/>
                </a:lnTo>
                <a:lnTo>
                  <a:pt x="24" y="1663"/>
                </a:lnTo>
                <a:lnTo>
                  <a:pt x="2" y="1517"/>
                </a:lnTo>
                <a:lnTo>
                  <a:pt x="0" y="1370"/>
                </a:lnTo>
                <a:lnTo>
                  <a:pt x="36" y="1111"/>
                </a:lnTo>
                <a:lnTo>
                  <a:pt x="65" y="993"/>
                </a:lnTo>
                <a:lnTo>
                  <a:pt x="102" y="886"/>
                </a:lnTo>
                <a:lnTo>
                  <a:pt x="145" y="786"/>
                </a:lnTo>
                <a:lnTo>
                  <a:pt x="196" y="697"/>
                </a:lnTo>
                <a:lnTo>
                  <a:pt x="256" y="614"/>
                </a:lnTo>
                <a:lnTo>
                  <a:pt x="322" y="542"/>
                </a:lnTo>
                <a:lnTo>
                  <a:pt x="480" y="414"/>
                </a:lnTo>
                <a:lnTo>
                  <a:pt x="661" y="303"/>
                </a:lnTo>
                <a:lnTo>
                  <a:pt x="868" y="207"/>
                </a:lnTo>
                <a:lnTo>
                  <a:pt x="1097" y="128"/>
                </a:lnTo>
                <a:lnTo>
                  <a:pt x="1483" y="34"/>
                </a:lnTo>
                <a:lnTo>
                  <a:pt x="1632" y="10"/>
                </a:lnTo>
                <a:lnTo>
                  <a:pt x="1754" y="0"/>
                </a:lnTo>
                <a:lnTo>
                  <a:pt x="1875" y="10"/>
                </a:lnTo>
                <a:lnTo>
                  <a:pt x="2021" y="33"/>
                </a:lnTo>
                <a:lnTo>
                  <a:pt x="2189" y="71"/>
                </a:lnTo>
                <a:lnTo>
                  <a:pt x="2376" y="124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34" name="Freeform 234"/>
          <p:cNvSpPr>
            <a:spLocks noChangeAspect="1"/>
          </p:cNvSpPr>
          <p:nvPr/>
        </p:nvSpPr>
        <p:spPr bwMode="auto">
          <a:xfrm>
            <a:off x="3489326" y="5221288"/>
            <a:ext cx="182563" cy="220662"/>
          </a:xfrm>
          <a:custGeom>
            <a:avLst/>
            <a:gdLst>
              <a:gd name="T0" fmla="*/ 911 w 1471"/>
              <a:gd name="T1" fmla="*/ 1823 h 1827"/>
              <a:gd name="T2" fmla="*/ 1277 w 1471"/>
              <a:gd name="T3" fmla="*/ 1717 h 1827"/>
              <a:gd name="T4" fmla="*/ 1285 w 1471"/>
              <a:gd name="T5" fmla="*/ 1491 h 1827"/>
              <a:gd name="T6" fmla="*/ 1342 w 1471"/>
              <a:gd name="T7" fmla="*/ 1320 h 1827"/>
              <a:gd name="T8" fmla="*/ 1419 w 1471"/>
              <a:gd name="T9" fmla="*/ 1140 h 1827"/>
              <a:gd name="T10" fmla="*/ 1471 w 1471"/>
              <a:gd name="T11" fmla="*/ 893 h 1827"/>
              <a:gd name="T12" fmla="*/ 1375 w 1471"/>
              <a:gd name="T13" fmla="*/ 761 h 1827"/>
              <a:gd name="T14" fmla="*/ 1303 w 1471"/>
              <a:gd name="T15" fmla="*/ 665 h 1827"/>
              <a:gd name="T16" fmla="*/ 1147 w 1471"/>
              <a:gd name="T17" fmla="*/ 934 h 1827"/>
              <a:gd name="T18" fmla="*/ 1046 w 1471"/>
              <a:gd name="T19" fmla="*/ 926 h 1827"/>
              <a:gd name="T20" fmla="*/ 788 w 1471"/>
              <a:gd name="T21" fmla="*/ 791 h 1827"/>
              <a:gd name="T22" fmla="*/ 603 w 1471"/>
              <a:gd name="T23" fmla="*/ 700 h 1827"/>
              <a:gd name="T24" fmla="*/ 477 w 1471"/>
              <a:gd name="T25" fmla="*/ 648 h 1827"/>
              <a:gd name="T26" fmla="*/ 454 w 1471"/>
              <a:gd name="T27" fmla="*/ 680 h 1827"/>
              <a:gd name="T28" fmla="*/ 497 w 1471"/>
              <a:gd name="T29" fmla="*/ 827 h 1827"/>
              <a:gd name="T30" fmla="*/ 551 w 1471"/>
              <a:gd name="T31" fmla="*/ 990 h 1827"/>
              <a:gd name="T32" fmla="*/ 515 w 1471"/>
              <a:gd name="T33" fmla="*/ 1041 h 1827"/>
              <a:gd name="T34" fmla="*/ 374 w 1471"/>
              <a:gd name="T35" fmla="*/ 1113 h 1827"/>
              <a:gd name="T36" fmla="*/ 258 w 1471"/>
              <a:gd name="T37" fmla="*/ 1175 h 1827"/>
              <a:gd name="T38" fmla="*/ 229 w 1471"/>
              <a:gd name="T39" fmla="*/ 1162 h 1827"/>
              <a:gd name="T40" fmla="*/ 248 w 1471"/>
              <a:gd name="T41" fmla="*/ 1127 h 1827"/>
              <a:gd name="T42" fmla="*/ 379 w 1471"/>
              <a:gd name="T43" fmla="*/ 1022 h 1827"/>
              <a:gd name="T44" fmla="*/ 388 w 1471"/>
              <a:gd name="T45" fmla="*/ 960 h 1827"/>
              <a:gd name="T46" fmla="*/ 295 w 1471"/>
              <a:gd name="T47" fmla="*/ 929 h 1827"/>
              <a:gd name="T48" fmla="*/ 268 w 1471"/>
              <a:gd name="T49" fmla="*/ 954 h 1827"/>
              <a:gd name="T50" fmla="*/ 227 w 1471"/>
              <a:gd name="T51" fmla="*/ 1056 h 1827"/>
              <a:gd name="T52" fmla="*/ 184 w 1471"/>
              <a:gd name="T53" fmla="*/ 1069 h 1827"/>
              <a:gd name="T54" fmla="*/ 174 w 1471"/>
              <a:gd name="T55" fmla="*/ 1013 h 1827"/>
              <a:gd name="T56" fmla="*/ 220 w 1471"/>
              <a:gd name="T57" fmla="*/ 924 h 1827"/>
              <a:gd name="T58" fmla="*/ 254 w 1471"/>
              <a:gd name="T59" fmla="*/ 824 h 1827"/>
              <a:gd name="T60" fmla="*/ 268 w 1471"/>
              <a:gd name="T61" fmla="*/ 655 h 1827"/>
              <a:gd name="T62" fmla="*/ 303 w 1471"/>
              <a:gd name="T63" fmla="*/ 500 h 1827"/>
              <a:gd name="T64" fmla="*/ 383 w 1471"/>
              <a:gd name="T65" fmla="*/ 448 h 1827"/>
              <a:gd name="T66" fmla="*/ 646 w 1471"/>
              <a:gd name="T67" fmla="*/ 497 h 1827"/>
              <a:gd name="T68" fmla="*/ 911 w 1471"/>
              <a:gd name="T69" fmla="*/ 611 h 1827"/>
              <a:gd name="T70" fmla="*/ 976 w 1471"/>
              <a:gd name="T71" fmla="*/ 634 h 1827"/>
              <a:gd name="T72" fmla="*/ 1018 w 1471"/>
              <a:gd name="T73" fmla="*/ 615 h 1827"/>
              <a:gd name="T74" fmla="*/ 1038 w 1471"/>
              <a:gd name="T75" fmla="*/ 553 h 1827"/>
              <a:gd name="T76" fmla="*/ 1004 w 1471"/>
              <a:gd name="T77" fmla="*/ 209 h 1827"/>
              <a:gd name="T78" fmla="*/ 851 w 1471"/>
              <a:gd name="T79" fmla="*/ 4 h 1827"/>
              <a:gd name="T80" fmla="*/ 637 w 1471"/>
              <a:gd name="T81" fmla="*/ 46 h 1827"/>
              <a:gd name="T82" fmla="*/ 454 w 1471"/>
              <a:gd name="T83" fmla="*/ 126 h 1827"/>
              <a:gd name="T84" fmla="*/ 304 w 1471"/>
              <a:gd name="T85" fmla="*/ 246 h 1827"/>
              <a:gd name="T86" fmla="*/ 140 w 1471"/>
              <a:gd name="T87" fmla="*/ 488 h 1827"/>
              <a:gd name="T88" fmla="*/ 18 w 1471"/>
              <a:gd name="T89" fmla="*/ 824 h 1827"/>
              <a:gd name="T90" fmla="*/ 9 w 1471"/>
              <a:gd name="T91" fmla="*/ 1183 h 1827"/>
              <a:gd name="T92" fmla="*/ 67 w 1471"/>
              <a:gd name="T93" fmla="*/ 1423 h 1827"/>
              <a:gd name="T94" fmla="*/ 138 w 1471"/>
              <a:gd name="T95" fmla="*/ 1549 h 1827"/>
              <a:gd name="T96" fmla="*/ 234 w 1471"/>
              <a:gd name="T97" fmla="*/ 1654 h 1827"/>
              <a:gd name="T98" fmla="*/ 358 w 1471"/>
              <a:gd name="T99" fmla="*/ 1734 h 1827"/>
              <a:gd name="T100" fmla="*/ 589 w 1471"/>
              <a:gd name="T101" fmla="*/ 1806 h 1827"/>
              <a:gd name="T102" fmla="*/ 775 w 1471"/>
              <a:gd name="T103" fmla="*/ 1827 h 182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71"/>
              <a:gd name="T157" fmla="*/ 0 h 1827"/>
              <a:gd name="T158" fmla="*/ 1471 w 1471"/>
              <a:gd name="T159" fmla="*/ 1827 h 182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71" h="1827">
                <a:moveTo>
                  <a:pt x="775" y="1827"/>
                </a:moveTo>
                <a:lnTo>
                  <a:pt x="911" y="1823"/>
                </a:lnTo>
                <a:lnTo>
                  <a:pt x="1025" y="1797"/>
                </a:lnTo>
                <a:lnTo>
                  <a:pt x="1277" y="1717"/>
                </a:lnTo>
                <a:lnTo>
                  <a:pt x="1277" y="1597"/>
                </a:lnTo>
                <a:lnTo>
                  <a:pt x="1285" y="1491"/>
                </a:lnTo>
                <a:lnTo>
                  <a:pt x="1309" y="1398"/>
                </a:lnTo>
                <a:lnTo>
                  <a:pt x="1342" y="1320"/>
                </a:lnTo>
                <a:lnTo>
                  <a:pt x="1384" y="1239"/>
                </a:lnTo>
                <a:lnTo>
                  <a:pt x="1419" y="1140"/>
                </a:lnTo>
                <a:lnTo>
                  <a:pt x="1448" y="1026"/>
                </a:lnTo>
                <a:lnTo>
                  <a:pt x="1471" y="893"/>
                </a:lnTo>
                <a:lnTo>
                  <a:pt x="1407" y="822"/>
                </a:lnTo>
                <a:lnTo>
                  <a:pt x="1375" y="761"/>
                </a:lnTo>
                <a:lnTo>
                  <a:pt x="1350" y="708"/>
                </a:lnTo>
                <a:lnTo>
                  <a:pt x="1303" y="665"/>
                </a:lnTo>
                <a:lnTo>
                  <a:pt x="1162" y="920"/>
                </a:lnTo>
                <a:lnTo>
                  <a:pt x="1147" y="934"/>
                </a:lnTo>
                <a:lnTo>
                  <a:pt x="1123" y="941"/>
                </a:lnTo>
                <a:lnTo>
                  <a:pt x="1046" y="926"/>
                </a:lnTo>
                <a:lnTo>
                  <a:pt x="934" y="876"/>
                </a:lnTo>
                <a:lnTo>
                  <a:pt x="788" y="791"/>
                </a:lnTo>
                <a:lnTo>
                  <a:pt x="709" y="760"/>
                </a:lnTo>
                <a:lnTo>
                  <a:pt x="603" y="700"/>
                </a:lnTo>
                <a:lnTo>
                  <a:pt x="506" y="654"/>
                </a:lnTo>
                <a:lnTo>
                  <a:pt x="477" y="648"/>
                </a:lnTo>
                <a:lnTo>
                  <a:pt x="462" y="655"/>
                </a:lnTo>
                <a:lnTo>
                  <a:pt x="454" y="680"/>
                </a:lnTo>
                <a:lnTo>
                  <a:pt x="459" y="717"/>
                </a:lnTo>
                <a:lnTo>
                  <a:pt x="497" y="827"/>
                </a:lnTo>
                <a:lnTo>
                  <a:pt x="541" y="934"/>
                </a:lnTo>
                <a:lnTo>
                  <a:pt x="551" y="990"/>
                </a:lnTo>
                <a:lnTo>
                  <a:pt x="538" y="1017"/>
                </a:lnTo>
                <a:lnTo>
                  <a:pt x="515" y="1041"/>
                </a:lnTo>
                <a:lnTo>
                  <a:pt x="448" y="1079"/>
                </a:lnTo>
                <a:lnTo>
                  <a:pt x="374" y="1113"/>
                </a:lnTo>
                <a:lnTo>
                  <a:pt x="311" y="1153"/>
                </a:lnTo>
                <a:lnTo>
                  <a:pt x="258" y="1175"/>
                </a:lnTo>
                <a:lnTo>
                  <a:pt x="240" y="1174"/>
                </a:lnTo>
                <a:lnTo>
                  <a:pt x="229" y="1162"/>
                </a:lnTo>
                <a:lnTo>
                  <a:pt x="231" y="1149"/>
                </a:lnTo>
                <a:lnTo>
                  <a:pt x="248" y="1127"/>
                </a:lnTo>
                <a:lnTo>
                  <a:pt x="334" y="1060"/>
                </a:lnTo>
                <a:lnTo>
                  <a:pt x="379" y="1022"/>
                </a:lnTo>
                <a:lnTo>
                  <a:pt x="396" y="989"/>
                </a:lnTo>
                <a:lnTo>
                  <a:pt x="388" y="960"/>
                </a:lnTo>
                <a:lnTo>
                  <a:pt x="352" y="938"/>
                </a:lnTo>
                <a:lnTo>
                  <a:pt x="295" y="929"/>
                </a:lnTo>
                <a:lnTo>
                  <a:pt x="277" y="938"/>
                </a:lnTo>
                <a:lnTo>
                  <a:pt x="268" y="954"/>
                </a:lnTo>
                <a:lnTo>
                  <a:pt x="248" y="1016"/>
                </a:lnTo>
                <a:lnTo>
                  <a:pt x="227" y="1056"/>
                </a:lnTo>
                <a:lnTo>
                  <a:pt x="205" y="1073"/>
                </a:lnTo>
                <a:lnTo>
                  <a:pt x="184" y="1069"/>
                </a:lnTo>
                <a:lnTo>
                  <a:pt x="173" y="1045"/>
                </a:lnTo>
                <a:lnTo>
                  <a:pt x="174" y="1013"/>
                </a:lnTo>
                <a:lnTo>
                  <a:pt x="191" y="972"/>
                </a:lnTo>
                <a:lnTo>
                  <a:pt x="220" y="924"/>
                </a:lnTo>
                <a:lnTo>
                  <a:pt x="239" y="882"/>
                </a:lnTo>
                <a:lnTo>
                  <a:pt x="254" y="824"/>
                </a:lnTo>
                <a:lnTo>
                  <a:pt x="266" y="750"/>
                </a:lnTo>
                <a:lnTo>
                  <a:pt x="268" y="655"/>
                </a:lnTo>
                <a:lnTo>
                  <a:pt x="280" y="564"/>
                </a:lnTo>
                <a:lnTo>
                  <a:pt x="303" y="500"/>
                </a:lnTo>
                <a:lnTo>
                  <a:pt x="339" y="461"/>
                </a:lnTo>
                <a:lnTo>
                  <a:pt x="383" y="448"/>
                </a:lnTo>
                <a:lnTo>
                  <a:pt x="513" y="464"/>
                </a:lnTo>
                <a:lnTo>
                  <a:pt x="646" y="497"/>
                </a:lnTo>
                <a:lnTo>
                  <a:pt x="780" y="547"/>
                </a:lnTo>
                <a:lnTo>
                  <a:pt x="911" y="611"/>
                </a:lnTo>
                <a:lnTo>
                  <a:pt x="947" y="629"/>
                </a:lnTo>
                <a:lnTo>
                  <a:pt x="976" y="634"/>
                </a:lnTo>
                <a:lnTo>
                  <a:pt x="999" y="630"/>
                </a:lnTo>
                <a:lnTo>
                  <a:pt x="1018" y="615"/>
                </a:lnTo>
                <a:lnTo>
                  <a:pt x="1031" y="590"/>
                </a:lnTo>
                <a:lnTo>
                  <a:pt x="1038" y="553"/>
                </a:lnTo>
                <a:lnTo>
                  <a:pt x="1035" y="448"/>
                </a:lnTo>
                <a:lnTo>
                  <a:pt x="1004" y="209"/>
                </a:lnTo>
                <a:lnTo>
                  <a:pt x="968" y="0"/>
                </a:lnTo>
                <a:lnTo>
                  <a:pt x="851" y="4"/>
                </a:lnTo>
                <a:lnTo>
                  <a:pt x="739" y="21"/>
                </a:lnTo>
                <a:lnTo>
                  <a:pt x="637" y="46"/>
                </a:lnTo>
                <a:lnTo>
                  <a:pt x="540" y="81"/>
                </a:lnTo>
                <a:lnTo>
                  <a:pt x="454" y="126"/>
                </a:lnTo>
                <a:lnTo>
                  <a:pt x="374" y="182"/>
                </a:lnTo>
                <a:lnTo>
                  <a:pt x="304" y="246"/>
                </a:lnTo>
                <a:lnTo>
                  <a:pt x="241" y="321"/>
                </a:lnTo>
                <a:lnTo>
                  <a:pt x="140" y="488"/>
                </a:lnTo>
                <a:lnTo>
                  <a:pt x="66" y="657"/>
                </a:lnTo>
                <a:lnTo>
                  <a:pt x="18" y="824"/>
                </a:lnTo>
                <a:lnTo>
                  <a:pt x="0" y="995"/>
                </a:lnTo>
                <a:lnTo>
                  <a:pt x="9" y="1183"/>
                </a:lnTo>
                <a:lnTo>
                  <a:pt x="41" y="1348"/>
                </a:lnTo>
                <a:lnTo>
                  <a:pt x="67" y="1423"/>
                </a:lnTo>
                <a:lnTo>
                  <a:pt x="100" y="1489"/>
                </a:lnTo>
                <a:lnTo>
                  <a:pt x="138" y="1549"/>
                </a:lnTo>
                <a:lnTo>
                  <a:pt x="183" y="1605"/>
                </a:lnTo>
                <a:lnTo>
                  <a:pt x="234" y="1654"/>
                </a:lnTo>
                <a:lnTo>
                  <a:pt x="293" y="1697"/>
                </a:lnTo>
                <a:lnTo>
                  <a:pt x="358" y="1734"/>
                </a:lnTo>
                <a:lnTo>
                  <a:pt x="427" y="1764"/>
                </a:lnTo>
                <a:lnTo>
                  <a:pt x="589" y="1806"/>
                </a:lnTo>
                <a:lnTo>
                  <a:pt x="775" y="1827"/>
                </a:lnTo>
              </a:path>
            </a:pathLst>
          </a:custGeom>
          <a:solidFill>
            <a:schemeClr val="bg1"/>
          </a:solidFill>
          <a:ln w="16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grpSp>
        <p:nvGrpSpPr>
          <p:cNvPr id="235" name="Group 235"/>
          <p:cNvGrpSpPr>
            <a:grpSpLocks/>
          </p:cNvGrpSpPr>
          <p:nvPr/>
        </p:nvGrpSpPr>
        <p:grpSpPr bwMode="auto">
          <a:xfrm>
            <a:off x="3489326" y="4849813"/>
            <a:ext cx="593725" cy="233362"/>
            <a:chOff x="174" y="663"/>
            <a:chExt cx="826" cy="283"/>
          </a:xfrm>
        </p:grpSpPr>
        <p:sp>
          <p:nvSpPr>
            <p:cNvPr id="236" name="Freeform 236"/>
            <p:cNvSpPr>
              <a:spLocks/>
            </p:cNvSpPr>
            <p:nvPr/>
          </p:nvSpPr>
          <p:spPr bwMode="auto">
            <a:xfrm>
              <a:off x="174" y="709"/>
              <a:ext cx="826" cy="206"/>
            </a:xfrm>
            <a:custGeom>
              <a:avLst/>
              <a:gdLst>
                <a:gd name="T0" fmla="*/ 491 w 826"/>
                <a:gd name="T1" fmla="*/ 53 h 206"/>
                <a:gd name="T2" fmla="*/ 515 w 826"/>
                <a:gd name="T3" fmla="*/ 59 h 206"/>
                <a:gd name="T4" fmla="*/ 533 w 826"/>
                <a:gd name="T5" fmla="*/ 47 h 206"/>
                <a:gd name="T6" fmla="*/ 569 w 826"/>
                <a:gd name="T7" fmla="*/ 24 h 206"/>
                <a:gd name="T8" fmla="*/ 617 w 826"/>
                <a:gd name="T9" fmla="*/ 0 h 206"/>
                <a:gd name="T10" fmla="*/ 641 w 826"/>
                <a:gd name="T11" fmla="*/ 6 h 206"/>
                <a:gd name="T12" fmla="*/ 719 w 826"/>
                <a:gd name="T13" fmla="*/ 47 h 206"/>
                <a:gd name="T14" fmla="*/ 809 w 826"/>
                <a:gd name="T15" fmla="*/ 94 h 206"/>
                <a:gd name="T16" fmla="*/ 826 w 826"/>
                <a:gd name="T17" fmla="*/ 118 h 206"/>
                <a:gd name="T18" fmla="*/ 826 w 826"/>
                <a:gd name="T19" fmla="*/ 141 h 206"/>
                <a:gd name="T20" fmla="*/ 820 w 826"/>
                <a:gd name="T21" fmla="*/ 141 h 206"/>
                <a:gd name="T22" fmla="*/ 803 w 826"/>
                <a:gd name="T23" fmla="*/ 130 h 206"/>
                <a:gd name="T24" fmla="*/ 785 w 826"/>
                <a:gd name="T25" fmla="*/ 124 h 206"/>
                <a:gd name="T26" fmla="*/ 767 w 826"/>
                <a:gd name="T27" fmla="*/ 124 h 206"/>
                <a:gd name="T28" fmla="*/ 743 w 826"/>
                <a:gd name="T29" fmla="*/ 130 h 206"/>
                <a:gd name="T30" fmla="*/ 719 w 826"/>
                <a:gd name="T31" fmla="*/ 130 h 206"/>
                <a:gd name="T32" fmla="*/ 689 w 826"/>
                <a:gd name="T33" fmla="*/ 124 h 206"/>
                <a:gd name="T34" fmla="*/ 665 w 826"/>
                <a:gd name="T35" fmla="*/ 130 h 206"/>
                <a:gd name="T36" fmla="*/ 641 w 826"/>
                <a:gd name="T37" fmla="*/ 141 h 206"/>
                <a:gd name="T38" fmla="*/ 617 w 826"/>
                <a:gd name="T39" fmla="*/ 153 h 206"/>
                <a:gd name="T40" fmla="*/ 599 w 826"/>
                <a:gd name="T41" fmla="*/ 153 h 206"/>
                <a:gd name="T42" fmla="*/ 587 w 826"/>
                <a:gd name="T43" fmla="*/ 147 h 206"/>
                <a:gd name="T44" fmla="*/ 557 w 826"/>
                <a:gd name="T45" fmla="*/ 153 h 206"/>
                <a:gd name="T46" fmla="*/ 521 w 826"/>
                <a:gd name="T47" fmla="*/ 177 h 206"/>
                <a:gd name="T48" fmla="*/ 479 w 826"/>
                <a:gd name="T49" fmla="*/ 200 h 206"/>
                <a:gd name="T50" fmla="*/ 437 w 826"/>
                <a:gd name="T51" fmla="*/ 200 h 206"/>
                <a:gd name="T52" fmla="*/ 359 w 826"/>
                <a:gd name="T53" fmla="*/ 200 h 206"/>
                <a:gd name="T54" fmla="*/ 329 w 826"/>
                <a:gd name="T55" fmla="*/ 194 h 206"/>
                <a:gd name="T56" fmla="*/ 281 w 826"/>
                <a:gd name="T57" fmla="*/ 159 h 206"/>
                <a:gd name="T58" fmla="*/ 257 w 826"/>
                <a:gd name="T59" fmla="*/ 147 h 206"/>
                <a:gd name="T60" fmla="*/ 240 w 826"/>
                <a:gd name="T61" fmla="*/ 147 h 206"/>
                <a:gd name="T62" fmla="*/ 228 w 826"/>
                <a:gd name="T63" fmla="*/ 153 h 206"/>
                <a:gd name="T64" fmla="*/ 204 w 826"/>
                <a:gd name="T65" fmla="*/ 147 h 206"/>
                <a:gd name="T66" fmla="*/ 180 w 826"/>
                <a:gd name="T67" fmla="*/ 136 h 206"/>
                <a:gd name="T68" fmla="*/ 156 w 826"/>
                <a:gd name="T69" fmla="*/ 124 h 206"/>
                <a:gd name="T70" fmla="*/ 132 w 826"/>
                <a:gd name="T71" fmla="*/ 124 h 206"/>
                <a:gd name="T72" fmla="*/ 102 w 826"/>
                <a:gd name="T73" fmla="*/ 130 h 206"/>
                <a:gd name="T74" fmla="*/ 78 w 826"/>
                <a:gd name="T75" fmla="*/ 124 h 206"/>
                <a:gd name="T76" fmla="*/ 60 w 826"/>
                <a:gd name="T77" fmla="*/ 118 h 206"/>
                <a:gd name="T78" fmla="*/ 36 w 826"/>
                <a:gd name="T79" fmla="*/ 124 h 206"/>
                <a:gd name="T80" fmla="*/ 24 w 826"/>
                <a:gd name="T81" fmla="*/ 130 h 206"/>
                <a:gd name="T82" fmla="*/ 0 w 826"/>
                <a:gd name="T83" fmla="*/ 153 h 206"/>
                <a:gd name="T84" fmla="*/ 0 w 826"/>
                <a:gd name="T85" fmla="*/ 136 h 206"/>
                <a:gd name="T86" fmla="*/ 12 w 826"/>
                <a:gd name="T87" fmla="*/ 106 h 206"/>
                <a:gd name="T88" fmla="*/ 24 w 826"/>
                <a:gd name="T89" fmla="*/ 88 h 206"/>
                <a:gd name="T90" fmla="*/ 162 w 826"/>
                <a:gd name="T91" fmla="*/ 18 h 206"/>
                <a:gd name="T92" fmla="*/ 210 w 826"/>
                <a:gd name="T93" fmla="*/ 6 h 206"/>
                <a:gd name="T94" fmla="*/ 240 w 826"/>
                <a:gd name="T95" fmla="*/ 12 h 206"/>
                <a:gd name="T96" fmla="*/ 263 w 826"/>
                <a:gd name="T97" fmla="*/ 24 h 206"/>
                <a:gd name="T98" fmla="*/ 299 w 826"/>
                <a:gd name="T99" fmla="*/ 53 h 206"/>
                <a:gd name="T100" fmla="*/ 311 w 826"/>
                <a:gd name="T101" fmla="*/ 65 h 206"/>
                <a:gd name="T102" fmla="*/ 323 w 826"/>
                <a:gd name="T103" fmla="*/ 59 h 206"/>
                <a:gd name="T104" fmla="*/ 371 w 826"/>
                <a:gd name="T105" fmla="*/ 35 h 20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6"/>
                <a:gd name="T160" fmla="*/ 0 h 206"/>
                <a:gd name="T161" fmla="*/ 826 w 826"/>
                <a:gd name="T162" fmla="*/ 206 h 20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6" h="206">
                  <a:moveTo>
                    <a:pt x="407" y="35"/>
                  </a:moveTo>
                  <a:lnTo>
                    <a:pt x="461" y="35"/>
                  </a:lnTo>
                  <a:lnTo>
                    <a:pt x="491" y="53"/>
                  </a:lnTo>
                  <a:lnTo>
                    <a:pt x="503" y="59"/>
                  </a:lnTo>
                  <a:lnTo>
                    <a:pt x="509" y="59"/>
                  </a:lnTo>
                  <a:lnTo>
                    <a:pt x="515" y="59"/>
                  </a:lnTo>
                  <a:lnTo>
                    <a:pt x="521" y="59"/>
                  </a:lnTo>
                  <a:lnTo>
                    <a:pt x="527" y="53"/>
                  </a:lnTo>
                  <a:lnTo>
                    <a:pt x="533" y="47"/>
                  </a:lnTo>
                  <a:lnTo>
                    <a:pt x="539" y="41"/>
                  </a:lnTo>
                  <a:lnTo>
                    <a:pt x="551" y="35"/>
                  </a:lnTo>
                  <a:lnTo>
                    <a:pt x="569" y="24"/>
                  </a:lnTo>
                  <a:lnTo>
                    <a:pt x="593" y="12"/>
                  </a:lnTo>
                  <a:lnTo>
                    <a:pt x="611" y="0"/>
                  </a:lnTo>
                  <a:lnTo>
                    <a:pt x="617" y="0"/>
                  </a:lnTo>
                  <a:lnTo>
                    <a:pt x="623" y="0"/>
                  </a:lnTo>
                  <a:lnTo>
                    <a:pt x="635" y="6"/>
                  </a:lnTo>
                  <a:lnTo>
                    <a:pt x="641" y="6"/>
                  </a:lnTo>
                  <a:lnTo>
                    <a:pt x="665" y="18"/>
                  </a:lnTo>
                  <a:lnTo>
                    <a:pt x="695" y="30"/>
                  </a:lnTo>
                  <a:lnTo>
                    <a:pt x="719" y="47"/>
                  </a:lnTo>
                  <a:lnTo>
                    <a:pt x="749" y="59"/>
                  </a:lnTo>
                  <a:lnTo>
                    <a:pt x="803" y="88"/>
                  </a:lnTo>
                  <a:lnTo>
                    <a:pt x="809" y="94"/>
                  </a:lnTo>
                  <a:lnTo>
                    <a:pt x="815" y="100"/>
                  </a:lnTo>
                  <a:lnTo>
                    <a:pt x="820" y="106"/>
                  </a:lnTo>
                  <a:lnTo>
                    <a:pt x="826" y="118"/>
                  </a:lnTo>
                  <a:lnTo>
                    <a:pt x="826" y="124"/>
                  </a:lnTo>
                  <a:lnTo>
                    <a:pt x="826" y="136"/>
                  </a:lnTo>
                  <a:lnTo>
                    <a:pt x="826" y="141"/>
                  </a:lnTo>
                  <a:lnTo>
                    <a:pt x="826" y="147"/>
                  </a:lnTo>
                  <a:lnTo>
                    <a:pt x="826" y="153"/>
                  </a:lnTo>
                  <a:lnTo>
                    <a:pt x="820" y="141"/>
                  </a:lnTo>
                  <a:lnTo>
                    <a:pt x="815" y="136"/>
                  </a:lnTo>
                  <a:lnTo>
                    <a:pt x="809" y="130"/>
                  </a:lnTo>
                  <a:lnTo>
                    <a:pt x="803" y="130"/>
                  </a:lnTo>
                  <a:lnTo>
                    <a:pt x="797" y="124"/>
                  </a:lnTo>
                  <a:lnTo>
                    <a:pt x="791" y="124"/>
                  </a:lnTo>
                  <a:lnTo>
                    <a:pt x="785" y="124"/>
                  </a:lnTo>
                  <a:lnTo>
                    <a:pt x="779" y="118"/>
                  </a:lnTo>
                  <a:lnTo>
                    <a:pt x="773" y="118"/>
                  </a:lnTo>
                  <a:lnTo>
                    <a:pt x="767" y="124"/>
                  </a:lnTo>
                  <a:lnTo>
                    <a:pt x="761" y="124"/>
                  </a:lnTo>
                  <a:lnTo>
                    <a:pt x="749" y="124"/>
                  </a:lnTo>
                  <a:lnTo>
                    <a:pt x="743" y="130"/>
                  </a:lnTo>
                  <a:lnTo>
                    <a:pt x="737" y="136"/>
                  </a:lnTo>
                  <a:lnTo>
                    <a:pt x="731" y="130"/>
                  </a:lnTo>
                  <a:lnTo>
                    <a:pt x="719" y="130"/>
                  </a:lnTo>
                  <a:lnTo>
                    <a:pt x="707" y="124"/>
                  </a:lnTo>
                  <a:lnTo>
                    <a:pt x="695" y="124"/>
                  </a:lnTo>
                  <a:lnTo>
                    <a:pt x="689" y="124"/>
                  </a:lnTo>
                  <a:lnTo>
                    <a:pt x="683" y="124"/>
                  </a:lnTo>
                  <a:lnTo>
                    <a:pt x="671" y="124"/>
                  </a:lnTo>
                  <a:lnTo>
                    <a:pt x="665" y="130"/>
                  </a:lnTo>
                  <a:lnTo>
                    <a:pt x="659" y="130"/>
                  </a:lnTo>
                  <a:lnTo>
                    <a:pt x="647" y="136"/>
                  </a:lnTo>
                  <a:lnTo>
                    <a:pt x="641" y="141"/>
                  </a:lnTo>
                  <a:lnTo>
                    <a:pt x="635" y="141"/>
                  </a:lnTo>
                  <a:lnTo>
                    <a:pt x="629" y="147"/>
                  </a:lnTo>
                  <a:lnTo>
                    <a:pt x="617" y="153"/>
                  </a:lnTo>
                  <a:lnTo>
                    <a:pt x="611" y="165"/>
                  </a:lnTo>
                  <a:lnTo>
                    <a:pt x="605" y="153"/>
                  </a:lnTo>
                  <a:lnTo>
                    <a:pt x="599" y="153"/>
                  </a:lnTo>
                  <a:lnTo>
                    <a:pt x="593" y="147"/>
                  </a:lnTo>
                  <a:lnTo>
                    <a:pt x="587" y="147"/>
                  </a:lnTo>
                  <a:lnTo>
                    <a:pt x="575" y="147"/>
                  </a:lnTo>
                  <a:lnTo>
                    <a:pt x="569" y="147"/>
                  </a:lnTo>
                  <a:lnTo>
                    <a:pt x="557" y="153"/>
                  </a:lnTo>
                  <a:lnTo>
                    <a:pt x="551" y="153"/>
                  </a:lnTo>
                  <a:lnTo>
                    <a:pt x="539" y="159"/>
                  </a:lnTo>
                  <a:lnTo>
                    <a:pt x="521" y="177"/>
                  </a:lnTo>
                  <a:lnTo>
                    <a:pt x="497" y="189"/>
                  </a:lnTo>
                  <a:lnTo>
                    <a:pt x="485" y="194"/>
                  </a:lnTo>
                  <a:lnTo>
                    <a:pt x="479" y="200"/>
                  </a:lnTo>
                  <a:lnTo>
                    <a:pt x="467" y="200"/>
                  </a:lnTo>
                  <a:lnTo>
                    <a:pt x="455" y="200"/>
                  </a:lnTo>
                  <a:lnTo>
                    <a:pt x="437" y="200"/>
                  </a:lnTo>
                  <a:lnTo>
                    <a:pt x="413" y="206"/>
                  </a:lnTo>
                  <a:lnTo>
                    <a:pt x="389" y="200"/>
                  </a:lnTo>
                  <a:lnTo>
                    <a:pt x="359" y="200"/>
                  </a:lnTo>
                  <a:lnTo>
                    <a:pt x="353" y="200"/>
                  </a:lnTo>
                  <a:lnTo>
                    <a:pt x="341" y="194"/>
                  </a:lnTo>
                  <a:lnTo>
                    <a:pt x="329" y="194"/>
                  </a:lnTo>
                  <a:lnTo>
                    <a:pt x="323" y="189"/>
                  </a:lnTo>
                  <a:lnTo>
                    <a:pt x="299" y="177"/>
                  </a:lnTo>
                  <a:lnTo>
                    <a:pt x="281" y="159"/>
                  </a:lnTo>
                  <a:lnTo>
                    <a:pt x="275" y="153"/>
                  </a:lnTo>
                  <a:lnTo>
                    <a:pt x="269" y="153"/>
                  </a:lnTo>
                  <a:lnTo>
                    <a:pt x="257" y="147"/>
                  </a:lnTo>
                  <a:lnTo>
                    <a:pt x="251" y="147"/>
                  </a:lnTo>
                  <a:lnTo>
                    <a:pt x="240" y="147"/>
                  </a:lnTo>
                  <a:lnTo>
                    <a:pt x="234" y="147"/>
                  </a:lnTo>
                  <a:lnTo>
                    <a:pt x="228" y="153"/>
                  </a:lnTo>
                  <a:lnTo>
                    <a:pt x="216" y="165"/>
                  </a:lnTo>
                  <a:lnTo>
                    <a:pt x="210" y="153"/>
                  </a:lnTo>
                  <a:lnTo>
                    <a:pt x="204" y="147"/>
                  </a:lnTo>
                  <a:lnTo>
                    <a:pt x="198" y="141"/>
                  </a:lnTo>
                  <a:lnTo>
                    <a:pt x="186" y="136"/>
                  </a:lnTo>
                  <a:lnTo>
                    <a:pt x="180" y="136"/>
                  </a:lnTo>
                  <a:lnTo>
                    <a:pt x="174" y="130"/>
                  </a:lnTo>
                  <a:lnTo>
                    <a:pt x="162" y="130"/>
                  </a:lnTo>
                  <a:lnTo>
                    <a:pt x="156" y="124"/>
                  </a:lnTo>
                  <a:lnTo>
                    <a:pt x="150" y="124"/>
                  </a:lnTo>
                  <a:lnTo>
                    <a:pt x="138" y="124"/>
                  </a:lnTo>
                  <a:lnTo>
                    <a:pt x="132" y="124"/>
                  </a:lnTo>
                  <a:lnTo>
                    <a:pt x="126" y="124"/>
                  </a:lnTo>
                  <a:lnTo>
                    <a:pt x="108" y="130"/>
                  </a:lnTo>
                  <a:lnTo>
                    <a:pt x="102" y="130"/>
                  </a:lnTo>
                  <a:lnTo>
                    <a:pt x="90" y="136"/>
                  </a:lnTo>
                  <a:lnTo>
                    <a:pt x="84" y="130"/>
                  </a:lnTo>
                  <a:lnTo>
                    <a:pt x="78" y="124"/>
                  </a:lnTo>
                  <a:lnTo>
                    <a:pt x="72" y="124"/>
                  </a:lnTo>
                  <a:lnTo>
                    <a:pt x="66" y="124"/>
                  </a:lnTo>
                  <a:lnTo>
                    <a:pt x="60" y="118"/>
                  </a:lnTo>
                  <a:lnTo>
                    <a:pt x="54" y="118"/>
                  </a:lnTo>
                  <a:lnTo>
                    <a:pt x="42" y="124"/>
                  </a:lnTo>
                  <a:lnTo>
                    <a:pt x="36" y="124"/>
                  </a:lnTo>
                  <a:lnTo>
                    <a:pt x="30" y="124"/>
                  </a:lnTo>
                  <a:lnTo>
                    <a:pt x="30" y="130"/>
                  </a:lnTo>
                  <a:lnTo>
                    <a:pt x="24" y="130"/>
                  </a:lnTo>
                  <a:lnTo>
                    <a:pt x="18" y="136"/>
                  </a:lnTo>
                  <a:lnTo>
                    <a:pt x="6" y="141"/>
                  </a:lnTo>
                  <a:lnTo>
                    <a:pt x="0" y="153"/>
                  </a:lnTo>
                  <a:lnTo>
                    <a:pt x="0" y="147"/>
                  </a:lnTo>
                  <a:lnTo>
                    <a:pt x="0" y="141"/>
                  </a:lnTo>
                  <a:lnTo>
                    <a:pt x="0" y="136"/>
                  </a:lnTo>
                  <a:lnTo>
                    <a:pt x="0" y="124"/>
                  </a:lnTo>
                  <a:lnTo>
                    <a:pt x="6" y="118"/>
                  </a:lnTo>
                  <a:lnTo>
                    <a:pt x="12" y="106"/>
                  </a:lnTo>
                  <a:lnTo>
                    <a:pt x="18" y="100"/>
                  </a:lnTo>
                  <a:lnTo>
                    <a:pt x="24" y="94"/>
                  </a:lnTo>
                  <a:lnTo>
                    <a:pt x="24" y="88"/>
                  </a:lnTo>
                  <a:lnTo>
                    <a:pt x="78" y="59"/>
                  </a:lnTo>
                  <a:lnTo>
                    <a:pt x="138" y="35"/>
                  </a:lnTo>
                  <a:lnTo>
                    <a:pt x="162" y="18"/>
                  </a:lnTo>
                  <a:lnTo>
                    <a:pt x="186" y="12"/>
                  </a:lnTo>
                  <a:lnTo>
                    <a:pt x="204" y="6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34" y="6"/>
                  </a:lnTo>
                  <a:lnTo>
                    <a:pt x="240" y="12"/>
                  </a:lnTo>
                  <a:lnTo>
                    <a:pt x="251" y="12"/>
                  </a:lnTo>
                  <a:lnTo>
                    <a:pt x="257" y="18"/>
                  </a:lnTo>
                  <a:lnTo>
                    <a:pt x="263" y="24"/>
                  </a:lnTo>
                  <a:lnTo>
                    <a:pt x="275" y="35"/>
                  </a:lnTo>
                  <a:lnTo>
                    <a:pt x="287" y="41"/>
                  </a:lnTo>
                  <a:lnTo>
                    <a:pt x="299" y="53"/>
                  </a:lnTo>
                  <a:lnTo>
                    <a:pt x="305" y="59"/>
                  </a:lnTo>
                  <a:lnTo>
                    <a:pt x="311" y="59"/>
                  </a:lnTo>
                  <a:lnTo>
                    <a:pt x="311" y="65"/>
                  </a:lnTo>
                  <a:lnTo>
                    <a:pt x="317" y="65"/>
                  </a:lnTo>
                  <a:lnTo>
                    <a:pt x="323" y="65"/>
                  </a:lnTo>
                  <a:lnTo>
                    <a:pt x="323" y="59"/>
                  </a:lnTo>
                  <a:lnTo>
                    <a:pt x="329" y="59"/>
                  </a:lnTo>
                  <a:lnTo>
                    <a:pt x="341" y="53"/>
                  </a:lnTo>
                  <a:lnTo>
                    <a:pt x="371" y="35"/>
                  </a:lnTo>
                  <a:lnTo>
                    <a:pt x="389" y="35"/>
                  </a:lnTo>
                  <a:lnTo>
                    <a:pt x="407" y="35"/>
                  </a:lnTo>
                  <a:close/>
                </a:path>
              </a:pathLst>
            </a:cu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7" name="Freeform 237"/>
            <p:cNvSpPr>
              <a:spLocks/>
            </p:cNvSpPr>
            <p:nvPr/>
          </p:nvSpPr>
          <p:spPr bwMode="auto">
            <a:xfrm>
              <a:off x="174" y="709"/>
              <a:ext cx="826" cy="206"/>
            </a:xfrm>
            <a:custGeom>
              <a:avLst/>
              <a:gdLst>
                <a:gd name="T0" fmla="*/ 491 w 826"/>
                <a:gd name="T1" fmla="*/ 53 h 206"/>
                <a:gd name="T2" fmla="*/ 515 w 826"/>
                <a:gd name="T3" fmla="*/ 59 h 206"/>
                <a:gd name="T4" fmla="*/ 533 w 826"/>
                <a:gd name="T5" fmla="*/ 47 h 206"/>
                <a:gd name="T6" fmla="*/ 569 w 826"/>
                <a:gd name="T7" fmla="*/ 24 h 206"/>
                <a:gd name="T8" fmla="*/ 617 w 826"/>
                <a:gd name="T9" fmla="*/ 0 h 206"/>
                <a:gd name="T10" fmla="*/ 641 w 826"/>
                <a:gd name="T11" fmla="*/ 6 h 206"/>
                <a:gd name="T12" fmla="*/ 719 w 826"/>
                <a:gd name="T13" fmla="*/ 47 h 206"/>
                <a:gd name="T14" fmla="*/ 809 w 826"/>
                <a:gd name="T15" fmla="*/ 94 h 206"/>
                <a:gd name="T16" fmla="*/ 826 w 826"/>
                <a:gd name="T17" fmla="*/ 118 h 206"/>
                <a:gd name="T18" fmla="*/ 826 w 826"/>
                <a:gd name="T19" fmla="*/ 141 h 206"/>
                <a:gd name="T20" fmla="*/ 820 w 826"/>
                <a:gd name="T21" fmla="*/ 141 h 206"/>
                <a:gd name="T22" fmla="*/ 803 w 826"/>
                <a:gd name="T23" fmla="*/ 130 h 206"/>
                <a:gd name="T24" fmla="*/ 785 w 826"/>
                <a:gd name="T25" fmla="*/ 124 h 206"/>
                <a:gd name="T26" fmla="*/ 767 w 826"/>
                <a:gd name="T27" fmla="*/ 124 h 206"/>
                <a:gd name="T28" fmla="*/ 743 w 826"/>
                <a:gd name="T29" fmla="*/ 130 h 206"/>
                <a:gd name="T30" fmla="*/ 719 w 826"/>
                <a:gd name="T31" fmla="*/ 130 h 206"/>
                <a:gd name="T32" fmla="*/ 689 w 826"/>
                <a:gd name="T33" fmla="*/ 124 h 206"/>
                <a:gd name="T34" fmla="*/ 665 w 826"/>
                <a:gd name="T35" fmla="*/ 130 h 206"/>
                <a:gd name="T36" fmla="*/ 641 w 826"/>
                <a:gd name="T37" fmla="*/ 141 h 206"/>
                <a:gd name="T38" fmla="*/ 617 w 826"/>
                <a:gd name="T39" fmla="*/ 153 h 206"/>
                <a:gd name="T40" fmla="*/ 599 w 826"/>
                <a:gd name="T41" fmla="*/ 153 h 206"/>
                <a:gd name="T42" fmla="*/ 587 w 826"/>
                <a:gd name="T43" fmla="*/ 147 h 206"/>
                <a:gd name="T44" fmla="*/ 557 w 826"/>
                <a:gd name="T45" fmla="*/ 153 h 206"/>
                <a:gd name="T46" fmla="*/ 521 w 826"/>
                <a:gd name="T47" fmla="*/ 177 h 206"/>
                <a:gd name="T48" fmla="*/ 479 w 826"/>
                <a:gd name="T49" fmla="*/ 200 h 206"/>
                <a:gd name="T50" fmla="*/ 437 w 826"/>
                <a:gd name="T51" fmla="*/ 200 h 206"/>
                <a:gd name="T52" fmla="*/ 359 w 826"/>
                <a:gd name="T53" fmla="*/ 200 h 206"/>
                <a:gd name="T54" fmla="*/ 329 w 826"/>
                <a:gd name="T55" fmla="*/ 194 h 206"/>
                <a:gd name="T56" fmla="*/ 281 w 826"/>
                <a:gd name="T57" fmla="*/ 159 h 206"/>
                <a:gd name="T58" fmla="*/ 257 w 826"/>
                <a:gd name="T59" fmla="*/ 147 h 206"/>
                <a:gd name="T60" fmla="*/ 240 w 826"/>
                <a:gd name="T61" fmla="*/ 147 h 206"/>
                <a:gd name="T62" fmla="*/ 228 w 826"/>
                <a:gd name="T63" fmla="*/ 153 h 206"/>
                <a:gd name="T64" fmla="*/ 204 w 826"/>
                <a:gd name="T65" fmla="*/ 147 h 206"/>
                <a:gd name="T66" fmla="*/ 180 w 826"/>
                <a:gd name="T67" fmla="*/ 136 h 206"/>
                <a:gd name="T68" fmla="*/ 156 w 826"/>
                <a:gd name="T69" fmla="*/ 124 h 206"/>
                <a:gd name="T70" fmla="*/ 132 w 826"/>
                <a:gd name="T71" fmla="*/ 124 h 206"/>
                <a:gd name="T72" fmla="*/ 102 w 826"/>
                <a:gd name="T73" fmla="*/ 130 h 206"/>
                <a:gd name="T74" fmla="*/ 78 w 826"/>
                <a:gd name="T75" fmla="*/ 124 h 206"/>
                <a:gd name="T76" fmla="*/ 60 w 826"/>
                <a:gd name="T77" fmla="*/ 118 h 206"/>
                <a:gd name="T78" fmla="*/ 36 w 826"/>
                <a:gd name="T79" fmla="*/ 124 h 206"/>
                <a:gd name="T80" fmla="*/ 24 w 826"/>
                <a:gd name="T81" fmla="*/ 130 h 206"/>
                <a:gd name="T82" fmla="*/ 0 w 826"/>
                <a:gd name="T83" fmla="*/ 153 h 206"/>
                <a:gd name="T84" fmla="*/ 0 w 826"/>
                <a:gd name="T85" fmla="*/ 136 h 206"/>
                <a:gd name="T86" fmla="*/ 12 w 826"/>
                <a:gd name="T87" fmla="*/ 106 h 206"/>
                <a:gd name="T88" fmla="*/ 24 w 826"/>
                <a:gd name="T89" fmla="*/ 88 h 206"/>
                <a:gd name="T90" fmla="*/ 162 w 826"/>
                <a:gd name="T91" fmla="*/ 18 h 206"/>
                <a:gd name="T92" fmla="*/ 210 w 826"/>
                <a:gd name="T93" fmla="*/ 6 h 206"/>
                <a:gd name="T94" fmla="*/ 240 w 826"/>
                <a:gd name="T95" fmla="*/ 12 h 206"/>
                <a:gd name="T96" fmla="*/ 263 w 826"/>
                <a:gd name="T97" fmla="*/ 24 h 206"/>
                <a:gd name="T98" fmla="*/ 299 w 826"/>
                <a:gd name="T99" fmla="*/ 53 h 206"/>
                <a:gd name="T100" fmla="*/ 311 w 826"/>
                <a:gd name="T101" fmla="*/ 65 h 206"/>
                <a:gd name="T102" fmla="*/ 323 w 826"/>
                <a:gd name="T103" fmla="*/ 59 h 206"/>
                <a:gd name="T104" fmla="*/ 371 w 826"/>
                <a:gd name="T105" fmla="*/ 35 h 20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6"/>
                <a:gd name="T160" fmla="*/ 0 h 206"/>
                <a:gd name="T161" fmla="*/ 826 w 826"/>
                <a:gd name="T162" fmla="*/ 206 h 20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6" h="206">
                  <a:moveTo>
                    <a:pt x="407" y="35"/>
                  </a:moveTo>
                  <a:lnTo>
                    <a:pt x="461" y="35"/>
                  </a:lnTo>
                  <a:lnTo>
                    <a:pt x="491" y="53"/>
                  </a:lnTo>
                  <a:lnTo>
                    <a:pt x="503" y="59"/>
                  </a:lnTo>
                  <a:lnTo>
                    <a:pt x="509" y="59"/>
                  </a:lnTo>
                  <a:lnTo>
                    <a:pt x="515" y="59"/>
                  </a:lnTo>
                  <a:lnTo>
                    <a:pt x="521" y="59"/>
                  </a:lnTo>
                  <a:lnTo>
                    <a:pt x="527" y="53"/>
                  </a:lnTo>
                  <a:lnTo>
                    <a:pt x="533" y="47"/>
                  </a:lnTo>
                  <a:lnTo>
                    <a:pt x="539" y="41"/>
                  </a:lnTo>
                  <a:lnTo>
                    <a:pt x="551" y="35"/>
                  </a:lnTo>
                  <a:lnTo>
                    <a:pt x="569" y="24"/>
                  </a:lnTo>
                  <a:lnTo>
                    <a:pt x="593" y="12"/>
                  </a:lnTo>
                  <a:lnTo>
                    <a:pt x="611" y="0"/>
                  </a:lnTo>
                  <a:lnTo>
                    <a:pt x="617" y="0"/>
                  </a:lnTo>
                  <a:lnTo>
                    <a:pt x="623" y="0"/>
                  </a:lnTo>
                  <a:lnTo>
                    <a:pt x="635" y="6"/>
                  </a:lnTo>
                  <a:lnTo>
                    <a:pt x="641" y="6"/>
                  </a:lnTo>
                  <a:lnTo>
                    <a:pt x="665" y="18"/>
                  </a:lnTo>
                  <a:lnTo>
                    <a:pt x="695" y="30"/>
                  </a:lnTo>
                  <a:lnTo>
                    <a:pt x="719" y="47"/>
                  </a:lnTo>
                  <a:lnTo>
                    <a:pt x="749" y="59"/>
                  </a:lnTo>
                  <a:lnTo>
                    <a:pt x="803" y="88"/>
                  </a:lnTo>
                  <a:lnTo>
                    <a:pt x="809" y="94"/>
                  </a:lnTo>
                  <a:lnTo>
                    <a:pt x="815" y="100"/>
                  </a:lnTo>
                  <a:lnTo>
                    <a:pt x="820" y="106"/>
                  </a:lnTo>
                  <a:lnTo>
                    <a:pt x="826" y="118"/>
                  </a:lnTo>
                  <a:lnTo>
                    <a:pt x="826" y="124"/>
                  </a:lnTo>
                  <a:lnTo>
                    <a:pt x="826" y="136"/>
                  </a:lnTo>
                  <a:lnTo>
                    <a:pt x="826" y="141"/>
                  </a:lnTo>
                  <a:lnTo>
                    <a:pt x="826" y="147"/>
                  </a:lnTo>
                  <a:lnTo>
                    <a:pt x="826" y="153"/>
                  </a:lnTo>
                  <a:lnTo>
                    <a:pt x="820" y="141"/>
                  </a:lnTo>
                  <a:lnTo>
                    <a:pt x="815" y="136"/>
                  </a:lnTo>
                  <a:lnTo>
                    <a:pt x="809" y="130"/>
                  </a:lnTo>
                  <a:lnTo>
                    <a:pt x="803" y="130"/>
                  </a:lnTo>
                  <a:lnTo>
                    <a:pt x="797" y="124"/>
                  </a:lnTo>
                  <a:lnTo>
                    <a:pt x="791" y="124"/>
                  </a:lnTo>
                  <a:lnTo>
                    <a:pt x="785" y="124"/>
                  </a:lnTo>
                  <a:lnTo>
                    <a:pt x="779" y="118"/>
                  </a:lnTo>
                  <a:lnTo>
                    <a:pt x="773" y="118"/>
                  </a:lnTo>
                  <a:lnTo>
                    <a:pt x="767" y="124"/>
                  </a:lnTo>
                  <a:lnTo>
                    <a:pt x="761" y="124"/>
                  </a:lnTo>
                  <a:lnTo>
                    <a:pt x="749" y="124"/>
                  </a:lnTo>
                  <a:lnTo>
                    <a:pt x="743" y="130"/>
                  </a:lnTo>
                  <a:lnTo>
                    <a:pt x="737" y="136"/>
                  </a:lnTo>
                  <a:lnTo>
                    <a:pt x="731" y="130"/>
                  </a:lnTo>
                  <a:lnTo>
                    <a:pt x="719" y="130"/>
                  </a:lnTo>
                  <a:lnTo>
                    <a:pt x="707" y="124"/>
                  </a:lnTo>
                  <a:lnTo>
                    <a:pt x="695" y="124"/>
                  </a:lnTo>
                  <a:lnTo>
                    <a:pt x="689" y="124"/>
                  </a:lnTo>
                  <a:lnTo>
                    <a:pt x="683" y="124"/>
                  </a:lnTo>
                  <a:lnTo>
                    <a:pt x="671" y="124"/>
                  </a:lnTo>
                  <a:lnTo>
                    <a:pt x="665" y="130"/>
                  </a:lnTo>
                  <a:lnTo>
                    <a:pt x="659" y="130"/>
                  </a:lnTo>
                  <a:lnTo>
                    <a:pt x="647" y="136"/>
                  </a:lnTo>
                  <a:lnTo>
                    <a:pt x="641" y="141"/>
                  </a:lnTo>
                  <a:lnTo>
                    <a:pt x="635" y="141"/>
                  </a:lnTo>
                  <a:lnTo>
                    <a:pt x="629" y="147"/>
                  </a:lnTo>
                  <a:lnTo>
                    <a:pt x="617" y="153"/>
                  </a:lnTo>
                  <a:lnTo>
                    <a:pt x="611" y="165"/>
                  </a:lnTo>
                  <a:lnTo>
                    <a:pt x="605" y="153"/>
                  </a:lnTo>
                  <a:lnTo>
                    <a:pt x="599" y="153"/>
                  </a:lnTo>
                  <a:lnTo>
                    <a:pt x="593" y="147"/>
                  </a:lnTo>
                  <a:lnTo>
                    <a:pt x="587" y="147"/>
                  </a:lnTo>
                  <a:lnTo>
                    <a:pt x="575" y="147"/>
                  </a:lnTo>
                  <a:lnTo>
                    <a:pt x="569" y="147"/>
                  </a:lnTo>
                  <a:lnTo>
                    <a:pt x="557" y="153"/>
                  </a:lnTo>
                  <a:lnTo>
                    <a:pt x="551" y="153"/>
                  </a:lnTo>
                  <a:lnTo>
                    <a:pt x="539" y="159"/>
                  </a:lnTo>
                  <a:lnTo>
                    <a:pt x="521" y="177"/>
                  </a:lnTo>
                  <a:lnTo>
                    <a:pt x="497" y="189"/>
                  </a:lnTo>
                  <a:lnTo>
                    <a:pt x="485" y="194"/>
                  </a:lnTo>
                  <a:lnTo>
                    <a:pt x="479" y="200"/>
                  </a:lnTo>
                  <a:lnTo>
                    <a:pt x="467" y="200"/>
                  </a:lnTo>
                  <a:lnTo>
                    <a:pt x="455" y="200"/>
                  </a:lnTo>
                  <a:lnTo>
                    <a:pt x="437" y="200"/>
                  </a:lnTo>
                  <a:lnTo>
                    <a:pt x="413" y="206"/>
                  </a:lnTo>
                  <a:lnTo>
                    <a:pt x="389" y="200"/>
                  </a:lnTo>
                  <a:lnTo>
                    <a:pt x="359" y="200"/>
                  </a:lnTo>
                  <a:lnTo>
                    <a:pt x="353" y="200"/>
                  </a:lnTo>
                  <a:lnTo>
                    <a:pt x="341" y="194"/>
                  </a:lnTo>
                  <a:lnTo>
                    <a:pt x="329" y="194"/>
                  </a:lnTo>
                  <a:lnTo>
                    <a:pt x="323" y="189"/>
                  </a:lnTo>
                  <a:lnTo>
                    <a:pt x="299" y="177"/>
                  </a:lnTo>
                  <a:lnTo>
                    <a:pt x="281" y="159"/>
                  </a:lnTo>
                  <a:lnTo>
                    <a:pt x="275" y="153"/>
                  </a:lnTo>
                  <a:lnTo>
                    <a:pt x="269" y="153"/>
                  </a:lnTo>
                  <a:lnTo>
                    <a:pt x="257" y="147"/>
                  </a:lnTo>
                  <a:lnTo>
                    <a:pt x="251" y="147"/>
                  </a:lnTo>
                  <a:lnTo>
                    <a:pt x="240" y="147"/>
                  </a:lnTo>
                  <a:lnTo>
                    <a:pt x="234" y="147"/>
                  </a:lnTo>
                  <a:lnTo>
                    <a:pt x="228" y="153"/>
                  </a:lnTo>
                  <a:lnTo>
                    <a:pt x="216" y="165"/>
                  </a:lnTo>
                  <a:lnTo>
                    <a:pt x="210" y="153"/>
                  </a:lnTo>
                  <a:lnTo>
                    <a:pt x="204" y="147"/>
                  </a:lnTo>
                  <a:lnTo>
                    <a:pt x="198" y="141"/>
                  </a:lnTo>
                  <a:lnTo>
                    <a:pt x="186" y="136"/>
                  </a:lnTo>
                  <a:lnTo>
                    <a:pt x="180" y="136"/>
                  </a:lnTo>
                  <a:lnTo>
                    <a:pt x="174" y="130"/>
                  </a:lnTo>
                  <a:lnTo>
                    <a:pt x="162" y="130"/>
                  </a:lnTo>
                  <a:lnTo>
                    <a:pt x="156" y="124"/>
                  </a:lnTo>
                  <a:lnTo>
                    <a:pt x="150" y="124"/>
                  </a:lnTo>
                  <a:lnTo>
                    <a:pt x="138" y="124"/>
                  </a:lnTo>
                  <a:lnTo>
                    <a:pt x="132" y="124"/>
                  </a:lnTo>
                  <a:lnTo>
                    <a:pt x="126" y="124"/>
                  </a:lnTo>
                  <a:lnTo>
                    <a:pt x="108" y="130"/>
                  </a:lnTo>
                  <a:lnTo>
                    <a:pt x="102" y="130"/>
                  </a:lnTo>
                  <a:lnTo>
                    <a:pt x="90" y="136"/>
                  </a:lnTo>
                  <a:lnTo>
                    <a:pt x="84" y="130"/>
                  </a:lnTo>
                  <a:lnTo>
                    <a:pt x="78" y="124"/>
                  </a:lnTo>
                  <a:lnTo>
                    <a:pt x="72" y="124"/>
                  </a:lnTo>
                  <a:lnTo>
                    <a:pt x="66" y="124"/>
                  </a:lnTo>
                  <a:lnTo>
                    <a:pt x="60" y="118"/>
                  </a:lnTo>
                  <a:lnTo>
                    <a:pt x="54" y="118"/>
                  </a:lnTo>
                  <a:lnTo>
                    <a:pt x="42" y="124"/>
                  </a:lnTo>
                  <a:lnTo>
                    <a:pt x="36" y="124"/>
                  </a:lnTo>
                  <a:lnTo>
                    <a:pt x="30" y="124"/>
                  </a:lnTo>
                  <a:lnTo>
                    <a:pt x="30" y="130"/>
                  </a:lnTo>
                  <a:lnTo>
                    <a:pt x="24" y="130"/>
                  </a:lnTo>
                  <a:lnTo>
                    <a:pt x="18" y="136"/>
                  </a:lnTo>
                  <a:lnTo>
                    <a:pt x="6" y="141"/>
                  </a:lnTo>
                  <a:lnTo>
                    <a:pt x="0" y="153"/>
                  </a:lnTo>
                  <a:lnTo>
                    <a:pt x="0" y="147"/>
                  </a:lnTo>
                  <a:lnTo>
                    <a:pt x="0" y="141"/>
                  </a:lnTo>
                  <a:lnTo>
                    <a:pt x="0" y="136"/>
                  </a:lnTo>
                  <a:lnTo>
                    <a:pt x="0" y="124"/>
                  </a:lnTo>
                  <a:lnTo>
                    <a:pt x="6" y="118"/>
                  </a:lnTo>
                  <a:lnTo>
                    <a:pt x="12" y="106"/>
                  </a:lnTo>
                  <a:lnTo>
                    <a:pt x="18" y="100"/>
                  </a:lnTo>
                  <a:lnTo>
                    <a:pt x="24" y="94"/>
                  </a:lnTo>
                  <a:lnTo>
                    <a:pt x="24" y="88"/>
                  </a:lnTo>
                  <a:lnTo>
                    <a:pt x="78" y="59"/>
                  </a:lnTo>
                  <a:lnTo>
                    <a:pt x="138" y="35"/>
                  </a:lnTo>
                  <a:lnTo>
                    <a:pt x="162" y="18"/>
                  </a:lnTo>
                  <a:lnTo>
                    <a:pt x="186" y="12"/>
                  </a:lnTo>
                  <a:lnTo>
                    <a:pt x="204" y="6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34" y="6"/>
                  </a:lnTo>
                  <a:lnTo>
                    <a:pt x="240" y="12"/>
                  </a:lnTo>
                  <a:lnTo>
                    <a:pt x="251" y="12"/>
                  </a:lnTo>
                  <a:lnTo>
                    <a:pt x="257" y="18"/>
                  </a:lnTo>
                  <a:lnTo>
                    <a:pt x="263" y="24"/>
                  </a:lnTo>
                  <a:lnTo>
                    <a:pt x="275" y="35"/>
                  </a:lnTo>
                  <a:lnTo>
                    <a:pt x="287" y="41"/>
                  </a:lnTo>
                  <a:lnTo>
                    <a:pt x="299" y="53"/>
                  </a:lnTo>
                  <a:lnTo>
                    <a:pt x="305" y="59"/>
                  </a:lnTo>
                  <a:lnTo>
                    <a:pt x="311" y="59"/>
                  </a:lnTo>
                  <a:lnTo>
                    <a:pt x="311" y="65"/>
                  </a:lnTo>
                  <a:lnTo>
                    <a:pt x="317" y="65"/>
                  </a:lnTo>
                  <a:lnTo>
                    <a:pt x="323" y="65"/>
                  </a:lnTo>
                  <a:lnTo>
                    <a:pt x="323" y="59"/>
                  </a:lnTo>
                  <a:lnTo>
                    <a:pt x="329" y="59"/>
                  </a:lnTo>
                  <a:lnTo>
                    <a:pt x="341" y="53"/>
                  </a:lnTo>
                  <a:lnTo>
                    <a:pt x="371" y="35"/>
                  </a:lnTo>
                  <a:lnTo>
                    <a:pt x="389" y="35"/>
                  </a:lnTo>
                  <a:lnTo>
                    <a:pt x="407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8" name="Freeform 238"/>
            <p:cNvSpPr>
              <a:spLocks/>
            </p:cNvSpPr>
            <p:nvPr/>
          </p:nvSpPr>
          <p:spPr bwMode="auto">
            <a:xfrm>
              <a:off x="269" y="752"/>
              <a:ext cx="636" cy="141"/>
            </a:xfrm>
            <a:custGeom>
              <a:avLst/>
              <a:gdLst>
                <a:gd name="T0" fmla="*/ 12 w 635"/>
                <a:gd name="T1" fmla="*/ 77 h 142"/>
                <a:gd name="T2" fmla="*/ 42 w 635"/>
                <a:gd name="T3" fmla="*/ 53 h 142"/>
                <a:gd name="T4" fmla="*/ 78 w 635"/>
                <a:gd name="T5" fmla="*/ 30 h 142"/>
                <a:gd name="T6" fmla="*/ 126 w 635"/>
                <a:gd name="T7" fmla="*/ 0 h 142"/>
                <a:gd name="T8" fmla="*/ 173 w 635"/>
                <a:gd name="T9" fmla="*/ 24 h 142"/>
                <a:gd name="T10" fmla="*/ 209 w 635"/>
                <a:gd name="T11" fmla="*/ 42 h 142"/>
                <a:gd name="T12" fmla="*/ 227 w 635"/>
                <a:gd name="T13" fmla="*/ 47 h 142"/>
                <a:gd name="T14" fmla="*/ 239 w 635"/>
                <a:gd name="T15" fmla="*/ 42 h 142"/>
                <a:gd name="T16" fmla="*/ 257 w 635"/>
                <a:gd name="T17" fmla="*/ 30 h 142"/>
                <a:gd name="T18" fmla="*/ 359 w 635"/>
                <a:gd name="T19" fmla="*/ 24 h 142"/>
                <a:gd name="T20" fmla="*/ 371 w 635"/>
                <a:gd name="T21" fmla="*/ 30 h 142"/>
                <a:gd name="T22" fmla="*/ 395 w 635"/>
                <a:gd name="T23" fmla="*/ 42 h 142"/>
                <a:gd name="T24" fmla="*/ 413 w 635"/>
                <a:gd name="T25" fmla="*/ 47 h 142"/>
                <a:gd name="T26" fmla="*/ 419 w 635"/>
                <a:gd name="T27" fmla="*/ 42 h 142"/>
                <a:gd name="T28" fmla="*/ 467 w 635"/>
                <a:gd name="T29" fmla="*/ 24 h 142"/>
                <a:gd name="T30" fmla="*/ 515 w 635"/>
                <a:gd name="T31" fmla="*/ 6 h 142"/>
                <a:gd name="T32" fmla="*/ 587 w 635"/>
                <a:gd name="T33" fmla="*/ 47 h 142"/>
                <a:gd name="T34" fmla="*/ 617 w 635"/>
                <a:gd name="T35" fmla="*/ 65 h 142"/>
                <a:gd name="T36" fmla="*/ 635 w 635"/>
                <a:gd name="T37" fmla="*/ 83 h 142"/>
                <a:gd name="T38" fmla="*/ 617 w 635"/>
                <a:gd name="T39" fmla="*/ 77 h 142"/>
                <a:gd name="T40" fmla="*/ 581 w 635"/>
                <a:gd name="T41" fmla="*/ 77 h 142"/>
                <a:gd name="T42" fmla="*/ 551 w 635"/>
                <a:gd name="T43" fmla="*/ 83 h 142"/>
                <a:gd name="T44" fmla="*/ 539 w 635"/>
                <a:gd name="T45" fmla="*/ 89 h 142"/>
                <a:gd name="T46" fmla="*/ 521 w 635"/>
                <a:gd name="T47" fmla="*/ 100 h 142"/>
                <a:gd name="T48" fmla="*/ 509 w 635"/>
                <a:gd name="T49" fmla="*/ 95 h 142"/>
                <a:gd name="T50" fmla="*/ 497 w 635"/>
                <a:gd name="T51" fmla="*/ 95 h 142"/>
                <a:gd name="T52" fmla="*/ 467 w 635"/>
                <a:gd name="T53" fmla="*/ 89 h 142"/>
                <a:gd name="T54" fmla="*/ 455 w 635"/>
                <a:gd name="T55" fmla="*/ 95 h 142"/>
                <a:gd name="T56" fmla="*/ 425 w 635"/>
                <a:gd name="T57" fmla="*/ 106 h 142"/>
                <a:gd name="T58" fmla="*/ 407 w 635"/>
                <a:gd name="T59" fmla="*/ 118 h 142"/>
                <a:gd name="T60" fmla="*/ 395 w 635"/>
                <a:gd name="T61" fmla="*/ 124 h 142"/>
                <a:gd name="T62" fmla="*/ 377 w 635"/>
                <a:gd name="T63" fmla="*/ 124 h 142"/>
                <a:gd name="T64" fmla="*/ 365 w 635"/>
                <a:gd name="T65" fmla="*/ 118 h 142"/>
                <a:gd name="T66" fmla="*/ 353 w 635"/>
                <a:gd name="T67" fmla="*/ 124 h 142"/>
                <a:gd name="T68" fmla="*/ 347 w 635"/>
                <a:gd name="T69" fmla="*/ 130 h 142"/>
                <a:gd name="T70" fmla="*/ 341 w 635"/>
                <a:gd name="T71" fmla="*/ 136 h 142"/>
                <a:gd name="T72" fmla="*/ 329 w 635"/>
                <a:gd name="T73" fmla="*/ 136 h 142"/>
                <a:gd name="T74" fmla="*/ 317 w 635"/>
                <a:gd name="T75" fmla="*/ 136 h 142"/>
                <a:gd name="T76" fmla="*/ 305 w 635"/>
                <a:gd name="T77" fmla="*/ 136 h 142"/>
                <a:gd name="T78" fmla="*/ 293 w 635"/>
                <a:gd name="T79" fmla="*/ 130 h 142"/>
                <a:gd name="T80" fmla="*/ 287 w 635"/>
                <a:gd name="T81" fmla="*/ 124 h 142"/>
                <a:gd name="T82" fmla="*/ 275 w 635"/>
                <a:gd name="T83" fmla="*/ 124 h 142"/>
                <a:gd name="T84" fmla="*/ 263 w 635"/>
                <a:gd name="T85" fmla="*/ 130 h 142"/>
                <a:gd name="T86" fmla="*/ 251 w 635"/>
                <a:gd name="T87" fmla="*/ 130 h 142"/>
                <a:gd name="T88" fmla="*/ 239 w 635"/>
                <a:gd name="T89" fmla="*/ 124 h 142"/>
                <a:gd name="T90" fmla="*/ 221 w 635"/>
                <a:gd name="T91" fmla="*/ 118 h 142"/>
                <a:gd name="T92" fmla="*/ 197 w 635"/>
                <a:gd name="T93" fmla="*/ 106 h 142"/>
                <a:gd name="T94" fmla="*/ 173 w 635"/>
                <a:gd name="T95" fmla="*/ 95 h 142"/>
                <a:gd name="T96" fmla="*/ 155 w 635"/>
                <a:gd name="T97" fmla="*/ 89 h 142"/>
                <a:gd name="T98" fmla="*/ 144 w 635"/>
                <a:gd name="T99" fmla="*/ 95 h 142"/>
                <a:gd name="T100" fmla="*/ 120 w 635"/>
                <a:gd name="T101" fmla="*/ 106 h 142"/>
                <a:gd name="T102" fmla="*/ 108 w 635"/>
                <a:gd name="T103" fmla="*/ 95 h 142"/>
                <a:gd name="T104" fmla="*/ 96 w 635"/>
                <a:gd name="T105" fmla="*/ 89 h 142"/>
                <a:gd name="T106" fmla="*/ 66 w 635"/>
                <a:gd name="T107" fmla="*/ 77 h 142"/>
                <a:gd name="T108" fmla="*/ 30 w 635"/>
                <a:gd name="T109" fmla="*/ 77 h 142"/>
                <a:gd name="T110" fmla="*/ 12 w 635"/>
                <a:gd name="T111" fmla="*/ 83 h 142"/>
                <a:gd name="T112" fmla="*/ 0 w 635"/>
                <a:gd name="T113" fmla="*/ 83 h 1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35"/>
                <a:gd name="T172" fmla="*/ 0 h 142"/>
                <a:gd name="T173" fmla="*/ 635 w 635"/>
                <a:gd name="T174" fmla="*/ 142 h 1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35" h="142">
                  <a:moveTo>
                    <a:pt x="0" y="83"/>
                  </a:moveTo>
                  <a:lnTo>
                    <a:pt x="12" y="77"/>
                  </a:lnTo>
                  <a:lnTo>
                    <a:pt x="24" y="65"/>
                  </a:lnTo>
                  <a:lnTo>
                    <a:pt x="42" y="53"/>
                  </a:lnTo>
                  <a:lnTo>
                    <a:pt x="60" y="42"/>
                  </a:lnTo>
                  <a:lnTo>
                    <a:pt x="78" y="30"/>
                  </a:lnTo>
                  <a:lnTo>
                    <a:pt x="96" y="18"/>
                  </a:lnTo>
                  <a:lnTo>
                    <a:pt x="126" y="0"/>
                  </a:lnTo>
                  <a:lnTo>
                    <a:pt x="155" y="12"/>
                  </a:lnTo>
                  <a:lnTo>
                    <a:pt x="173" y="24"/>
                  </a:lnTo>
                  <a:lnTo>
                    <a:pt x="197" y="36"/>
                  </a:lnTo>
                  <a:lnTo>
                    <a:pt x="209" y="42"/>
                  </a:lnTo>
                  <a:lnTo>
                    <a:pt x="227" y="47"/>
                  </a:lnTo>
                  <a:lnTo>
                    <a:pt x="233" y="42"/>
                  </a:lnTo>
                  <a:lnTo>
                    <a:pt x="239" y="42"/>
                  </a:lnTo>
                  <a:lnTo>
                    <a:pt x="245" y="36"/>
                  </a:lnTo>
                  <a:lnTo>
                    <a:pt x="257" y="30"/>
                  </a:lnTo>
                  <a:lnTo>
                    <a:pt x="263" y="24"/>
                  </a:lnTo>
                  <a:lnTo>
                    <a:pt x="359" y="24"/>
                  </a:lnTo>
                  <a:lnTo>
                    <a:pt x="365" y="24"/>
                  </a:lnTo>
                  <a:lnTo>
                    <a:pt x="371" y="30"/>
                  </a:lnTo>
                  <a:lnTo>
                    <a:pt x="389" y="36"/>
                  </a:lnTo>
                  <a:lnTo>
                    <a:pt x="395" y="42"/>
                  </a:lnTo>
                  <a:lnTo>
                    <a:pt x="401" y="42"/>
                  </a:lnTo>
                  <a:lnTo>
                    <a:pt x="413" y="47"/>
                  </a:lnTo>
                  <a:lnTo>
                    <a:pt x="419" y="42"/>
                  </a:lnTo>
                  <a:lnTo>
                    <a:pt x="443" y="36"/>
                  </a:lnTo>
                  <a:lnTo>
                    <a:pt x="467" y="24"/>
                  </a:lnTo>
                  <a:lnTo>
                    <a:pt x="485" y="12"/>
                  </a:lnTo>
                  <a:lnTo>
                    <a:pt x="515" y="6"/>
                  </a:lnTo>
                  <a:lnTo>
                    <a:pt x="545" y="24"/>
                  </a:lnTo>
                  <a:lnTo>
                    <a:pt x="587" y="47"/>
                  </a:lnTo>
                  <a:lnTo>
                    <a:pt x="605" y="59"/>
                  </a:lnTo>
                  <a:lnTo>
                    <a:pt x="617" y="65"/>
                  </a:lnTo>
                  <a:lnTo>
                    <a:pt x="629" y="77"/>
                  </a:lnTo>
                  <a:lnTo>
                    <a:pt x="635" y="83"/>
                  </a:lnTo>
                  <a:lnTo>
                    <a:pt x="629" y="83"/>
                  </a:lnTo>
                  <a:lnTo>
                    <a:pt x="617" y="77"/>
                  </a:lnTo>
                  <a:lnTo>
                    <a:pt x="599" y="77"/>
                  </a:lnTo>
                  <a:lnTo>
                    <a:pt x="581" y="77"/>
                  </a:lnTo>
                  <a:lnTo>
                    <a:pt x="569" y="77"/>
                  </a:lnTo>
                  <a:lnTo>
                    <a:pt x="551" y="83"/>
                  </a:lnTo>
                  <a:lnTo>
                    <a:pt x="545" y="83"/>
                  </a:lnTo>
                  <a:lnTo>
                    <a:pt x="539" y="89"/>
                  </a:lnTo>
                  <a:lnTo>
                    <a:pt x="527" y="95"/>
                  </a:lnTo>
                  <a:lnTo>
                    <a:pt x="521" y="100"/>
                  </a:lnTo>
                  <a:lnTo>
                    <a:pt x="515" y="100"/>
                  </a:lnTo>
                  <a:lnTo>
                    <a:pt x="509" y="95"/>
                  </a:lnTo>
                  <a:lnTo>
                    <a:pt x="503" y="95"/>
                  </a:lnTo>
                  <a:lnTo>
                    <a:pt x="497" y="95"/>
                  </a:lnTo>
                  <a:lnTo>
                    <a:pt x="485" y="89"/>
                  </a:lnTo>
                  <a:lnTo>
                    <a:pt x="467" y="89"/>
                  </a:lnTo>
                  <a:lnTo>
                    <a:pt x="461" y="89"/>
                  </a:lnTo>
                  <a:lnTo>
                    <a:pt x="455" y="95"/>
                  </a:lnTo>
                  <a:lnTo>
                    <a:pt x="443" y="100"/>
                  </a:lnTo>
                  <a:lnTo>
                    <a:pt x="425" y="106"/>
                  </a:lnTo>
                  <a:lnTo>
                    <a:pt x="413" y="112"/>
                  </a:lnTo>
                  <a:lnTo>
                    <a:pt x="407" y="118"/>
                  </a:lnTo>
                  <a:lnTo>
                    <a:pt x="401" y="118"/>
                  </a:lnTo>
                  <a:lnTo>
                    <a:pt x="395" y="124"/>
                  </a:lnTo>
                  <a:lnTo>
                    <a:pt x="389" y="124"/>
                  </a:lnTo>
                  <a:lnTo>
                    <a:pt x="377" y="124"/>
                  </a:lnTo>
                  <a:lnTo>
                    <a:pt x="371" y="124"/>
                  </a:lnTo>
                  <a:lnTo>
                    <a:pt x="365" y="118"/>
                  </a:lnTo>
                  <a:lnTo>
                    <a:pt x="359" y="118"/>
                  </a:lnTo>
                  <a:lnTo>
                    <a:pt x="353" y="124"/>
                  </a:lnTo>
                  <a:lnTo>
                    <a:pt x="347" y="130"/>
                  </a:lnTo>
                  <a:lnTo>
                    <a:pt x="347" y="136"/>
                  </a:lnTo>
                  <a:lnTo>
                    <a:pt x="341" y="136"/>
                  </a:lnTo>
                  <a:lnTo>
                    <a:pt x="335" y="136"/>
                  </a:lnTo>
                  <a:lnTo>
                    <a:pt x="329" y="136"/>
                  </a:lnTo>
                  <a:lnTo>
                    <a:pt x="323" y="142"/>
                  </a:lnTo>
                  <a:lnTo>
                    <a:pt x="317" y="136"/>
                  </a:lnTo>
                  <a:lnTo>
                    <a:pt x="311" y="136"/>
                  </a:lnTo>
                  <a:lnTo>
                    <a:pt x="305" y="136"/>
                  </a:lnTo>
                  <a:lnTo>
                    <a:pt x="299" y="136"/>
                  </a:lnTo>
                  <a:lnTo>
                    <a:pt x="293" y="130"/>
                  </a:lnTo>
                  <a:lnTo>
                    <a:pt x="287" y="124"/>
                  </a:lnTo>
                  <a:lnTo>
                    <a:pt x="281" y="118"/>
                  </a:lnTo>
                  <a:lnTo>
                    <a:pt x="275" y="124"/>
                  </a:lnTo>
                  <a:lnTo>
                    <a:pt x="269" y="124"/>
                  </a:lnTo>
                  <a:lnTo>
                    <a:pt x="263" y="130"/>
                  </a:lnTo>
                  <a:lnTo>
                    <a:pt x="257" y="130"/>
                  </a:lnTo>
                  <a:lnTo>
                    <a:pt x="251" y="130"/>
                  </a:lnTo>
                  <a:lnTo>
                    <a:pt x="245" y="130"/>
                  </a:lnTo>
                  <a:lnTo>
                    <a:pt x="239" y="124"/>
                  </a:lnTo>
                  <a:lnTo>
                    <a:pt x="233" y="124"/>
                  </a:lnTo>
                  <a:lnTo>
                    <a:pt x="221" y="118"/>
                  </a:lnTo>
                  <a:lnTo>
                    <a:pt x="209" y="112"/>
                  </a:lnTo>
                  <a:lnTo>
                    <a:pt x="197" y="106"/>
                  </a:lnTo>
                  <a:lnTo>
                    <a:pt x="179" y="100"/>
                  </a:lnTo>
                  <a:lnTo>
                    <a:pt x="173" y="95"/>
                  </a:lnTo>
                  <a:lnTo>
                    <a:pt x="161" y="89"/>
                  </a:lnTo>
                  <a:lnTo>
                    <a:pt x="155" y="89"/>
                  </a:lnTo>
                  <a:lnTo>
                    <a:pt x="149" y="95"/>
                  </a:lnTo>
                  <a:lnTo>
                    <a:pt x="144" y="95"/>
                  </a:lnTo>
                  <a:lnTo>
                    <a:pt x="132" y="95"/>
                  </a:lnTo>
                  <a:lnTo>
                    <a:pt x="120" y="106"/>
                  </a:lnTo>
                  <a:lnTo>
                    <a:pt x="114" y="100"/>
                  </a:lnTo>
                  <a:lnTo>
                    <a:pt x="108" y="95"/>
                  </a:lnTo>
                  <a:lnTo>
                    <a:pt x="102" y="95"/>
                  </a:lnTo>
                  <a:lnTo>
                    <a:pt x="96" y="89"/>
                  </a:lnTo>
                  <a:lnTo>
                    <a:pt x="78" y="83"/>
                  </a:lnTo>
                  <a:lnTo>
                    <a:pt x="66" y="77"/>
                  </a:lnTo>
                  <a:lnTo>
                    <a:pt x="48" y="77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2" y="83"/>
                  </a:lnTo>
                  <a:lnTo>
                    <a:pt x="6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4C4C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39" name="Freeform 239"/>
            <p:cNvSpPr>
              <a:spLocks/>
            </p:cNvSpPr>
            <p:nvPr/>
          </p:nvSpPr>
          <p:spPr bwMode="auto">
            <a:xfrm>
              <a:off x="790" y="709"/>
              <a:ext cx="210" cy="160"/>
            </a:xfrm>
            <a:custGeom>
              <a:avLst/>
              <a:gdLst>
                <a:gd name="T0" fmla="*/ 0 w 209"/>
                <a:gd name="T1" fmla="*/ 159 h 159"/>
                <a:gd name="T2" fmla="*/ 0 w 209"/>
                <a:gd name="T3" fmla="*/ 153 h 159"/>
                <a:gd name="T4" fmla="*/ 6 w 209"/>
                <a:gd name="T5" fmla="*/ 118 h 159"/>
                <a:gd name="T6" fmla="*/ 6 w 209"/>
                <a:gd name="T7" fmla="*/ 83 h 159"/>
                <a:gd name="T8" fmla="*/ 6 w 209"/>
                <a:gd name="T9" fmla="*/ 41 h 159"/>
                <a:gd name="T10" fmla="*/ 6 w 209"/>
                <a:gd name="T11" fmla="*/ 35 h 159"/>
                <a:gd name="T12" fmla="*/ 6 w 209"/>
                <a:gd name="T13" fmla="*/ 30 h 159"/>
                <a:gd name="T14" fmla="*/ 60 w 209"/>
                <a:gd name="T15" fmla="*/ 77 h 159"/>
                <a:gd name="T16" fmla="*/ 102 w 209"/>
                <a:gd name="T17" fmla="*/ 106 h 159"/>
                <a:gd name="T18" fmla="*/ 120 w 209"/>
                <a:gd name="T19" fmla="*/ 136 h 159"/>
                <a:gd name="T20" fmla="*/ 120 w 209"/>
                <a:gd name="T21" fmla="*/ 136 h 159"/>
                <a:gd name="T22" fmla="*/ 120 w 209"/>
                <a:gd name="T23" fmla="*/ 118 h 159"/>
                <a:gd name="T24" fmla="*/ 66 w 209"/>
                <a:gd name="T25" fmla="*/ 65 h 159"/>
                <a:gd name="T26" fmla="*/ 12 w 209"/>
                <a:gd name="T27" fmla="*/ 24 h 159"/>
                <a:gd name="T28" fmla="*/ 12 w 209"/>
                <a:gd name="T29" fmla="*/ 18 h 159"/>
                <a:gd name="T30" fmla="*/ 18 w 209"/>
                <a:gd name="T31" fmla="*/ 18 h 159"/>
                <a:gd name="T32" fmla="*/ 30 w 209"/>
                <a:gd name="T33" fmla="*/ 24 h 159"/>
                <a:gd name="T34" fmla="*/ 72 w 209"/>
                <a:gd name="T35" fmla="*/ 47 h 159"/>
                <a:gd name="T36" fmla="*/ 156 w 209"/>
                <a:gd name="T37" fmla="*/ 83 h 159"/>
                <a:gd name="T38" fmla="*/ 174 w 209"/>
                <a:gd name="T39" fmla="*/ 88 h 159"/>
                <a:gd name="T40" fmla="*/ 186 w 209"/>
                <a:gd name="T41" fmla="*/ 100 h 159"/>
                <a:gd name="T42" fmla="*/ 198 w 209"/>
                <a:gd name="T43" fmla="*/ 112 h 159"/>
                <a:gd name="T44" fmla="*/ 209 w 209"/>
                <a:gd name="T45" fmla="*/ 130 h 159"/>
                <a:gd name="T46" fmla="*/ 209 w 209"/>
                <a:gd name="T47" fmla="*/ 153 h 159"/>
                <a:gd name="T48" fmla="*/ 209 w 209"/>
                <a:gd name="T49" fmla="*/ 141 h 159"/>
                <a:gd name="T50" fmla="*/ 209 w 209"/>
                <a:gd name="T51" fmla="*/ 124 h 159"/>
                <a:gd name="T52" fmla="*/ 198 w 209"/>
                <a:gd name="T53" fmla="*/ 106 h 159"/>
                <a:gd name="T54" fmla="*/ 186 w 209"/>
                <a:gd name="T55" fmla="*/ 88 h 159"/>
                <a:gd name="T56" fmla="*/ 168 w 209"/>
                <a:gd name="T57" fmla="*/ 83 h 159"/>
                <a:gd name="T58" fmla="*/ 144 w 209"/>
                <a:gd name="T59" fmla="*/ 71 h 159"/>
                <a:gd name="T60" fmla="*/ 6 w 209"/>
                <a:gd name="T61" fmla="*/ 0 h 159"/>
                <a:gd name="T62" fmla="*/ 6 w 209"/>
                <a:gd name="T63" fmla="*/ 12 h 159"/>
                <a:gd name="T64" fmla="*/ 0 w 209"/>
                <a:gd name="T65" fmla="*/ 12 h 159"/>
                <a:gd name="T66" fmla="*/ 0 w 209"/>
                <a:gd name="T67" fmla="*/ 30 h 159"/>
                <a:gd name="T68" fmla="*/ 0 w 209"/>
                <a:gd name="T69" fmla="*/ 30 h 159"/>
                <a:gd name="T70" fmla="*/ 0 w 209"/>
                <a:gd name="T71" fmla="*/ 65 h 159"/>
                <a:gd name="T72" fmla="*/ 0 w 209"/>
                <a:gd name="T73" fmla="*/ 94 h 159"/>
                <a:gd name="T74" fmla="*/ 0 w 209"/>
                <a:gd name="T75" fmla="*/ 124 h 1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9"/>
                <a:gd name="T115" fmla="*/ 0 h 159"/>
                <a:gd name="T116" fmla="*/ 209 w 209"/>
                <a:gd name="T117" fmla="*/ 159 h 15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9" h="159">
                  <a:moveTo>
                    <a:pt x="0" y="136"/>
                  </a:moveTo>
                  <a:lnTo>
                    <a:pt x="0" y="159"/>
                  </a:lnTo>
                  <a:lnTo>
                    <a:pt x="0" y="153"/>
                  </a:lnTo>
                  <a:lnTo>
                    <a:pt x="0" y="141"/>
                  </a:lnTo>
                  <a:lnTo>
                    <a:pt x="6" y="118"/>
                  </a:lnTo>
                  <a:lnTo>
                    <a:pt x="6" y="100"/>
                  </a:lnTo>
                  <a:lnTo>
                    <a:pt x="6" y="83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6" y="35"/>
                  </a:lnTo>
                  <a:lnTo>
                    <a:pt x="6" y="30"/>
                  </a:lnTo>
                  <a:lnTo>
                    <a:pt x="36" y="53"/>
                  </a:lnTo>
                  <a:lnTo>
                    <a:pt x="60" y="77"/>
                  </a:lnTo>
                  <a:lnTo>
                    <a:pt x="90" y="94"/>
                  </a:lnTo>
                  <a:lnTo>
                    <a:pt x="102" y="106"/>
                  </a:lnTo>
                  <a:lnTo>
                    <a:pt x="120" y="118"/>
                  </a:lnTo>
                  <a:lnTo>
                    <a:pt x="120" y="136"/>
                  </a:lnTo>
                  <a:lnTo>
                    <a:pt x="120" y="130"/>
                  </a:lnTo>
                  <a:lnTo>
                    <a:pt x="120" y="118"/>
                  </a:lnTo>
                  <a:lnTo>
                    <a:pt x="96" y="94"/>
                  </a:lnTo>
                  <a:lnTo>
                    <a:pt x="66" y="65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42" y="30"/>
                  </a:lnTo>
                  <a:lnTo>
                    <a:pt x="72" y="47"/>
                  </a:lnTo>
                  <a:lnTo>
                    <a:pt x="126" y="77"/>
                  </a:lnTo>
                  <a:lnTo>
                    <a:pt x="156" y="83"/>
                  </a:lnTo>
                  <a:lnTo>
                    <a:pt x="168" y="88"/>
                  </a:lnTo>
                  <a:lnTo>
                    <a:pt x="174" y="88"/>
                  </a:lnTo>
                  <a:lnTo>
                    <a:pt x="174" y="94"/>
                  </a:lnTo>
                  <a:lnTo>
                    <a:pt x="186" y="100"/>
                  </a:lnTo>
                  <a:lnTo>
                    <a:pt x="192" y="106"/>
                  </a:lnTo>
                  <a:lnTo>
                    <a:pt x="198" y="112"/>
                  </a:lnTo>
                  <a:lnTo>
                    <a:pt x="203" y="124"/>
                  </a:lnTo>
                  <a:lnTo>
                    <a:pt x="209" y="130"/>
                  </a:lnTo>
                  <a:lnTo>
                    <a:pt x="209" y="136"/>
                  </a:lnTo>
                  <a:lnTo>
                    <a:pt x="209" y="153"/>
                  </a:lnTo>
                  <a:lnTo>
                    <a:pt x="209" y="147"/>
                  </a:lnTo>
                  <a:lnTo>
                    <a:pt x="209" y="141"/>
                  </a:lnTo>
                  <a:lnTo>
                    <a:pt x="209" y="130"/>
                  </a:lnTo>
                  <a:lnTo>
                    <a:pt x="209" y="124"/>
                  </a:lnTo>
                  <a:lnTo>
                    <a:pt x="203" y="112"/>
                  </a:lnTo>
                  <a:lnTo>
                    <a:pt x="198" y="106"/>
                  </a:lnTo>
                  <a:lnTo>
                    <a:pt x="192" y="94"/>
                  </a:lnTo>
                  <a:lnTo>
                    <a:pt x="186" y="88"/>
                  </a:lnTo>
                  <a:lnTo>
                    <a:pt x="180" y="83"/>
                  </a:lnTo>
                  <a:lnTo>
                    <a:pt x="168" y="83"/>
                  </a:lnTo>
                  <a:lnTo>
                    <a:pt x="156" y="77"/>
                  </a:lnTo>
                  <a:lnTo>
                    <a:pt x="144" y="71"/>
                  </a:lnTo>
                  <a:lnTo>
                    <a:pt x="132" y="65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30"/>
                  </a:lnTo>
                  <a:lnTo>
                    <a:pt x="0" y="53"/>
                  </a:lnTo>
                  <a:lnTo>
                    <a:pt x="0" y="65"/>
                  </a:lnTo>
                  <a:lnTo>
                    <a:pt x="0" y="77"/>
                  </a:lnTo>
                  <a:lnTo>
                    <a:pt x="0" y="94"/>
                  </a:lnTo>
                  <a:lnTo>
                    <a:pt x="0" y="112"/>
                  </a:lnTo>
                  <a:lnTo>
                    <a:pt x="0" y="124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0" name="Freeform 240"/>
            <p:cNvSpPr>
              <a:spLocks/>
            </p:cNvSpPr>
            <p:nvPr/>
          </p:nvSpPr>
          <p:spPr bwMode="auto">
            <a:xfrm>
              <a:off x="790" y="703"/>
              <a:ext cx="7" cy="19"/>
            </a:xfrm>
            <a:custGeom>
              <a:avLst/>
              <a:gdLst>
                <a:gd name="T0" fmla="*/ 0 w 6"/>
                <a:gd name="T1" fmla="*/ 0 h 18"/>
                <a:gd name="T2" fmla="*/ 0 w 6"/>
                <a:gd name="T3" fmla="*/ 18 h 18"/>
                <a:gd name="T4" fmla="*/ 0 w 6"/>
                <a:gd name="T5" fmla="*/ 18 h 18"/>
                <a:gd name="T6" fmla="*/ 0 w 6"/>
                <a:gd name="T7" fmla="*/ 18 h 18"/>
                <a:gd name="T8" fmla="*/ 6 w 6"/>
                <a:gd name="T9" fmla="*/ 18 h 18"/>
                <a:gd name="T10" fmla="*/ 6 w 6"/>
                <a:gd name="T11" fmla="*/ 18 h 18"/>
                <a:gd name="T12" fmla="*/ 6 w 6"/>
                <a:gd name="T13" fmla="*/ 12 h 18"/>
                <a:gd name="T14" fmla="*/ 0 w 6"/>
                <a:gd name="T15" fmla="*/ 6 h 18"/>
                <a:gd name="T16" fmla="*/ 0 w 6"/>
                <a:gd name="T17" fmla="*/ 6 h 18"/>
                <a:gd name="T18" fmla="*/ 0 w 6"/>
                <a:gd name="T19" fmla="*/ 0 h 18"/>
                <a:gd name="T20" fmla="*/ 0 w 6"/>
                <a:gd name="T21" fmla="*/ 0 h 18"/>
                <a:gd name="T22" fmla="*/ 6 w 6"/>
                <a:gd name="T23" fmla="*/ 0 h 18"/>
                <a:gd name="T24" fmla="*/ 0 w 6"/>
                <a:gd name="T25" fmla="*/ 0 h 18"/>
                <a:gd name="T26" fmla="*/ 0 w 6"/>
                <a:gd name="T27" fmla="*/ 0 h 18"/>
                <a:gd name="T28" fmla="*/ 0 w 6"/>
                <a:gd name="T29" fmla="*/ 0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18"/>
                <a:gd name="T47" fmla="*/ 6 w 6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671" y="703"/>
              <a:ext cx="119" cy="131"/>
            </a:xfrm>
            <a:custGeom>
              <a:avLst/>
              <a:gdLst>
                <a:gd name="T0" fmla="*/ 120 w 120"/>
                <a:gd name="T1" fmla="*/ 18 h 130"/>
                <a:gd name="T2" fmla="*/ 120 w 120"/>
                <a:gd name="T3" fmla="*/ 0 h 130"/>
                <a:gd name="T4" fmla="*/ 120 w 120"/>
                <a:gd name="T5" fmla="*/ 0 h 130"/>
                <a:gd name="T6" fmla="*/ 114 w 120"/>
                <a:gd name="T7" fmla="*/ 0 h 130"/>
                <a:gd name="T8" fmla="*/ 120 w 120"/>
                <a:gd name="T9" fmla="*/ 6 h 130"/>
                <a:gd name="T10" fmla="*/ 120 w 120"/>
                <a:gd name="T11" fmla="*/ 6 h 130"/>
                <a:gd name="T12" fmla="*/ 114 w 120"/>
                <a:gd name="T13" fmla="*/ 12 h 130"/>
                <a:gd name="T14" fmla="*/ 102 w 120"/>
                <a:gd name="T15" fmla="*/ 18 h 130"/>
                <a:gd name="T16" fmla="*/ 90 w 120"/>
                <a:gd name="T17" fmla="*/ 24 h 130"/>
                <a:gd name="T18" fmla="*/ 66 w 120"/>
                <a:gd name="T19" fmla="*/ 41 h 130"/>
                <a:gd name="T20" fmla="*/ 42 w 120"/>
                <a:gd name="T21" fmla="*/ 59 h 130"/>
                <a:gd name="T22" fmla="*/ 24 w 120"/>
                <a:gd name="T23" fmla="*/ 71 h 130"/>
                <a:gd name="T24" fmla="*/ 12 w 120"/>
                <a:gd name="T25" fmla="*/ 83 h 130"/>
                <a:gd name="T26" fmla="*/ 6 w 120"/>
                <a:gd name="T27" fmla="*/ 94 h 130"/>
                <a:gd name="T28" fmla="*/ 6 w 120"/>
                <a:gd name="T29" fmla="*/ 100 h 130"/>
                <a:gd name="T30" fmla="*/ 6 w 120"/>
                <a:gd name="T31" fmla="*/ 106 h 130"/>
                <a:gd name="T32" fmla="*/ 6 w 120"/>
                <a:gd name="T33" fmla="*/ 106 h 130"/>
                <a:gd name="T34" fmla="*/ 0 w 120"/>
                <a:gd name="T35" fmla="*/ 112 h 130"/>
                <a:gd name="T36" fmla="*/ 0 w 120"/>
                <a:gd name="T37" fmla="*/ 106 h 130"/>
                <a:gd name="T38" fmla="*/ 6 w 120"/>
                <a:gd name="T39" fmla="*/ 106 h 130"/>
                <a:gd name="T40" fmla="*/ 0 w 120"/>
                <a:gd name="T41" fmla="*/ 112 h 130"/>
                <a:gd name="T42" fmla="*/ 0 w 120"/>
                <a:gd name="T43" fmla="*/ 130 h 130"/>
                <a:gd name="T44" fmla="*/ 6 w 120"/>
                <a:gd name="T45" fmla="*/ 130 h 130"/>
                <a:gd name="T46" fmla="*/ 6 w 120"/>
                <a:gd name="T47" fmla="*/ 130 h 130"/>
                <a:gd name="T48" fmla="*/ 6 w 120"/>
                <a:gd name="T49" fmla="*/ 130 h 130"/>
                <a:gd name="T50" fmla="*/ 6 w 120"/>
                <a:gd name="T51" fmla="*/ 130 h 130"/>
                <a:gd name="T52" fmla="*/ 12 w 120"/>
                <a:gd name="T53" fmla="*/ 124 h 130"/>
                <a:gd name="T54" fmla="*/ 18 w 120"/>
                <a:gd name="T55" fmla="*/ 124 h 130"/>
                <a:gd name="T56" fmla="*/ 24 w 120"/>
                <a:gd name="T57" fmla="*/ 124 h 130"/>
                <a:gd name="T58" fmla="*/ 24 w 120"/>
                <a:gd name="T59" fmla="*/ 124 h 130"/>
                <a:gd name="T60" fmla="*/ 24 w 120"/>
                <a:gd name="T61" fmla="*/ 124 h 130"/>
                <a:gd name="T62" fmla="*/ 30 w 120"/>
                <a:gd name="T63" fmla="*/ 124 h 130"/>
                <a:gd name="T64" fmla="*/ 30 w 120"/>
                <a:gd name="T65" fmla="*/ 118 h 130"/>
                <a:gd name="T66" fmla="*/ 36 w 120"/>
                <a:gd name="T67" fmla="*/ 112 h 130"/>
                <a:gd name="T68" fmla="*/ 42 w 120"/>
                <a:gd name="T69" fmla="*/ 94 h 130"/>
                <a:gd name="T70" fmla="*/ 48 w 120"/>
                <a:gd name="T71" fmla="*/ 77 h 130"/>
                <a:gd name="T72" fmla="*/ 54 w 120"/>
                <a:gd name="T73" fmla="*/ 65 h 130"/>
                <a:gd name="T74" fmla="*/ 66 w 120"/>
                <a:gd name="T75" fmla="*/ 53 h 130"/>
                <a:gd name="T76" fmla="*/ 78 w 120"/>
                <a:gd name="T77" fmla="*/ 47 h 130"/>
                <a:gd name="T78" fmla="*/ 84 w 120"/>
                <a:gd name="T79" fmla="*/ 36 h 130"/>
                <a:gd name="T80" fmla="*/ 96 w 120"/>
                <a:gd name="T81" fmla="*/ 30 h 130"/>
                <a:gd name="T82" fmla="*/ 108 w 120"/>
                <a:gd name="T83" fmla="*/ 24 h 130"/>
                <a:gd name="T84" fmla="*/ 114 w 120"/>
                <a:gd name="T85" fmla="*/ 24 h 130"/>
                <a:gd name="T86" fmla="*/ 114 w 120"/>
                <a:gd name="T87" fmla="*/ 24 h 130"/>
                <a:gd name="T88" fmla="*/ 120 w 120"/>
                <a:gd name="T89" fmla="*/ 18 h 13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130"/>
                <a:gd name="T137" fmla="*/ 120 w 120"/>
                <a:gd name="T138" fmla="*/ 130 h 13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130">
                  <a:moveTo>
                    <a:pt x="120" y="18"/>
                  </a:moveTo>
                  <a:lnTo>
                    <a:pt x="120" y="0"/>
                  </a:lnTo>
                  <a:lnTo>
                    <a:pt x="114" y="0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2" y="18"/>
                  </a:lnTo>
                  <a:lnTo>
                    <a:pt x="90" y="24"/>
                  </a:lnTo>
                  <a:lnTo>
                    <a:pt x="66" y="41"/>
                  </a:lnTo>
                  <a:lnTo>
                    <a:pt x="42" y="59"/>
                  </a:lnTo>
                  <a:lnTo>
                    <a:pt x="24" y="71"/>
                  </a:lnTo>
                  <a:lnTo>
                    <a:pt x="12" y="83"/>
                  </a:lnTo>
                  <a:lnTo>
                    <a:pt x="6" y="94"/>
                  </a:lnTo>
                  <a:lnTo>
                    <a:pt x="6" y="100"/>
                  </a:lnTo>
                  <a:lnTo>
                    <a:pt x="6" y="106"/>
                  </a:lnTo>
                  <a:lnTo>
                    <a:pt x="0" y="112"/>
                  </a:lnTo>
                  <a:lnTo>
                    <a:pt x="0" y="106"/>
                  </a:lnTo>
                  <a:lnTo>
                    <a:pt x="6" y="106"/>
                  </a:lnTo>
                  <a:lnTo>
                    <a:pt x="0" y="112"/>
                  </a:lnTo>
                  <a:lnTo>
                    <a:pt x="0" y="130"/>
                  </a:lnTo>
                  <a:lnTo>
                    <a:pt x="6" y="130"/>
                  </a:lnTo>
                  <a:lnTo>
                    <a:pt x="12" y="124"/>
                  </a:lnTo>
                  <a:lnTo>
                    <a:pt x="18" y="124"/>
                  </a:lnTo>
                  <a:lnTo>
                    <a:pt x="24" y="124"/>
                  </a:lnTo>
                  <a:lnTo>
                    <a:pt x="30" y="124"/>
                  </a:lnTo>
                  <a:lnTo>
                    <a:pt x="30" y="118"/>
                  </a:lnTo>
                  <a:lnTo>
                    <a:pt x="36" y="112"/>
                  </a:lnTo>
                  <a:lnTo>
                    <a:pt x="42" y="94"/>
                  </a:lnTo>
                  <a:lnTo>
                    <a:pt x="48" y="77"/>
                  </a:lnTo>
                  <a:lnTo>
                    <a:pt x="54" y="65"/>
                  </a:lnTo>
                  <a:lnTo>
                    <a:pt x="66" y="53"/>
                  </a:lnTo>
                  <a:lnTo>
                    <a:pt x="78" y="47"/>
                  </a:lnTo>
                  <a:lnTo>
                    <a:pt x="84" y="36"/>
                  </a:lnTo>
                  <a:lnTo>
                    <a:pt x="96" y="30"/>
                  </a:lnTo>
                  <a:lnTo>
                    <a:pt x="108" y="24"/>
                  </a:lnTo>
                  <a:lnTo>
                    <a:pt x="114" y="24"/>
                  </a:lnTo>
                  <a:lnTo>
                    <a:pt x="120" y="18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2" name="Freeform 242"/>
            <p:cNvSpPr>
              <a:spLocks/>
            </p:cNvSpPr>
            <p:nvPr/>
          </p:nvSpPr>
          <p:spPr bwMode="auto">
            <a:xfrm>
              <a:off x="779" y="723"/>
              <a:ext cx="11" cy="17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0 h 18"/>
                <a:gd name="T4" fmla="*/ 6 w 12"/>
                <a:gd name="T5" fmla="*/ 6 h 18"/>
                <a:gd name="T6" fmla="*/ 6 w 12"/>
                <a:gd name="T7" fmla="*/ 6 h 18"/>
                <a:gd name="T8" fmla="*/ 6 w 12"/>
                <a:gd name="T9" fmla="*/ 6 h 18"/>
                <a:gd name="T10" fmla="*/ 0 w 12"/>
                <a:gd name="T11" fmla="*/ 6 h 18"/>
                <a:gd name="T12" fmla="*/ 6 w 12"/>
                <a:gd name="T13" fmla="*/ 6 h 18"/>
                <a:gd name="T14" fmla="*/ 6 w 12"/>
                <a:gd name="T15" fmla="*/ 12 h 18"/>
                <a:gd name="T16" fmla="*/ 6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18"/>
                <a:gd name="T35" fmla="*/ 12 w 12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18">
                  <a:moveTo>
                    <a:pt x="12" y="18"/>
                  </a:move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786" y="740"/>
              <a:ext cx="4" cy="23"/>
            </a:xfrm>
            <a:custGeom>
              <a:avLst/>
              <a:gdLst>
                <a:gd name="T0" fmla="*/ 6 w 6"/>
                <a:gd name="T1" fmla="*/ 23 h 23"/>
                <a:gd name="T2" fmla="*/ 6 w 6"/>
                <a:gd name="T3" fmla="*/ 0 h 23"/>
                <a:gd name="T4" fmla="*/ 0 w 6"/>
                <a:gd name="T5" fmla="*/ 5 h 23"/>
                <a:gd name="T6" fmla="*/ 0 w 6"/>
                <a:gd name="T7" fmla="*/ 17 h 23"/>
                <a:gd name="T8" fmla="*/ 6 w 6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3"/>
                <a:gd name="T17" fmla="*/ 6 w 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3">
                  <a:moveTo>
                    <a:pt x="6" y="23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17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786" y="846"/>
              <a:ext cx="4" cy="23"/>
            </a:xfrm>
            <a:custGeom>
              <a:avLst/>
              <a:gdLst>
                <a:gd name="T0" fmla="*/ 6 w 6"/>
                <a:gd name="T1" fmla="*/ 23 h 23"/>
                <a:gd name="T2" fmla="*/ 6 w 6"/>
                <a:gd name="T3" fmla="*/ 0 h 23"/>
                <a:gd name="T4" fmla="*/ 0 w 6"/>
                <a:gd name="T5" fmla="*/ 5 h 23"/>
                <a:gd name="T6" fmla="*/ 0 w 6"/>
                <a:gd name="T7" fmla="*/ 23 h 23"/>
                <a:gd name="T8" fmla="*/ 0 w 6"/>
                <a:gd name="T9" fmla="*/ 23 h 23"/>
                <a:gd name="T10" fmla="*/ 0 w 6"/>
                <a:gd name="T11" fmla="*/ 23 h 23"/>
                <a:gd name="T12" fmla="*/ 0 w 6"/>
                <a:gd name="T13" fmla="*/ 23 h 23"/>
                <a:gd name="T14" fmla="*/ 6 w 6"/>
                <a:gd name="T15" fmla="*/ 23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23"/>
                <a:gd name="T26" fmla="*/ 6 w 6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23">
                  <a:moveTo>
                    <a:pt x="6" y="23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0" y="23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580" y="909"/>
              <a:ext cx="13" cy="31"/>
            </a:xfrm>
            <a:custGeom>
              <a:avLst/>
              <a:gdLst>
                <a:gd name="T0" fmla="*/ 6 w 12"/>
                <a:gd name="T1" fmla="*/ 0 h 30"/>
                <a:gd name="T2" fmla="*/ 0 w 12"/>
                <a:gd name="T3" fmla="*/ 12 h 30"/>
                <a:gd name="T4" fmla="*/ 6 w 12"/>
                <a:gd name="T5" fmla="*/ 24 h 30"/>
                <a:gd name="T6" fmla="*/ 6 w 12"/>
                <a:gd name="T7" fmla="*/ 24 h 30"/>
                <a:gd name="T8" fmla="*/ 6 w 12"/>
                <a:gd name="T9" fmla="*/ 30 h 30"/>
                <a:gd name="T10" fmla="*/ 6 w 12"/>
                <a:gd name="T11" fmla="*/ 30 h 30"/>
                <a:gd name="T12" fmla="*/ 6 w 12"/>
                <a:gd name="T13" fmla="*/ 30 h 30"/>
                <a:gd name="T14" fmla="*/ 6 w 12"/>
                <a:gd name="T15" fmla="*/ 30 h 30"/>
                <a:gd name="T16" fmla="*/ 12 w 12"/>
                <a:gd name="T17" fmla="*/ 24 h 30"/>
                <a:gd name="T18" fmla="*/ 12 w 12"/>
                <a:gd name="T19" fmla="*/ 24 h 30"/>
                <a:gd name="T20" fmla="*/ 12 w 12"/>
                <a:gd name="T21" fmla="*/ 24 h 30"/>
                <a:gd name="T22" fmla="*/ 12 w 12"/>
                <a:gd name="T23" fmla="*/ 12 h 30"/>
                <a:gd name="T24" fmla="*/ 12 w 12"/>
                <a:gd name="T25" fmla="*/ 0 h 30"/>
                <a:gd name="T26" fmla="*/ 6 w 12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30"/>
                <a:gd name="T44" fmla="*/ 12 w 12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30">
                  <a:moveTo>
                    <a:pt x="6" y="0"/>
                  </a:moveTo>
                  <a:lnTo>
                    <a:pt x="0" y="12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618" y="740"/>
              <a:ext cx="53" cy="94"/>
            </a:xfrm>
            <a:custGeom>
              <a:avLst/>
              <a:gdLst>
                <a:gd name="T0" fmla="*/ 54 w 54"/>
                <a:gd name="T1" fmla="*/ 76 h 94"/>
                <a:gd name="T2" fmla="*/ 54 w 54"/>
                <a:gd name="T3" fmla="*/ 70 h 94"/>
                <a:gd name="T4" fmla="*/ 42 w 54"/>
                <a:gd name="T5" fmla="*/ 53 h 94"/>
                <a:gd name="T6" fmla="*/ 30 w 54"/>
                <a:gd name="T7" fmla="*/ 41 h 94"/>
                <a:gd name="T8" fmla="*/ 24 w 54"/>
                <a:gd name="T9" fmla="*/ 29 h 94"/>
                <a:gd name="T10" fmla="*/ 24 w 54"/>
                <a:gd name="T11" fmla="*/ 17 h 94"/>
                <a:gd name="T12" fmla="*/ 18 w 54"/>
                <a:gd name="T13" fmla="*/ 5 h 94"/>
                <a:gd name="T14" fmla="*/ 18 w 54"/>
                <a:gd name="T15" fmla="*/ 0 h 94"/>
                <a:gd name="T16" fmla="*/ 12 w 54"/>
                <a:gd name="T17" fmla="*/ 0 h 94"/>
                <a:gd name="T18" fmla="*/ 12 w 54"/>
                <a:gd name="T19" fmla="*/ 0 h 94"/>
                <a:gd name="T20" fmla="*/ 6 w 54"/>
                <a:gd name="T21" fmla="*/ 0 h 94"/>
                <a:gd name="T22" fmla="*/ 6 w 54"/>
                <a:gd name="T23" fmla="*/ 0 h 94"/>
                <a:gd name="T24" fmla="*/ 6 w 54"/>
                <a:gd name="T25" fmla="*/ 0 h 94"/>
                <a:gd name="T26" fmla="*/ 0 w 54"/>
                <a:gd name="T27" fmla="*/ 5 h 94"/>
                <a:gd name="T28" fmla="*/ 6 w 54"/>
                <a:gd name="T29" fmla="*/ 35 h 94"/>
                <a:gd name="T30" fmla="*/ 12 w 54"/>
                <a:gd name="T31" fmla="*/ 47 h 94"/>
                <a:gd name="T32" fmla="*/ 18 w 54"/>
                <a:gd name="T33" fmla="*/ 58 h 94"/>
                <a:gd name="T34" fmla="*/ 30 w 54"/>
                <a:gd name="T35" fmla="*/ 70 h 94"/>
                <a:gd name="T36" fmla="*/ 42 w 54"/>
                <a:gd name="T37" fmla="*/ 82 h 94"/>
                <a:gd name="T38" fmla="*/ 54 w 54"/>
                <a:gd name="T39" fmla="*/ 94 h 94"/>
                <a:gd name="T40" fmla="*/ 54 w 54"/>
                <a:gd name="T41" fmla="*/ 88 h 94"/>
                <a:gd name="T42" fmla="*/ 54 w 54"/>
                <a:gd name="T43" fmla="*/ 82 h 94"/>
                <a:gd name="T44" fmla="*/ 54 w 54"/>
                <a:gd name="T45" fmla="*/ 76 h 94"/>
                <a:gd name="T46" fmla="*/ 54 w 54"/>
                <a:gd name="T47" fmla="*/ 76 h 94"/>
                <a:gd name="T48" fmla="*/ 54 w 54"/>
                <a:gd name="T49" fmla="*/ 94 h 94"/>
                <a:gd name="T50" fmla="*/ 54 w 54"/>
                <a:gd name="T51" fmla="*/ 94 h 94"/>
                <a:gd name="T52" fmla="*/ 54 w 54"/>
                <a:gd name="T53" fmla="*/ 88 h 94"/>
                <a:gd name="T54" fmla="*/ 54 w 54"/>
                <a:gd name="T55" fmla="*/ 82 h 94"/>
                <a:gd name="T56" fmla="*/ 54 w 54"/>
                <a:gd name="T57" fmla="*/ 76 h 94"/>
                <a:gd name="T58" fmla="*/ 54 w 54"/>
                <a:gd name="T59" fmla="*/ 76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"/>
                <a:gd name="T91" fmla="*/ 0 h 94"/>
                <a:gd name="T92" fmla="*/ 54 w 54"/>
                <a:gd name="T93" fmla="*/ 94 h 9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" h="94">
                  <a:moveTo>
                    <a:pt x="54" y="76"/>
                  </a:moveTo>
                  <a:lnTo>
                    <a:pt x="54" y="70"/>
                  </a:lnTo>
                  <a:lnTo>
                    <a:pt x="42" y="53"/>
                  </a:lnTo>
                  <a:lnTo>
                    <a:pt x="30" y="41"/>
                  </a:lnTo>
                  <a:lnTo>
                    <a:pt x="24" y="29"/>
                  </a:lnTo>
                  <a:lnTo>
                    <a:pt x="24" y="17"/>
                  </a:lnTo>
                  <a:lnTo>
                    <a:pt x="18" y="5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6" y="35"/>
                  </a:lnTo>
                  <a:lnTo>
                    <a:pt x="12" y="47"/>
                  </a:lnTo>
                  <a:lnTo>
                    <a:pt x="18" y="58"/>
                  </a:lnTo>
                  <a:lnTo>
                    <a:pt x="30" y="70"/>
                  </a:lnTo>
                  <a:lnTo>
                    <a:pt x="42" y="82"/>
                  </a:lnTo>
                  <a:lnTo>
                    <a:pt x="54" y="94"/>
                  </a:lnTo>
                  <a:lnTo>
                    <a:pt x="54" y="88"/>
                  </a:lnTo>
                  <a:lnTo>
                    <a:pt x="54" y="82"/>
                  </a:lnTo>
                  <a:lnTo>
                    <a:pt x="54" y="76"/>
                  </a:lnTo>
                  <a:lnTo>
                    <a:pt x="54" y="94"/>
                  </a:lnTo>
                  <a:lnTo>
                    <a:pt x="54" y="88"/>
                  </a:lnTo>
                  <a:lnTo>
                    <a:pt x="54" y="82"/>
                  </a:lnTo>
                  <a:lnTo>
                    <a:pt x="54" y="76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503" y="740"/>
              <a:ext cx="53" cy="94"/>
            </a:xfrm>
            <a:custGeom>
              <a:avLst/>
              <a:gdLst>
                <a:gd name="T0" fmla="*/ 0 w 54"/>
                <a:gd name="T1" fmla="*/ 76 h 94"/>
                <a:gd name="T2" fmla="*/ 0 w 54"/>
                <a:gd name="T3" fmla="*/ 94 h 94"/>
                <a:gd name="T4" fmla="*/ 0 w 54"/>
                <a:gd name="T5" fmla="*/ 94 h 94"/>
                <a:gd name="T6" fmla="*/ 0 w 54"/>
                <a:gd name="T7" fmla="*/ 88 h 94"/>
                <a:gd name="T8" fmla="*/ 0 w 54"/>
                <a:gd name="T9" fmla="*/ 82 h 94"/>
                <a:gd name="T10" fmla="*/ 0 w 54"/>
                <a:gd name="T11" fmla="*/ 76 h 94"/>
                <a:gd name="T12" fmla="*/ 0 w 54"/>
                <a:gd name="T13" fmla="*/ 76 h 94"/>
                <a:gd name="T14" fmla="*/ 0 w 54"/>
                <a:gd name="T15" fmla="*/ 70 h 94"/>
                <a:gd name="T16" fmla="*/ 12 w 54"/>
                <a:gd name="T17" fmla="*/ 53 h 94"/>
                <a:gd name="T18" fmla="*/ 24 w 54"/>
                <a:gd name="T19" fmla="*/ 41 h 94"/>
                <a:gd name="T20" fmla="*/ 30 w 54"/>
                <a:gd name="T21" fmla="*/ 29 h 94"/>
                <a:gd name="T22" fmla="*/ 36 w 54"/>
                <a:gd name="T23" fmla="*/ 17 h 94"/>
                <a:gd name="T24" fmla="*/ 36 w 54"/>
                <a:gd name="T25" fmla="*/ 5 h 94"/>
                <a:gd name="T26" fmla="*/ 42 w 54"/>
                <a:gd name="T27" fmla="*/ 0 h 94"/>
                <a:gd name="T28" fmla="*/ 42 w 54"/>
                <a:gd name="T29" fmla="*/ 0 h 94"/>
                <a:gd name="T30" fmla="*/ 48 w 54"/>
                <a:gd name="T31" fmla="*/ 0 h 94"/>
                <a:gd name="T32" fmla="*/ 48 w 54"/>
                <a:gd name="T33" fmla="*/ 0 h 94"/>
                <a:gd name="T34" fmla="*/ 54 w 54"/>
                <a:gd name="T35" fmla="*/ 0 h 94"/>
                <a:gd name="T36" fmla="*/ 54 w 54"/>
                <a:gd name="T37" fmla="*/ 0 h 94"/>
                <a:gd name="T38" fmla="*/ 54 w 54"/>
                <a:gd name="T39" fmla="*/ 5 h 94"/>
                <a:gd name="T40" fmla="*/ 54 w 54"/>
                <a:gd name="T41" fmla="*/ 35 h 94"/>
                <a:gd name="T42" fmla="*/ 48 w 54"/>
                <a:gd name="T43" fmla="*/ 47 h 94"/>
                <a:gd name="T44" fmla="*/ 42 w 54"/>
                <a:gd name="T45" fmla="*/ 58 h 94"/>
                <a:gd name="T46" fmla="*/ 24 w 54"/>
                <a:gd name="T47" fmla="*/ 70 h 94"/>
                <a:gd name="T48" fmla="*/ 12 w 54"/>
                <a:gd name="T49" fmla="*/ 82 h 94"/>
                <a:gd name="T50" fmla="*/ 0 w 54"/>
                <a:gd name="T51" fmla="*/ 94 h 94"/>
                <a:gd name="T52" fmla="*/ 0 w 54"/>
                <a:gd name="T53" fmla="*/ 88 h 94"/>
                <a:gd name="T54" fmla="*/ 0 w 54"/>
                <a:gd name="T55" fmla="*/ 82 h 94"/>
                <a:gd name="T56" fmla="*/ 0 w 54"/>
                <a:gd name="T57" fmla="*/ 76 h 94"/>
                <a:gd name="T58" fmla="*/ 0 w 54"/>
                <a:gd name="T59" fmla="*/ 76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"/>
                <a:gd name="T91" fmla="*/ 0 h 94"/>
                <a:gd name="T92" fmla="*/ 54 w 54"/>
                <a:gd name="T93" fmla="*/ 94 h 9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" h="94">
                  <a:moveTo>
                    <a:pt x="0" y="76"/>
                  </a:moveTo>
                  <a:lnTo>
                    <a:pt x="0" y="94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12" y="53"/>
                  </a:lnTo>
                  <a:lnTo>
                    <a:pt x="24" y="41"/>
                  </a:lnTo>
                  <a:lnTo>
                    <a:pt x="30" y="29"/>
                  </a:lnTo>
                  <a:lnTo>
                    <a:pt x="36" y="17"/>
                  </a:lnTo>
                  <a:lnTo>
                    <a:pt x="36" y="5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5"/>
                  </a:lnTo>
                  <a:lnTo>
                    <a:pt x="54" y="35"/>
                  </a:lnTo>
                  <a:lnTo>
                    <a:pt x="48" y="47"/>
                  </a:lnTo>
                  <a:lnTo>
                    <a:pt x="42" y="58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8" name="Freeform 248"/>
            <p:cNvSpPr>
              <a:spLocks/>
            </p:cNvSpPr>
            <p:nvPr/>
          </p:nvSpPr>
          <p:spPr bwMode="auto">
            <a:xfrm>
              <a:off x="390" y="703"/>
              <a:ext cx="113" cy="131"/>
            </a:xfrm>
            <a:custGeom>
              <a:avLst/>
              <a:gdLst>
                <a:gd name="T0" fmla="*/ 113 w 113"/>
                <a:gd name="T1" fmla="*/ 112 h 130"/>
                <a:gd name="T2" fmla="*/ 113 w 113"/>
                <a:gd name="T3" fmla="*/ 106 h 130"/>
                <a:gd name="T4" fmla="*/ 113 w 113"/>
                <a:gd name="T5" fmla="*/ 106 h 130"/>
                <a:gd name="T6" fmla="*/ 113 w 113"/>
                <a:gd name="T7" fmla="*/ 112 h 130"/>
                <a:gd name="T8" fmla="*/ 113 w 113"/>
                <a:gd name="T9" fmla="*/ 130 h 130"/>
                <a:gd name="T10" fmla="*/ 113 w 113"/>
                <a:gd name="T11" fmla="*/ 130 h 130"/>
                <a:gd name="T12" fmla="*/ 113 w 113"/>
                <a:gd name="T13" fmla="*/ 130 h 130"/>
                <a:gd name="T14" fmla="*/ 107 w 113"/>
                <a:gd name="T15" fmla="*/ 130 h 130"/>
                <a:gd name="T16" fmla="*/ 107 w 113"/>
                <a:gd name="T17" fmla="*/ 130 h 130"/>
                <a:gd name="T18" fmla="*/ 101 w 113"/>
                <a:gd name="T19" fmla="*/ 124 h 130"/>
                <a:gd name="T20" fmla="*/ 95 w 113"/>
                <a:gd name="T21" fmla="*/ 124 h 130"/>
                <a:gd name="T22" fmla="*/ 95 w 113"/>
                <a:gd name="T23" fmla="*/ 124 h 130"/>
                <a:gd name="T24" fmla="*/ 89 w 113"/>
                <a:gd name="T25" fmla="*/ 124 h 130"/>
                <a:gd name="T26" fmla="*/ 89 w 113"/>
                <a:gd name="T27" fmla="*/ 124 h 130"/>
                <a:gd name="T28" fmla="*/ 89 w 113"/>
                <a:gd name="T29" fmla="*/ 124 h 130"/>
                <a:gd name="T30" fmla="*/ 83 w 113"/>
                <a:gd name="T31" fmla="*/ 118 h 130"/>
                <a:gd name="T32" fmla="*/ 83 w 113"/>
                <a:gd name="T33" fmla="*/ 112 h 130"/>
                <a:gd name="T34" fmla="*/ 77 w 113"/>
                <a:gd name="T35" fmla="*/ 94 h 130"/>
                <a:gd name="T36" fmla="*/ 71 w 113"/>
                <a:gd name="T37" fmla="*/ 77 h 130"/>
                <a:gd name="T38" fmla="*/ 59 w 113"/>
                <a:gd name="T39" fmla="*/ 65 h 130"/>
                <a:gd name="T40" fmla="*/ 53 w 113"/>
                <a:gd name="T41" fmla="*/ 53 h 130"/>
                <a:gd name="T42" fmla="*/ 41 w 113"/>
                <a:gd name="T43" fmla="*/ 47 h 130"/>
                <a:gd name="T44" fmla="*/ 29 w 113"/>
                <a:gd name="T45" fmla="*/ 36 h 130"/>
                <a:gd name="T46" fmla="*/ 18 w 113"/>
                <a:gd name="T47" fmla="*/ 30 h 130"/>
                <a:gd name="T48" fmla="*/ 6 w 113"/>
                <a:gd name="T49" fmla="*/ 24 h 130"/>
                <a:gd name="T50" fmla="*/ 6 w 113"/>
                <a:gd name="T51" fmla="*/ 24 h 130"/>
                <a:gd name="T52" fmla="*/ 6 w 113"/>
                <a:gd name="T53" fmla="*/ 24 h 130"/>
                <a:gd name="T54" fmla="*/ 0 w 113"/>
                <a:gd name="T55" fmla="*/ 18 h 130"/>
                <a:gd name="T56" fmla="*/ 0 w 113"/>
                <a:gd name="T57" fmla="*/ 36 h 130"/>
                <a:gd name="T58" fmla="*/ 0 w 113"/>
                <a:gd name="T59" fmla="*/ 30 h 130"/>
                <a:gd name="T60" fmla="*/ 0 w 113"/>
                <a:gd name="T61" fmla="*/ 30 h 130"/>
                <a:gd name="T62" fmla="*/ 0 w 113"/>
                <a:gd name="T63" fmla="*/ 30 h 130"/>
                <a:gd name="T64" fmla="*/ 6 w 113"/>
                <a:gd name="T65" fmla="*/ 24 h 130"/>
                <a:gd name="T66" fmla="*/ 6 w 113"/>
                <a:gd name="T67" fmla="*/ 24 h 130"/>
                <a:gd name="T68" fmla="*/ 6 w 113"/>
                <a:gd name="T69" fmla="*/ 24 h 130"/>
                <a:gd name="T70" fmla="*/ 6 w 113"/>
                <a:gd name="T71" fmla="*/ 24 h 130"/>
                <a:gd name="T72" fmla="*/ 0 w 113"/>
                <a:gd name="T73" fmla="*/ 24 h 130"/>
                <a:gd name="T74" fmla="*/ 0 w 113"/>
                <a:gd name="T75" fmla="*/ 18 h 130"/>
                <a:gd name="T76" fmla="*/ 0 w 113"/>
                <a:gd name="T77" fmla="*/ 0 h 130"/>
                <a:gd name="T78" fmla="*/ 0 w 113"/>
                <a:gd name="T79" fmla="*/ 0 h 130"/>
                <a:gd name="T80" fmla="*/ 0 w 113"/>
                <a:gd name="T81" fmla="*/ 0 h 130"/>
                <a:gd name="T82" fmla="*/ 0 w 113"/>
                <a:gd name="T83" fmla="*/ 6 h 130"/>
                <a:gd name="T84" fmla="*/ 0 w 113"/>
                <a:gd name="T85" fmla="*/ 6 h 130"/>
                <a:gd name="T86" fmla="*/ 0 w 113"/>
                <a:gd name="T87" fmla="*/ 12 h 130"/>
                <a:gd name="T88" fmla="*/ 12 w 113"/>
                <a:gd name="T89" fmla="*/ 18 h 130"/>
                <a:gd name="T90" fmla="*/ 24 w 113"/>
                <a:gd name="T91" fmla="*/ 24 h 130"/>
                <a:gd name="T92" fmla="*/ 53 w 113"/>
                <a:gd name="T93" fmla="*/ 41 h 130"/>
                <a:gd name="T94" fmla="*/ 77 w 113"/>
                <a:gd name="T95" fmla="*/ 59 h 130"/>
                <a:gd name="T96" fmla="*/ 89 w 113"/>
                <a:gd name="T97" fmla="*/ 71 h 130"/>
                <a:gd name="T98" fmla="*/ 101 w 113"/>
                <a:gd name="T99" fmla="*/ 83 h 130"/>
                <a:gd name="T100" fmla="*/ 107 w 113"/>
                <a:gd name="T101" fmla="*/ 94 h 130"/>
                <a:gd name="T102" fmla="*/ 113 w 113"/>
                <a:gd name="T103" fmla="*/ 100 h 130"/>
                <a:gd name="T104" fmla="*/ 113 w 113"/>
                <a:gd name="T105" fmla="*/ 106 h 130"/>
                <a:gd name="T106" fmla="*/ 113 w 113"/>
                <a:gd name="T107" fmla="*/ 106 h 130"/>
                <a:gd name="T108" fmla="*/ 113 w 113"/>
                <a:gd name="T109" fmla="*/ 112 h 1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3"/>
                <a:gd name="T166" fmla="*/ 0 h 130"/>
                <a:gd name="T167" fmla="*/ 113 w 113"/>
                <a:gd name="T168" fmla="*/ 130 h 1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3" h="130">
                  <a:moveTo>
                    <a:pt x="113" y="112"/>
                  </a:moveTo>
                  <a:lnTo>
                    <a:pt x="113" y="106"/>
                  </a:lnTo>
                  <a:lnTo>
                    <a:pt x="113" y="112"/>
                  </a:lnTo>
                  <a:lnTo>
                    <a:pt x="113" y="130"/>
                  </a:lnTo>
                  <a:lnTo>
                    <a:pt x="107" y="130"/>
                  </a:lnTo>
                  <a:lnTo>
                    <a:pt x="101" y="124"/>
                  </a:lnTo>
                  <a:lnTo>
                    <a:pt x="95" y="124"/>
                  </a:lnTo>
                  <a:lnTo>
                    <a:pt x="89" y="124"/>
                  </a:lnTo>
                  <a:lnTo>
                    <a:pt x="83" y="118"/>
                  </a:lnTo>
                  <a:lnTo>
                    <a:pt x="83" y="112"/>
                  </a:lnTo>
                  <a:lnTo>
                    <a:pt x="77" y="94"/>
                  </a:lnTo>
                  <a:lnTo>
                    <a:pt x="71" y="77"/>
                  </a:lnTo>
                  <a:lnTo>
                    <a:pt x="59" y="65"/>
                  </a:lnTo>
                  <a:lnTo>
                    <a:pt x="53" y="53"/>
                  </a:lnTo>
                  <a:lnTo>
                    <a:pt x="41" y="47"/>
                  </a:lnTo>
                  <a:lnTo>
                    <a:pt x="29" y="36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24" y="24"/>
                  </a:lnTo>
                  <a:lnTo>
                    <a:pt x="53" y="41"/>
                  </a:lnTo>
                  <a:lnTo>
                    <a:pt x="77" y="59"/>
                  </a:lnTo>
                  <a:lnTo>
                    <a:pt x="89" y="71"/>
                  </a:lnTo>
                  <a:lnTo>
                    <a:pt x="101" y="83"/>
                  </a:lnTo>
                  <a:lnTo>
                    <a:pt x="107" y="94"/>
                  </a:lnTo>
                  <a:lnTo>
                    <a:pt x="113" y="100"/>
                  </a:lnTo>
                  <a:lnTo>
                    <a:pt x="113" y="106"/>
                  </a:lnTo>
                  <a:lnTo>
                    <a:pt x="113" y="112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390" y="846"/>
              <a:ext cx="7" cy="29"/>
            </a:xfrm>
            <a:custGeom>
              <a:avLst/>
              <a:gdLst>
                <a:gd name="T0" fmla="*/ 0 w 6"/>
                <a:gd name="T1" fmla="*/ 0 h 29"/>
                <a:gd name="T2" fmla="*/ 0 w 6"/>
                <a:gd name="T3" fmla="*/ 23 h 29"/>
                <a:gd name="T4" fmla="*/ 0 w 6"/>
                <a:gd name="T5" fmla="*/ 29 h 29"/>
                <a:gd name="T6" fmla="*/ 0 w 6"/>
                <a:gd name="T7" fmla="*/ 29 h 29"/>
                <a:gd name="T8" fmla="*/ 6 w 6"/>
                <a:gd name="T9" fmla="*/ 23 h 29"/>
                <a:gd name="T10" fmla="*/ 6 w 6"/>
                <a:gd name="T11" fmla="*/ 23 h 29"/>
                <a:gd name="T12" fmla="*/ 0 w 6"/>
                <a:gd name="T13" fmla="*/ 5 h 29"/>
                <a:gd name="T14" fmla="*/ 0 w 6"/>
                <a:gd name="T15" fmla="*/ 0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29"/>
                <a:gd name="T26" fmla="*/ 6 w 6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29">
                  <a:moveTo>
                    <a:pt x="0" y="0"/>
                  </a:moveTo>
                  <a:lnTo>
                    <a:pt x="0" y="23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390" y="740"/>
              <a:ext cx="0" cy="23"/>
            </a:xfrm>
            <a:custGeom>
              <a:avLst/>
              <a:gdLst>
                <a:gd name="T0" fmla="*/ 0 w 1"/>
                <a:gd name="T1" fmla="*/ 0 h 23"/>
                <a:gd name="T2" fmla="*/ 0 w 1"/>
                <a:gd name="T3" fmla="*/ 23 h 23"/>
                <a:gd name="T4" fmla="*/ 0 w 1"/>
                <a:gd name="T5" fmla="*/ 17 h 23"/>
                <a:gd name="T6" fmla="*/ 0 w 1"/>
                <a:gd name="T7" fmla="*/ 5 h 23"/>
                <a:gd name="T8" fmla="*/ 0 w 1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3"/>
                <a:gd name="T17" fmla="*/ 1 w 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3">
                  <a:moveTo>
                    <a:pt x="0" y="0"/>
                  </a:moveTo>
                  <a:lnTo>
                    <a:pt x="0" y="23"/>
                  </a:lnTo>
                  <a:lnTo>
                    <a:pt x="0" y="17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174" y="703"/>
              <a:ext cx="216" cy="166"/>
            </a:xfrm>
            <a:custGeom>
              <a:avLst/>
              <a:gdLst>
                <a:gd name="T0" fmla="*/ 216 w 216"/>
                <a:gd name="T1" fmla="*/ 0 h 165"/>
                <a:gd name="T2" fmla="*/ 210 w 216"/>
                <a:gd name="T3" fmla="*/ 0 h 165"/>
                <a:gd name="T4" fmla="*/ 210 w 216"/>
                <a:gd name="T5" fmla="*/ 0 h 165"/>
                <a:gd name="T6" fmla="*/ 210 w 216"/>
                <a:gd name="T7" fmla="*/ 6 h 165"/>
                <a:gd name="T8" fmla="*/ 210 w 216"/>
                <a:gd name="T9" fmla="*/ 6 h 165"/>
                <a:gd name="T10" fmla="*/ 210 w 216"/>
                <a:gd name="T11" fmla="*/ 18 h 165"/>
                <a:gd name="T12" fmla="*/ 210 w 216"/>
                <a:gd name="T13" fmla="*/ 18 h 165"/>
                <a:gd name="T14" fmla="*/ 216 w 216"/>
                <a:gd name="T15" fmla="*/ 18 h 165"/>
                <a:gd name="T16" fmla="*/ 216 w 216"/>
                <a:gd name="T17" fmla="*/ 36 h 165"/>
                <a:gd name="T18" fmla="*/ 216 w 216"/>
                <a:gd name="T19" fmla="*/ 59 h 165"/>
                <a:gd name="T20" fmla="*/ 216 w 216"/>
                <a:gd name="T21" fmla="*/ 83 h 165"/>
                <a:gd name="T22" fmla="*/ 210 w 216"/>
                <a:gd name="T23" fmla="*/ 118 h 165"/>
                <a:gd name="T24" fmla="*/ 216 w 216"/>
                <a:gd name="T25" fmla="*/ 142 h 165"/>
                <a:gd name="T26" fmla="*/ 216 w 216"/>
                <a:gd name="T27" fmla="*/ 165 h 165"/>
                <a:gd name="T28" fmla="*/ 210 w 216"/>
                <a:gd name="T29" fmla="*/ 147 h 165"/>
                <a:gd name="T30" fmla="*/ 204 w 216"/>
                <a:gd name="T31" fmla="*/ 106 h 165"/>
                <a:gd name="T32" fmla="*/ 210 w 216"/>
                <a:gd name="T33" fmla="*/ 53 h 165"/>
                <a:gd name="T34" fmla="*/ 210 w 216"/>
                <a:gd name="T35" fmla="*/ 41 h 165"/>
                <a:gd name="T36" fmla="*/ 204 w 216"/>
                <a:gd name="T37" fmla="*/ 36 h 165"/>
                <a:gd name="T38" fmla="*/ 180 w 216"/>
                <a:gd name="T39" fmla="*/ 59 h 165"/>
                <a:gd name="T40" fmla="*/ 120 w 216"/>
                <a:gd name="T41" fmla="*/ 100 h 165"/>
                <a:gd name="T42" fmla="*/ 96 w 216"/>
                <a:gd name="T43" fmla="*/ 124 h 165"/>
                <a:gd name="T44" fmla="*/ 90 w 216"/>
                <a:gd name="T45" fmla="*/ 142 h 165"/>
                <a:gd name="T46" fmla="*/ 90 w 216"/>
                <a:gd name="T47" fmla="*/ 142 h 165"/>
                <a:gd name="T48" fmla="*/ 90 w 216"/>
                <a:gd name="T49" fmla="*/ 124 h 165"/>
                <a:gd name="T50" fmla="*/ 150 w 216"/>
                <a:gd name="T51" fmla="*/ 71 h 165"/>
                <a:gd name="T52" fmla="*/ 198 w 216"/>
                <a:gd name="T53" fmla="*/ 30 h 165"/>
                <a:gd name="T54" fmla="*/ 198 w 216"/>
                <a:gd name="T55" fmla="*/ 24 h 165"/>
                <a:gd name="T56" fmla="*/ 198 w 216"/>
                <a:gd name="T57" fmla="*/ 24 h 165"/>
                <a:gd name="T58" fmla="*/ 180 w 216"/>
                <a:gd name="T59" fmla="*/ 30 h 165"/>
                <a:gd name="T60" fmla="*/ 138 w 216"/>
                <a:gd name="T61" fmla="*/ 53 h 165"/>
                <a:gd name="T62" fmla="*/ 60 w 216"/>
                <a:gd name="T63" fmla="*/ 89 h 165"/>
                <a:gd name="T64" fmla="*/ 42 w 216"/>
                <a:gd name="T65" fmla="*/ 94 h 165"/>
                <a:gd name="T66" fmla="*/ 24 w 216"/>
                <a:gd name="T67" fmla="*/ 106 h 165"/>
                <a:gd name="T68" fmla="*/ 12 w 216"/>
                <a:gd name="T69" fmla="*/ 118 h 165"/>
                <a:gd name="T70" fmla="*/ 6 w 216"/>
                <a:gd name="T71" fmla="*/ 136 h 165"/>
                <a:gd name="T72" fmla="*/ 0 w 216"/>
                <a:gd name="T73" fmla="*/ 159 h 165"/>
                <a:gd name="T74" fmla="*/ 0 w 216"/>
                <a:gd name="T75" fmla="*/ 147 h 165"/>
                <a:gd name="T76" fmla="*/ 6 w 216"/>
                <a:gd name="T77" fmla="*/ 130 h 165"/>
                <a:gd name="T78" fmla="*/ 12 w 216"/>
                <a:gd name="T79" fmla="*/ 112 h 165"/>
                <a:gd name="T80" fmla="*/ 24 w 216"/>
                <a:gd name="T81" fmla="*/ 94 h 165"/>
                <a:gd name="T82" fmla="*/ 48 w 216"/>
                <a:gd name="T83" fmla="*/ 89 h 165"/>
                <a:gd name="T84" fmla="*/ 72 w 216"/>
                <a:gd name="T85" fmla="*/ 77 h 165"/>
                <a:gd name="T86" fmla="*/ 210 w 216"/>
                <a:gd name="T87" fmla="*/ 6 h 165"/>
                <a:gd name="T88" fmla="*/ 210 w 216"/>
                <a:gd name="T89" fmla="*/ 18 h 165"/>
                <a:gd name="T90" fmla="*/ 210 w 216"/>
                <a:gd name="T91" fmla="*/ 18 h 16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16"/>
                <a:gd name="T139" fmla="*/ 0 h 165"/>
                <a:gd name="T140" fmla="*/ 216 w 216"/>
                <a:gd name="T141" fmla="*/ 165 h 16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16" h="165">
                  <a:moveTo>
                    <a:pt x="216" y="18"/>
                  </a:moveTo>
                  <a:lnTo>
                    <a:pt x="216" y="0"/>
                  </a:lnTo>
                  <a:lnTo>
                    <a:pt x="210" y="0"/>
                  </a:lnTo>
                  <a:lnTo>
                    <a:pt x="210" y="6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16" y="18"/>
                  </a:lnTo>
                  <a:lnTo>
                    <a:pt x="216" y="36"/>
                  </a:lnTo>
                  <a:lnTo>
                    <a:pt x="216" y="59"/>
                  </a:lnTo>
                  <a:lnTo>
                    <a:pt x="216" y="71"/>
                  </a:lnTo>
                  <a:lnTo>
                    <a:pt x="216" y="83"/>
                  </a:lnTo>
                  <a:lnTo>
                    <a:pt x="210" y="100"/>
                  </a:lnTo>
                  <a:lnTo>
                    <a:pt x="210" y="118"/>
                  </a:lnTo>
                  <a:lnTo>
                    <a:pt x="216" y="130"/>
                  </a:lnTo>
                  <a:lnTo>
                    <a:pt x="216" y="142"/>
                  </a:lnTo>
                  <a:lnTo>
                    <a:pt x="216" y="165"/>
                  </a:lnTo>
                  <a:lnTo>
                    <a:pt x="210" y="159"/>
                  </a:lnTo>
                  <a:lnTo>
                    <a:pt x="210" y="147"/>
                  </a:lnTo>
                  <a:lnTo>
                    <a:pt x="210" y="130"/>
                  </a:lnTo>
                  <a:lnTo>
                    <a:pt x="204" y="106"/>
                  </a:lnTo>
                  <a:lnTo>
                    <a:pt x="204" y="89"/>
                  </a:lnTo>
                  <a:lnTo>
                    <a:pt x="210" y="53"/>
                  </a:lnTo>
                  <a:lnTo>
                    <a:pt x="210" y="47"/>
                  </a:lnTo>
                  <a:lnTo>
                    <a:pt x="210" y="41"/>
                  </a:lnTo>
                  <a:lnTo>
                    <a:pt x="204" y="41"/>
                  </a:lnTo>
                  <a:lnTo>
                    <a:pt x="204" y="36"/>
                  </a:lnTo>
                  <a:lnTo>
                    <a:pt x="180" y="59"/>
                  </a:lnTo>
                  <a:lnTo>
                    <a:pt x="150" y="83"/>
                  </a:lnTo>
                  <a:lnTo>
                    <a:pt x="120" y="100"/>
                  </a:lnTo>
                  <a:lnTo>
                    <a:pt x="108" y="112"/>
                  </a:lnTo>
                  <a:lnTo>
                    <a:pt x="96" y="124"/>
                  </a:lnTo>
                  <a:lnTo>
                    <a:pt x="96" y="142"/>
                  </a:lnTo>
                  <a:lnTo>
                    <a:pt x="90" y="142"/>
                  </a:lnTo>
                  <a:lnTo>
                    <a:pt x="90" y="136"/>
                  </a:lnTo>
                  <a:lnTo>
                    <a:pt x="90" y="124"/>
                  </a:lnTo>
                  <a:lnTo>
                    <a:pt x="120" y="100"/>
                  </a:lnTo>
                  <a:lnTo>
                    <a:pt x="150" y="71"/>
                  </a:lnTo>
                  <a:lnTo>
                    <a:pt x="198" y="36"/>
                  </a:lnTo>
                  <a:lnTo>
                    <a:pt x="198" y="30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0"/>
                  </a:lnTo>
                  <a:lnTo>
                    <a:pt x="174" y="36"/>
                  </a:lnTo>
                  <a:lnTo>
                    <a:pt x="138" y="53"/>
                  </a:lnTo>
                  <a:lnTo>
                    <a:pt x="84" y="83"/>
                  </a:lnTo>
                  <a:lnTo>
                    <a:pt x="60" y="89"/>
                  </a:lnTo>
                  <a:lnTo>
                    <a:pt x="48" y="94"/>
                  </a:lnTo>
                  <a:lnTo>
                    <a:pt x="42" y="94"/>
                  </a:lnTo>
                  <a:lnTo>
                    <a:pt x="36" y="100"/>
                  </a:lnTo>
                  <a:lnTo>
                    <a:pt x="24" y="106"/>
                  </a:lnTo>
                  <a:lnTo>
                    <a:pt x="18" y="112"/>
                  </a:lnTo>
                  <a:lnTo>
                    <a:pt x="12" y="118"/>
                  </a:lnTo>
                  <a:lnTo>
                    <a:pt x="6" y="130"/>
                  </a:lnTo>
                  <a:lnTo>
                    <a:pt x="6" y="136"/>
                  </a:lnTo>
                  <a:lnTo>
                    <a:pt x="6" y="142"/>
                  </a:lnTo>
                  <a:lnTo>
                    <a:pt x="0" y="159"/>
                  </a:lnTo>
                  <a:lnTo>
                    <a:pt x="0" y="153"/>
                  </a:lnTo>
                  <a:lnTo>
                    <a:pt x="0" y="147"/>
                  </a:lnTo>
                  <a:lnTo>
                    <a:pt x="0" y="136"/>
                  </a:lnTo>
                  <a:lnTo>
                    <a:pt x="6" y="130"/>
                  </a:lnTo>
                  <a:lnTo>
                    <a:pt x="6" y="118"/>
                  </a:lnTo>
                  <a:lnTo>
                    <a:pt x="12" y="112"/>
                  </a:lnTo>
                  <a:lnTo>
                    <a:pt x="18" y="100"/>
                  </a:lnTo>
                  <a:lnTo>
                    <a:pt x="24" y="94"/>
                  </a:lnTo>
                  <a:lnTo>
                    <a:pt x="36" y="89"/>
                  </a:lnTo>
                  <a:lnTo>
                    <a:pt x="48" y="89"/>
                  </a:lnTo>
                  <a:lnTo>
                    <a:pt x="60" y="83"/>
                  </a:lnTo>
                  <a:lnTo>
                    <a:pt x="72" y="77"/>
                  </a:lnTo>
                  <a:lnTo>
                    <a:pt x="84" y="71"/>
                  </a:lnTo>
                  <a:lnTo>
                    <a:pt x="210" y="6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16" y="18"/>
                  </a:lnTo>
                  <a:close/>
                </a:path>
              </a:pathLst>
            </a:custGeom>
            <a:solidFill>
              <a:srgbClr val="BF8C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580" y="909"/>
              <a:ext cx="13" cy="31"/>
            </a:xfrm>
            <a:custGeom>
              <a:avLst/>
              <a:gdLst>
                <a:gd name="T0" fmla="*/ 6 w 12"/>
                <a:gd name="T1" fmla="*/ 0 h 30"/>
                <a:gd name="T2" fmla="*/ 0 w 12"/>
                <a:gd name="T3" fmla="*/ 12 h 30"/>
                <a:gd name="T4" fmla="*/ 6 w 12"/>
                <a:gd name="T5" fmla="*/ 24 h 30"/>
                <a:gd name="T6" fmla="*/ 6 w 12"/>
                <a:gd name="T7" fmla="*/ 24 h 30"/>
                <a:gd name="T8" fmla="*/ 6 w 12"/>
                <a:gd name="T9" fmla="*/ 30 h 30"/>
                <a:gd name="T10" fmla="*/ 6 w 12"/>
                <a:gd name="T11" fmla="*/ 30 h 30"/>
                <a:gd name="T12" fmla="*/ 6 w 12"/>
                <a:gd name="T13" fmla="*/ 30 h 30"/>
                <a:gd name="T14" fmla="*/ 6 w 12"/>
                <a:gd name="T15" fmla="*/ 30 h 30"/>
                <a:gd name="T16" fmla="*/ 12 w 12"/>
                <a:gd name="T17" fmla="*/ 24 h 30"/>
                <a:gd name="T18" fmla="*/ 12 w 12"/>
                <a:gd name="T19" fmla="*/ 24 h 30"/>
                <a:gd name="T20" fmla="*/ 12 w 12"/>
                <a:gd name="T21" fmla="*/ 24 h 30"/>
                <a:gd name="T22" fmla="*/ 12 w 12"/>
                <a:gd name="T23" fmla="*/ 12 h 30"/>
                <a:gd name="T24" fmla="*/ 12 w 12"/>
                <a:gd name="T25" fmla="*/ 0 h 30"/>
                <a:gd name="T26" fmla="*/ 6 w 12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30"/>
                <a:gd name="T44" fmla="*/ 12 w 12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30">
                  <a:moveTo>
                    <a:pt x="6" y="0"/>
                  </a:moveTo>
                  <a:lnTo>
                    <a:pt x="0" y="12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3" name="Freeform 253"/>
            <p:cNvSpPr>
              <a:spLocks/>
            </p:cNvSpPr>
            <p:nvPr/>
          </p:nvSpPr>
          <p:spPr bwMode="auto">
            <a:xfrm>
              <a:off x="779" y="709"/>
              <a:ext cx="221" cy="160"/>
            </a:xfrm>
            <a:custGeom>
              <a:avLst/>
              <a:gdLst>
                <a:gd name="T0" fmla="*/ 6 w 221"/>
                <a:gd name="T1" fmla="*/ 18 h 159"/>
                <a:gd name="T2" fmla="*/ 6 w 221"/>
                <a:gd name="T3" fmla="*/ 24 h 159"/>
                <a:gd name="T4" fmla="*/ 12 w 221"/>
                <a:gd name="T5" fmla="*/ 30 h 159"/>
                <a:gd name="T6" fmla="*/ 6 w 221"/>
                <a:gd name="T7" fmla="*/ 47 h 159"/>
                <a:gd name="T8" fmla="*/ 12 w 221"/>
                <a:gd name="T9" fmla="*/ 77 h 159"/>
                <a:gd name="T10" fmla="*/ 12 w 221"/>
                <a:gd name="T11" fmla="*/ 112 h 159"/>
                <a:gd name="T12" fmla="*/ 6 w 221"/>
                <a:gd name="T13" fmla="*/ 141 h 159"/>
                <a:gd name="T14" fmla="*/ 6 w 221"/>
                <a:gd name="T15" fmla="*/ 159 h 159"/>
                <a:gd name="T16" fmla="*/ 6 w 221"/>
                <a:gd name="T17" fmla="*/ 159 h 159"/>
                <a:gd name="T18" fmla="*/ 12 w 221"/>
                <a:gd name="T19" fmla="*/ 153 h 159"/>
                <a:gd name="T20" fmla="*/ 18 w 221"/>
                <a:gd name="T21" fmla="*/ 118 h 159"/>
                <a:gd name="T22" fmla="*/ 18 w 221"/>
                <a:gd name="T23" fmla="*/ 83 h 159"/>
                <a:gd name="T24" fmla="*/ 18 w 221"/>
                <a:gd name="T25" fmla="*/ 41 h 159"/>
                <a:gd name="T26" fmla="*/ 18 w 221"/>
                <a:gd name="T27" fmla="*/ 35 h 159"/>
                <a:gd name="T28" fmla="*/ 18 w 221"/>
                <a:gd name="T29" fmla="*/ 30 h 159"/>
                <a:gd name="T30" fmla="*/ 72 w 221"/>
                <a:gd name="T31" fmla="*/ 77 h 159"/>
                <a:gd name="T32" fmla="*/ 114 w 221"/>
                <a:gd name="T33" fmla="*/ 106 h 159"/>
                <a:gd name="T34" fmla="*/ 132 w 221"/>
                <a:gd name="T35" fmla="*/ 136 h 159"/>
                <a:gd name="T36" fmla="*/ 132 w 221"/>
                <a:gd name="T37" fmla="*/ 136 h 159"/>
                <a:gd name="T38" fmla="*/ 132 w 221"/>
                <a:gd name="T39" fmla="*/ 118 h 159"/>
                <a:gd name="T40" fmla="*/ 78 w 221"/>
                <a:gd name="T41" fmla="*/ 65 h 159"/>
                <a:gd name="T42" fmla="*/ 24 w 221"/>
                <a:gd name="T43" fmla="*/ 24 h 159"/>
                <a:gd name="T44" fmla="*/ 24 w 221"/>
                <a:gd name="T45" fmla="*/ 18 h 159"/>
                <a:gd name="T46" fmla="*/ 30 w 221"/>
                <a:gd name="T47" fmla="*/ 18 h 159"/>
                <a:gd name="T48" fmla="*/ 42 w 221"/>
                <a:gd name="T49" fmla="*/ 24 h 159"/>
                <a:gd name="T50" fmla="*/ 84 w 221"/>
                <a:gd name="T51" fmla="*/ 47 h 159"/>
                <a:gd name="T52" fmla="*/ 168 w 221"/>
                <a:gd name="T53" fmla="*/ 83 h 159"/>
                <a:gd name="T54" fmla="*/ 186 w 221"/>
                <a:gd name="T55" fmla="*/ 88 h 159"/>
                <a:gd name="T56" fmla="*/ 198 w 221"/>
                <a:gd name="T57" fmla="*/ 100 h 159"/>
                <a:gd name="T58" fmla="*/ 210 w 221"/>
                <a:gd name="T59" fmla="*/ 112 h 159"/>
                <a:gd name="T60" fmla="*/ 221 w 221"/>
                <a:gd name="T61" fmla="*/ 130 h 159"/>
                <a:gd name="T62" fmla="*/ 221 w 221"/>
                <a:gd name="T63" fmla="*/ 153 h 159"/>
                <a:gd name="T64" fmla="*/ 221 w 221"/>
                <a:gd name="T65" fmla="*/ 141 h 159"/>
                <a:gd name="T66" fmla="*/ 221 w 221"/>
                <a:gd name="T67" fmla="*/ 124 h 159"/>
                <a:gd name="T68" fmla="*/ 210 w 221"/>
                <a:gd name="T69" fmla="*/ 106 h 159"/>
                <a:gd name="T70" fmla="*/ 198 w 221"/>
                <a:gd name="T71" fmla="*/ 88 h 159"/>
                <a:gd name="T72" fmla="*/ 180 w 221"/>
                <a:gd name="T73" fmla="*/ 83 h 159"/>
                <a:gd name="T74" fmla="*/ 156 w 221"/>
                <a:gd name="T75" fmla="*/ 71 h 159"/>
                <a:gd name="T76" fmla="*/ 18 w 221"/>
                <a:gd name="T77" fmla="*/ 0 h 159"/>
                <a:gd name="T78" fmla="*/ 18 w 221"/>
                <a:gd name="T79" fmla="*/ 12 h 159"/>
                <a:gd name="T80" fmla="*/ 12 w 221"/>
                <a:gd name="T81" fmla="*/ 12 h 159"/>
                <a:gd name="T82" fmla="*/ 6 w 221"/>
                <a:gd name="T83" fmla="*/ 18 h 159"/>
                <a:gd name="T84" fmla="*/ 0 w 221"/>
                <a:gd name="T85" fmla="*/ 18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1"/>
                <a:gd name="T130" fmla="*/ 0 h 159"/>
                <a:gd name="T131" fmla="*/ 221 w 221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1" h="159">
                  <a:moveTo>
                    <a:pt x="0" y="18"/>
                  </a:moveTo>
                  <a:lnTo>
                    <a:pt x="6" y="18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5"/>
                  </a:lnTo>
                  <a:lnTo>
                    <a:pt x="6" y="47"/>
                  </a:lnTo>
                  <a:lnTo>
                    <a:pt x="12" y="65"/>
                  </a:lnTo>
                  <a:lnTo>
                    <a:pt x="12" y="77"/>
                  </a:lnTo>
                  <a:lnTo>
                    <a:pt x="12" y="94"/>
                  </a:lnTo>
                  <a:lnTo>
                    <a:pt x="12" y="112"/>
                  </a:lnTo>
                  <a:lnTo>
                    <a:pt x="12" y="124"/>
                  </a:lnTo>
                  <a:lnTo>
                    <a:pt x="6" y="141"/>
                  </a:lnTo>
                  <a:lnTo>
                    <a:pt x="6" y="159"/>
                  </a:lnTo>
                  <a:lnTo>
                    <a:pt x="12" y="159"/>
                  </a:lnTo>
                  <a:lnTo>
                    <a:pt x="12" y="153"/>
                  </a:lnTo>
                  <a:lnTo>
                    <a:pt x="12" y="141"/>
                  </a:lnTo>
                  <a:lnTo>
                    <a:pt x="18" y="118"/>
                  </a:lnTo>
                  <a:lnTo>
                    <a:pt x="18" y="100"/>
                  </a:lnTo>
                  <a:lnTo>
                    <a:pt x="18" y="83"/>
                  </a:lnTo>
                  <a:lnTo>
                    <a:pt x="18" y="47"/>
                  </a:lnTo>
                  <a:lnTo>
                    <a:pt x="18" y="41"/>
                  </a:lnTo>
                  <a:lnTo>
                    <a:pt x="18" y="35"/>
                  </a:lnTo>
                  <a:lnTo>
                    <a:pt x="18" y="30"/>
                  </a:lnTo>
                  <a:lnTo>
                    <a:pt x="48" y="53"/>
                  </a:lnTo>
                  <a:lnTo>
                    <a:pt x="72" y="77"/>
                  </a:lnTo>
                  <a:lnTo>
                    <a:pt x="102" y="94"/>
                  </a:lnTo>
                  <a:lnTo>
                    <a:pt x="114" y="106"/>
                  </a:lnTo>
                  <a:lnTo>
                    <a:pt x="132" y="118"/>
                  </a:lnTo>
                  <a:lnTo>
                    <a:pt x="132" y="136"/>
                  </a:lnTo>
                  <a:lnTo>
                    <a:pt x="132" y="130"/>
                  </a:lnTo>
                  <a:lnTo>
                    <a:pt x="132" y="118"/>
                  </a:lnTo>
                  <a:lnTo>
                    <a:pt x="108" y="94"/>
                  </a:lnTo>
                  <a:lnTo>
                    <a:pt x="78" y="65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54" y="30"/>
                  </a:lnTo>
                  <a:lnTo>
                    <a:pt x="84" y="47"/>
                  </a:lnTo>
                  <a:lnTo>
                    <a:pt x="138" y="77"/>
                  </a:lnTo>
                  <a:lnTo>
                    <a:pt x="168" y="83"/>
                  </a:lnTo>
                  <a:lnTo>
                    <a:pt x="180" y="88"/>
                  </a:lnTo>
                  <a:lnTo>
                    <a:pt x="186" y="88"/>
                  </a:lnTo>
                  <a:lnTo>
                    <a:pt x="186" y="94"/>
                  </a:lnTo>
                  <a:lnTo>
                    <a:pt x="198" y="100"/>
                  </a:lnTo>
                  <a:lnTo>
                    <a:pt x="204" y="106"/>
                  </a:lnTo>
                  <a:lnTo>
                    <a:pt x="210" y="112"/>
                  </a:lnTo>
                  <a:lnTo>
                    <a:pt x="215" y="124"/>
                  </a:lnTo>
                  <a:lnTo>
                    <a:pt x="221" y="130"/>
                  </a:lnTo>
                  <a:lnTo>
                    <a:pt x="221" y="136"/>
                  </a:lnTo>
                  <a:lnTo>
                    <a:pt x="221" y="153"/>
                  </a:lnTo>
                  <a:lnTo>
                    <a:pt x="221" y="147"/>
                  </a:lnTo>
                  <a:lnTo>
                    <a:pt x="221" y="141"/>
                  </a:lnTo>
                  <a:lnTo>
                    <a:pt x="221" y="130"/>
                  </a:lnTo>
                  <a:lnTo>
                    <a:pt x="221" y="124"/>
                  </a:lnTo>
                  <a:lnTo>
                    <a:pt x="215" y="112"/>
                  </a:lnTo>
                  <a:lnTo>
                    <a:pt x="210" y="106"/>
                  </a:lnTo>
                  <a:lnTo>
                    <a:pt x="204" y="94"/>
                  </a:lnTo>
                  <a:lnTo>
                    <a:pt x="198" y="88"/>
                  </a:lnTo>
                  <a:lnTo>
                    <a:pt x="192" y="83"/>
                  </a:lnTo>
                  <a:lnTo>
                    <a:pt x="180" y="83"/>
                  </a:lnTo>
                  <a:lnTo>
                    <a:pt x="168" y="77"/>
                  </a:lnTo>
                  <a:lnTo>
                    <a:pt x="156" y="71"/>
                  </a:lnTo>
                  <a:lnTo>
                    <a:pt x="144" y="65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671" y="703"/>
              <a:ext cx="126" cy="131"/>
            </a:xfrm>
            <a:custGeom>
              <a:avLst/>
              <a:gdLst>
                <a:gd name="T0" fmla="*/ 0 w 126"/>
                <a:gd name="T1" fmla="*/ 130 h 130"/>
                <a:gd name="T2" fmla="*/ 0 w 126"/>
                <a:gd name="T3" fmla="*/ 124 h 130"/>
                <a:gd name="T4" fmla="*/ 0 w 126"/>
                <a:gd name="T5" fmla="*/ 118 h 130"/>
                <a:gd name="T6" fmla="*/ 0 w 126"/>
                <a:gd name="T7" fmla="*/ 112 h 130"/>
                <a:gd name="T8" fmla="*/ 6 w 126"/>
                <a:gd name="T9" fmla="*/ 106 h 130"/>
                <a:gd name="T10" fmla="*/ 6 w 126"/>
                <a:gd name="T11" fmla="*/ 106 h 130"/>
                <a:gd name="T12" fmla="*/ 6 w 126"/>
                <a:gd name="T13" fmla="*/ 100 h 130"/>
                <a:gd name="T14" fmla="*/ 6 w 126"/>
                <a:gd name="T15" fmla="*/ 94 h 130"/>
                <a:gd name="T16" fmla="*/ 12 w 126"/>
                <a:gd name="T17" fmla="*/ 83 h 130"/>
                <a:gd name="T18" fmla="*/ 24 w 126"/>
                <a:gd name="T19" fmla="*/ 71 h 130"/>
                <a:gd name="T20" fmla="*/ 42 w 126"/>
                <a:gd name="T21" fmla="*/ 59 h 130"/>
                <a:gd name="T22" fmla="*/ 66 w 126"/>
                <a:gd name="T23" fmla="*/ 41 h 130"/>
                <a:gd name="T24" fmla="*/ 90 w 126"/>
                <a:gd name="T25" fmla="*/ 24 h 130"/>
                <a:gd name="T26" fmla="*/ 102 w 126"/>
                <a:gd name="T27" fmla="*/ 18 h 130"/>
                <a:gd name="T28" fmla="*/ 114 w 126"/>
                <a:gd name="T29" fmla="*/ 12 h 130"/>
                <a:gd name="T30" fmla="*/ 120 w 126"/>
                <a:gd name="T31" fmla="*/ 6 h 130"/>
                <a:gd name="T32" fmla="*/ 120 w 126"/>
                <a:gd name="T33" fmla="*/ 6 h 130"/>
                <a:gd name="T34" fmla="*/ 114 w 126"/>
                <a:gd name="T35" fmla="*/ 0 h 130"/>
                <a:gd name="T36" fmla="*/ 120 w 126"/>
                <a:gd name="T37" fmla="*/ 0 h 130"/>
                <a:gd name="T38" fmla="*/ 120 w 126"/>
                <a:gd name="T39" fmla="*/ 0 h 130"/>
                <a:gd name="T40" fmla="*/ 120 w 126"/>
                <a:gd name="T41" fmla="*/ 0 h 130"/>
                <a:gd name="T42" fmla="*/ 126 w 126"/>
                <a:gd name="T43" fmla="*/ 0 h 130"/>
                <a:gd name="T44" fmla="*/ 120 w 126"/>
                <a:gd name="T45" fmla="*/ 0 h 130"/>
                <a:gd name="T46" fmla="*/ 120 w 126"/>
                <a:gd name="T47" fmla="*/ 0 h 130"/>
                <a:gd name="T48" fmla="*/ 120 w 126"/>
                <a:gd name="T49" fmla="*/ 6 h 130"/>
                <a:gd name="T50" fmla="*/ 120 w 126"/>
                <a:gd name="T51" fmla="*/ 6 h 130"/>
                <a:gd name="T52" fmla="*/ 126 w 126"/>
                <a:gd name="T53" fmla="*/ 12 h 130"/>
                <a:gd name="T54" fmla="*/ 126 w 126"/>
                <a:gd name="T55" fmla="*/ 18 h 130"/>
                <a:gd name="T56" fmla="*/ 126 w 126"/>
                <a:gd name="T57" fmla="*/ 18 h 130"/>
                <a:gd name="T58" fmla="*/ 120 w 126"/>
                <a:gd name="T59" fmla="*/ 18 h 130"/>
                <a:gd name="T60" fmla="*/ 120 w 126"/>
                <a:gd name="T61" fmla="*/ 18 h 130"/>
                <a:gd name="T62" fmla="*/ 114 w 126"/>
                <a:gd name="T63" fmla="*/ 24 h 130"/>
                <a:gd name="T64" fmla="*/ 114 w 126"/>
                <a:gd name="T65" fmla="*/ 24 h 130"/>
                <a:gd name="T66" fmla="*/ 108 w 126"/>
                <a:gd name="T67" fmla="*/ 24 h 130"/>
                <a:gd name="T68" fmla="*/ 96 w 126"/>
                <a:gd name="T69" fmla="*/ 30 h 130"/>
                <a:gd name="T70" fmla="*/ 84 w 126"/>
                <a:gd name="T71" fmla="*/ 36 h 130"/>
                <a:gd name="T72" fmla="*/ 78 w 126"/>
                <a:gd name="T73" fmla="*/ 47 h 130"/>
                <a:gd name="T74" fmla="*/ 66 w 126"/>
                <a:gd name="T75" fmla="*/ 53 h 130"/>
                <a:gd name="T76" fmla="*/ 54 w 126"/>
                <a:gd name="T77" fmla="*/ 65 h 130"/>
                <a:gd name="T78" fmla="*/ 48 w 126"/>
                <a:gd name="T79" fmla="*/ 77 h 130"/>
                <a:gd name="T80" fmla="*/ 42 w 126"/>
                <a:gd name="T81" fmla="*/ 94 h 130"/>
                <a:gd name="T82" fmla="*/ 36 w 126"/>
                <a:gd name="T83" fmla="*/ 112 h 130"/>
                <a:gd name="T84" fmla="*/ 30 w 126"/>
                <a:gd name="T85" fmla="*/ 118 h 130"/>
                <a:gd name="T86" fmla="*/ 30 w 126"/>
                <a:gd name="T87" fmla="*/ 124 h 130"/>
                <a:gd name="T88" fmla="*/ 24 w 126"/>
                <a:gd name="T89" fmla="*/ 124 h 130"/>
                <a:gd name="T90" fmla="*/ 24 w 126"/>
                <a:gd name="T91" fmla="*/ 124 h 130"/>
                <a:gd name="T92" fmla="*/ 24 w 126"/>
                <a:gd name="T93" fmla="*/ 124 h 130"/>
                <a:gd name="T94" fmla="*/ 18 w 126"/>
                <a:gd name="T95" fmla="*/ 124 h 130"/>
                <a:gd name="T96" fmla="*/ 12 w 126"/>
                <a:gd name="T97" fmla="*/ 124 h 130"/>
                <a:gd name="T98" fmla="*/ 6 w 126"/>
                <a:gd name="T99" fmla="*/ 130 h 130"/>
                <a:gd name="T100" fmla="*/ 6 w 126"/>
                <a:gd name="T101" fmla="*/ 130 h 130"/>
                <a:gd name="T102" fmla="*/ 6 w 126"/>
                <a:gd name="T103" fmla="*/ 130 h 130"/>
                <a:gd name="T104" fmla="*/ 6 w 126"/>
                <a:gd name="T105" fmla="*/ 130 h 130"/>
                <a:gd name="T106" fmla="*/ 0 w 126"/>
                <a:gd name="T107" fmla="*/ 130 h 13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6"/>
                <a:gd name="T163" fmla="*/ 0 h 130"/>
                <a:gd name="T164" fmla="*/ 126 w 126"/>
                <a:gd name="T165" fmla="*/ 130 h 13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6" h="130">
                  <a:moveTo>
                    <a:pt x="0" y="130"/>
                  </a:moveTo>
                  <a:lnTo>
                    <a:pt x="0" y="124"/>
                  </a:lnTo>
                  <a:lnTo>
                    <a:pt x="0" y="118"/>
                  </a:lnTo>
                  <a:lnTo>
                    <a:pt x="0" y="112"/>
                  </a:lnTo>
                  <a:lnTo>
                    <a:pt x="6" y="106"/>
                  </a:lnTo>
                  <a:lnTo>
                    <a:pt x="6" y="100"/>
                  </a:lnTo>
                  <a:lnTo>
                    <a:pt x="6" y="94"/>
                  </a:lnTo>
                  <a:lnTo>
                    <a:pt x="12" y="83"/>
                  </a:lnTo>
                  <a:lnTo>
                    <a:pt x="24" y="71"/>
                  </a:lnTo>
                  <a:lnTo>
                    <a:pt x="42" y="59"/>
                  </a:lnTo>
                  <a:lnTo>
                    <a:pt x="66" y="41"/>
                  </a:lnTo>
                  <a:lnTo>
                    <a:pt x="90" y="24"/>
                  </a:lnTo>
                  <a:lnTo>
                    <a:pt x="102" y="18"/>
                  </a:lnTo>
                  <a:lnTo>
                    <a:pt x="114" y="12"/>
                  </a:lnTo>
                  <a:lnTo>
                    <a:pt x="120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08" y="24"/>
                  </a:lnTo>
                  <a:lnTo>
                    <a:pt x="96" y="30"/>
                  </a:lnTo>
                  <a:lnTo>
                    <a:pt x="84" y="36"/>
                  </a:lnTo>
                  <a:lnTo>
                    <a:pt x="78" y="47"/>
                  </a:lnTo>
                  <a:lnTo>
                    <a:pt x="66" y="53"/>
                  </a:lnTo>
                  <a:lnTo>
                    <a:pt x="54" y="65"/>
                  </a:lnTo>
                  <a:lnTo>
                    <a:pt x="48" y="77"/>
                  </a:lnTo>
                  <a:lnTo>
                    <a:pt x="42" y="94"/>
                  </a:lnTo>
                  <a:lnTo>
                    <a:pt x="36" y="112"/>
                  </a:lnTo>
                  <a:lnTo>
                    <a:pt x="30" y="118"/>
                  </a:lnTo>
                  <a:lnTo>
                    <a:pt x="30" y="124"/>
                  </a:lnTo>
                  <a:lnTo>
                    <a:pt x="24" y="124"/>
                  </a:lnTo>
                  <a:lnTo>
                    <a:pt x="18" y="124"/>
                  </a:lnTo>
                  <a:lnTo>
                    <a:pt x="12" y="124"/>
                  </a:lnTo>
                  <a:lnTo>
                    <a:pt x="6" y="130"/>
                  </a:lnTo>
                  <a:lnTo>
                    <a:pt x="0" y="13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618" y="740"/>
              <a:ext cx="60" cy="94"/>
            </a:xfrm>
            <a:custGeom>
              <a:avLst/>
              <a:gdLst>
                <a:gd name="T0" fmla="*/ 12 w 60"/>
                <a:gd name="T1" fmla="*/ 0 h 94"/>
                <a:gd name="T2" fmla="*/ 18 w 60"/>
                <a:gd name="T3" fmla="*/ 0 h 94"/>
                <a:gd name="T4" fmla="*/ 18 w 60"/>
                <a:gd name="T5" fmla="*/ 5 h 94"/>
                <a:gd name="T6" fmla="*/ 24 w 60"/>
                <a:gd name="T7" fmla="*/ 17 h 94"/>
                <a:gd name="T8" fmla="*/ 24 w 60"/>
                <a:gd name="T9" fmla="*/ 29 h 94"/>
                <a:gd name="T10" fmla="*/ 30 w 60"/>
                <a:gd name="T11" fmla="*/ 41 h 94"/>
                <a:gd name="T12" fmla="*/ 42 w 60"/>
                <a:gd name="T13" fmla="*/ 53 h 94"/>
                <a:gd name="T14" fmla="*/ 60 w 60"/>
                <a:gd name="T15" fmla="*/ 70 h 94"/>
                <a:gd name="T16" fmla="*/ 54 w 60"/>
                <a:gd name="T17" fmla="*/ 76 h 94"/>
                <a:gd name="T18" fmla="*/ 54 w 60"/>
                <a:gd name="T19" fmla="*/ 82 h 94"/>
                <a:gd name="T20" fmla="*/ 54 w 60"/>
                <a:gd name="T21" fmla="*/ 88 h 94"/>
                <a:gd name="T22" fmla="*/ 54 w 60"/>
                <a:gd name="T23" fmla="*/ 94 h 94"/>
                <a:gd name="T24" fmla="*/ 42 w 60"/>
                <a:gd name="T25" fmla="*/ 82 h 94"/>
                <a:gd name="T26" fmla="*/ 30 w 60"/>
                <a:gd name="T27" fmla="*/ 70 h 94"/>
                <a:gd name="T28" fmla="*/ 18 w 60"/>
                <a:gd name="T29" fmla="*/ 58 h 94"/>
                <a:gd name="T30" fmla="*/ 12 w 60"/>
                <a:gd name="T31" fmla="*/ 47 h 94"/>
                <a:gd name="T32" fmla="*/ 6 w 60"/>
                <a:gd name="T33" fmla="*/ 35 h 94"/>
                <a:gd name="T34" fmla="*/ 0 w 60"/>
                <a:gd name="T35" fmla="*/ 5 h 94"/>
                <a:gd name="T36" fmla="*/ 6 w 60"/>
                <a:gd name="T37" fmla="*/ 0 h 94"/>
                <a:gd name="T38" fmla="*/ 6 w 60"/>
                <a:gd name="T39" fmla="*/ 0 h 94"/>
                <a:gd name="T40" fmla="*/ 6 w 60"/>
                <a:gd name="T41" fmla="*/ 0 h 94"/>
                <a:gd name="T42" fmla="*/ 12 w 60"/>
                <a:gd name="T43" fmla="*/ 0 h 94"/>
                <a:gd name="T44" fmla="*/ 12 w 60"/>
                <a:gd name="T45" fmla="*/ 0 h 9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94"/>
                <a:gd name="T71" fmla="*/ 60 w 60"/>
                <a:gd name="T72" fmla="*/ 94 h 9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94">
                  <a:moveTo>
                    <a:pt x="12" y="0"/>
                  </a:moveTo>
                  <a:lnTo>
                    <a:pt x="18" y="0"/>
                  </a:lnTo>
                  <a:lnTo>
                    <a:pt x="18" y="5"/>
                  </a:lnTo>
                  <a:lnTo>
                    <a:pt x="24" y="17"/>
                  </a:lnTo>
                  <a:lnTo>
                    <a:pt x="24" y="29"/>
                  </a:lnTo>
                  <a:lnTo>
                    <a:pt x="30" y="41"/>
                  </a:lnTo>
                  <a:lnTo>
                    <a:pt x="42" y="53"/>
                  </a:lnTo>
                  <a:lnTo>
                    <a:pt x="60" y="70"/>
                  </a:lnTo>
                  <a:lnTo>
                    <a:pt x="54" y="76"/>
                  </a:lnTo>
                  <a:lnTo>
                    <a:pt x="54" y="82"/>
                  </a:lnTo>
                  <a:lnTo>
                    <a:pt x="54" y="88"/>
                  </a:lnTo>
                  <a:lnTo>
                    <a:pt x="54" y="94"/>
                  </a:lnTo>
                  <a:lnTo>
                    <a:pt x="42" y="82"/>
                  </a:lnTo>
                  <a:lnTo>
                    <a:pt x="30" y="70"/>
                  </a:lnTo>
                  <a:lnTo>
                    <a:pt x="18" y="58"/>
                  </a:lnTo>
                  <a:lnTo>
                    <a:pt x="12" y="47"/>
                  </a:lnTo>
                  <a:lnTo>
                    <a:pt x="6" y="35"/>
                  </a:ln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174" y="709"/>
              <a:ext cx="223" cy="166"/>
            </a:xfrm>
            <a:custGeom>
              <a:avLst/>
              <a:gdLst>
                <a:gd name="T0" fmla="*/ 222 w 222"/>
                <a:gd name="T1" fmla="*/ 18 h 165"/>
                <a:gd name="T2" fmla="*/ 216 w 222"/>
                <a:gd name="T3" fmla="*/ 24 h 165"/>
                <a:gd name="T4" fmla="*/ 216 w 222"/>
                <a:gd name="T5" fmla="*/ 30 h 165"/>
                <a:gd name="T6" fmla="*/ 216 w 222"/>
                <a:gd name="T7" fmla="*/ 47 h 165"/>
                <a:gd name="T8" fmla="*/ 216 w 222"/>
                <a:gd name="T9" fmla="*/ 77 h 165"/>
                <a:gd name="T10" fmla="*/ 210 w 222"/>
                <a:gd name="T11" fmla="*/ 112 h 165"/>
                <a:gd name="T12" fmla="*/ 216 w 222"/>
                <a:gd name="T13" fmla="*/ 141 h 165"/>
                <a:gd name="T14" fmla="*/ 222 w 222"/>
                <a:gd name="T15" fmla="*/ 159 h 165"/>
                <a:gd name="T16" fmla="*/ 216 w 222"/>
                <a:gd name="T17" fmla="*/ 165 h 165"/>
                <a:gd name="T18" fmla="*/ 210 w 222"/>
                <a:gd name="T19" fmla="*/ 153 h 165"/>
                <a:gd name="T20" fmla="*/ 210 w 222"/>
                <a:gd name="T21" fmla="*/ 124 h 165"/>
                <a:gd name="T22" fmla="*/ 204 w 222"/>
                <a:gd name="T23" fmla="*/ 83 h 165"/>
                <a:gd name="T24" fmla="*/ 210 w 222"/>
                <a:gd name="T25" fmla="*/ 41 h 165"/>
                <a:gd name="T26" fmla="*/ 204 w 222"/>
                <a:gd name="T27" fmla="*/ 35 h 165"/>
                <a:gd name="T28" fmla="*/ 204 w 222"/>
                <a:gd name="T29" fmla="*/ 30 h 165"/>
                <a:gd name="T30" fmla="*/ 150 w 222"/>
                <a:gd name="T31" fmla="*/ 77 h 165"/>
                <a:gd name="T32" fmla="*/ 108 w 222"/>
                <a:gd name="T33" fmla="*/ 106 h 165"/>
                <a:gd name="T34" fmla="*/ 96 w 222"/>
                <a:gd name="T35" fmla="*/ 136 h 165"/>
                <a:gd name="T36" fmla="*/ 90 w 222"/>
                <a:gd name="T37" fmla="*/ 136 h 165"/>
                <a:gd name="T38" fmla="*/ 90 w 222"/>
                <a:gd name="T39" fmla="*/ 130 h 165"/>
                <a:gd name="T40" fmla="*/ 120 w 222"/>
                <a:gd name="T41" fmla="*/ 94 h 165"/>
                <a:gd name="T42" fmla="*/ 198 w 222"/>
                <a:gd name="T43" fmla="*/ 30 h 165"/>
                <a:gd name="T44" fmla="*/ 198 w 222"/>
                <a:gd name="T45" fmla="*/ 24 h 165"/>
                <a:gd name="T46" fmla="*/ 198 w 222"/>
                <a:gd name="T47" fmla="*/ 18 h 165"/>
                <a:gd name="T48" fmla="*/ 192 w 222"/>
                <a:gd name="T49" fmla="*/ 24 h 165"/>
                <a:gd name="T50" fmla="*/ 174 w 222"/>
                <a:gd name="T51" fmla="*/ 30 h 165"/>
                <a:gd name="T52" fmla="*/ 84 w 222"/>
                <a:gd name="T53" fmla="*/ 77 h 165"/>
                <a:gd name="T54" fmla="*/ 48 w 222"/>
                <a:gd name="T55" fmla="*/ 88 h 165"/>
                <a:gd name="T56" fmla="*/ 36 w 222"/>
                <a:gd name="T57" fmla="*/ 94 h 165"/>
                <a:gd name="T58" fmla="*/ 18 w 222"/>
                <a:gd name="T59" fmla="*/ 106 h 165"/>
                <a:gd name="T60" fmla="*/ 6 w 222"/>
                <a:gd name="T61" fmla="*/ 124 h 165"/>
                <a:gd name="T62" fmla="*/ 6 w 222"/>
                <a:gd name="T63" fmla="*/ 136 h 165"/>
                <a:gd name="T64" fmla="*/ 0 w 222"/>
                <a:gd name="T65" fmla="*/ 147 h 165"/>
                <a:gd name="T66" fmla="*/ 0 w 222"/>
                <a:gd name="T67" fmla="*/ 130 h 165"/>
                <a:gd name="T68" fmla="*/ 6 w 222"/>
                <a:gd name="T69" fmla="*/ 112 h 165"/>
                <a:gd name="T70" fmla="*/ 18 w 222"/>
                <a:gd name="T71" fmla="*/ 94 h 165"/>
                <a:gd name="T72" fmla="*/ 36 w 222"/>
                <a:gd name="T73" fmla="*/ 83 h 165"/>
                <a:gd name="T74" fmla="*/ 60 w 222"/>
                <a:gd name="T75" fmla="*/ 77 h 165"/>
                <a:gd name="T76" fmla="*/ 84 w 222"/>
                <a:gd name="T77" fmla="*/ 65 h 165"/>
                <a:gd name="T78" fmla="*/ 210 w 222"/>
                <a:gd name="T79" fmla="*/ 6 h 165"/>
                <a:gd name="T80" fmla="*/ 210 w 222"/>
                <a:gd name="T81" fmla="*/ 12 h 165"/>
                <a:gd name="T82" fmla="*/ 216 w 222"/>
                <a:gd name="T83" fmla="*/ 18 h 165"/>
                <a:gd name="T84" fmla="*/ 222 w 222"/>
                <a:gd name="T85" fmla="*/ 18 h 1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2"/>
                <a:gd name="T130" fmla="*/ 0 h 165"/>
                <a:gd name="T131" fmla="*/ 222 w 222"/>
                <a:gd name="T132" fmla="*/ 165 h 1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2" h="165">
                  <a:moveTo>
                    <a:pt x="222" y="18"/>
                  </a:moveTo>
                  <a:lnTo>
                    <a:pt x="222" y="18"/>
                  </a:lnTo>
                  <a:lnTo>
                    <a:pt x="216" y="24"/>
                  </a:lnTo>
                  <a:lnTo>
                    <a:pt x="216" y="30"/>
                  </a:lnTo>
                  <a:lnTo>
                    <a:pt x="216" y="35"/>
                  </a:lnTo>
                  <a:lnTo>
                    <a:pt x="216" y="47"/>
                  </a:lnTo>
                  <a:lnTo>
                    <a:pt x="216" y="65"/>
                  </a:lnTo>
                  <a:lnTo>
                    <a:pt x="216" y="77"/>
                  </a:lnTo>
                  <a:lnTo>
                    <a:pt x="210" y="94"/>
                  </a:lnTo>
                  <a:lnTo>
                    <a:pt x="210" y="112"/>
                  </a:lnTo>
                  <a:lnTo>
                    <a:pt x="216" y="124"/>
                  </a:lnTo>
                  <a:lnTo>
                    <a:pt x="216" y="141"/>
                  </a:lnTo>
                  <a:lnTo>
                    <a:pt x="222" y="159"/>
                  </a:lnTo>
                  <a:lnTo>
                    <a:pt x="216" y="165"/>
                  </a:lnTo>
                  <a:lnTo>
                    <a:pt x="216" y="159"/>
                  </a:lnTo>
                  <a:lnTo>
                    <a:pt x="210" y="153"/>
                  </a:lnTo>
                  <a:lnTo>
                    <a:pt x="210" y="141"/>
                  </a:lnTo>
                  <a:lnTo>
                    <a:pt x="210" y="124"/>
                  </a:lnTo>
                  <a:lnTo>
                    <a:pt x="204" y="100"/>
                  </a:lnTo>
                  <a:lnTo>
                    <a:pt x="204" y="83"/>
                  </a:lnTo>
                  <a:lnTo>
                    <a:pt x="210" y="47"/>
                  </a:lnTo>
                  <a:lnTo>
                    <a:pt x="210" y="41"/>
                  </a:lnTo>
                  <a:lnTo>
                    <a:pt x="210" y="35"/>
                  </a:lnTo>
                  <a:lnTo>
                    <a:pt x="204" y="35"/>
                  </a:lnTo>
                  <a:lnTo>
                    <a:pt x="204" y="30"/>
                  </a:lnTo>
                  <a:lnTo>
                    <a:pt x="180" y="53"/>
                  </a:lnTo>
                  <a:lnTo>
                    <a:pt x="150" y="77"/>
                  </a:lnTo>
                  <a:lnTo>
                    <a:pt x="120" y="94"/>
                  </a:lnTo>
                  <a:lnTo>
                    <a:pt x="108" y="106"/>
                  </a:lnTo>
                  <a:lnTo>
                    <a:pt x="96" y="118"/>
                  </a:lnTo>
                  <a:lnTo>
                    <a:pt x="96" y="136"/>
                  </a:lnTo>
                  <a:lnTo>
                    <a:pt x="90" y="136"/>
                  </a:lnTo>
                  <a:lnTo>
                    <a:pt x="90" y="130"/>
                  </a:lnTo>
                  <a:lnTo>
                    <a:pt x="90" y="118"/>
                  </a:lnTo>
                  <a:lnTo>
                    <a:pt x="120" y="94"/>
                  </a:lnTo>
                  <a:lnTo>
                    <a:pt x="150" y="65"/>
                  </a:lnTo>
                  <a:lnTo>
                    <a:pt x="198" y="30"/>
                  </a:lnTo>
                  <a:lnTo>
                    <a:pt x="198" y="24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0" y="24"/>
                  </a:lnTo>
                  <a:lnTo>
                    <a:pt x="174" y="30"/>
                  </a:lnTo>
                  <a:lnTo>
                    <a:pt x="138" y="47"/>
                  </a:lnTo>
                  <a:lnTo>
                    <a:pt x="84" y="77"/>
                  </a:lnTo>
                  <a:lnTo>
                    <a:pt x="60" y="83"/>
                  </a:lnTo>
                  <a:lnTo>
                    <a:pt x="48" y="88"/>
                  </a:lnTo>
                  <a:lnTo>
                    <a:pt x="42" y="88"/>
                  </a:lnTo>
                  <a:lnTo>
                    <a:pt x="36" y="94"/>
                  </a:lnTo>
                  <a:lnTo>
                    <a:pt x="24" y="100"/>
                  </a:lnTo>
                  <a:lnTo>
                    <a:pt x="18" y="106"/>
                  </a:lnTo>
                  <a:lnTo>
                    <a:pt x="12" y="112"/>
                  </a:lnTo>
                  <a:lnTo>
                    <a:pt x="6" y="124"/>
                  </a:lnTo>
                  <a:lnTo>
                    <a:pt x="6" y="130"/>
                  </a:lnTo>
                  <a:lnTo>
                    <a:pt x="6" y="136"/>
                  </a:lnTo>
                  <a:lnTo>
                    <a:pt x="0" y="153"/>
                  </a:lnTo>
                  <a:lnTo>
                    <a:pt x="0" y="147"/>
                  </a:lnTo>
                  <a:lnTo>
                    <a:pt x="0" y="141"/>
                  </a:lnTo>
                  <a:lnTo>
                    <a:pt x="0" y="130"/>
                  </a:lnTo>
                  <a:lnTo>
                    <a:pt x="6" y="124"/>
                  </a:lnTo>
                  <a:lnTo>
                    <a:pt x="6" y="112"/>
                  </a:lnTo>
                  <a:lnTo>
                    <a:pt x="12" y="106"/>
                  </a:lnTo>
                  <a:lnTo>
                    <a:pt x="18" y="94"/>
                  </a:lnTo>
                  <a:lnTo>
                    <a:pt x="24" y="88"/>
                  </a:lnTo>
                  <a:lnTo>
                    <a:pt x="36" y="83"/>
                  </a:lnTo>
                  <a:lnTo>
                    <a:pt x="48" y="83"/>
                  </a:lnTo>
                  <a:lnTo>
                    <a:pt x="60" y="77"/>
                  </a:lnTo>
                  <a:lnTo>
                    <a:pt x="72" y="71"/>
                  </a:lnTo>
                  <a:lnTo>
                    <a:pt x="84" y="65"/>
                  </a:lnTo>
                  <a:lnTo>
                    <a:pt x="210" y="0"/>
                  </a:lnTo>
                  <a:lnTo>
                    <a:pt x="210" y="6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22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384" y="703"/>
              <a:ext cx="119" cy="131"/>
            </a:xfrm>
            <a:custGeom>
              <a:avLst/>
              <a:gdLst>
                <a:gd name="T0" fmla="*/ 119 w 119"/>
                <a:gd name="T1" fmla="*/ 130 h 130"/>
                <a:gd name="T2" fmla="*/ 119 w 119"/>
                <a:gd name="T3" fmla="*/ 124 h 130"/>
                <a:gd name="T4" fmla="*/ 119 w 119"/>
                <a:gd name="T5" fmla="*/ 118 h 130"/>
                <a:gd name="T6" fmla="*/ 119 w 119"/>
                <a:gd name="T7" fmla="*/ 112 h 130"/>
                <a:gd name="T8" fmla="*/ 119 w 119"/>
                <a:gd name="T9" fmla="*/ 106 h 130"/>
                <a:gd name="T10" fmla="*/ 119 w 119"/>
                <a:gd name="T11" fmla="*/ 106 h 130"/>
                <a:gd name="T12" fmla="*/ 119 w 119"/>
                <a:gd name="T13" fmla="*/ 100 h 130"/>
                <a:gd name="T14" fmla="*/ 113 w 119"/>
                <a:gd name="T15" fmla="*/ 94 h 130"/>
                <a:gd name="T16" fmla="*/ 107 w 119"/>
                <a:gd name="T17" fmla="*/ 83 h 130"/>
                <a:gd name="T18" fmla="*/ 95 w 119"/>
                <a:gd name="T19" fmla="*/ 71 h 130"/>
                <a:gd name="T20" fmla="*/ 83 w 119"/>
                <a:gd name="T21" fmla="*/ 59 h 130"/>
                <a:gd name="T22" fmla="*/ 59 w 119"/>
                <a:gd name="T23" fmla="*/ 41 h 130"/>
                <a:gd name="T24" fmla="*/ 30 w 119"/>
                <a:gd name="T25" fmla="*/ 24 h 130"/>
                <a:gd name="T26" fmla="*/ 18 w 119"/>
                <a:gd name="T27" fmla="*/ 18 h 130"/>
                <a:gd name="T28" fmla="*/ 6 w 119"/>
                <a:gd name="T29" fmla="*/ 12 h 130"/>
                <a:gd name="T30" fmla="*/ 6 w 119"/>
                <a:gd name="T31" fmla="*/ 6 h 130"/>
                <a:gd name="T32" fmla="*/ 6 w 119"/>
                <a:gd name="T33" fmla="*/ 6 h 130"/>
                <a:gd name="T34" fmla="*/ 6 w 119"/>
                <a:gd name="T35" fmla="*/ 0 h 130"/>
                <a:gd name="T36" fmla="*/ 6 w 119"/>
                <a:gd name="T37" fmla="*/ 0 h 130"/>
                <a:gd name="T38" fmla="*/ 6 w 119"/>
                <a:gd name="T39" fmla="*/ 0 h 130"/>
                <a:gd name="T40" fmla="*/ 0 w 119"/>
                <a:gd name="T41" fmla="*/ 0 h 130"/>
                <a:gd name="T42" fmla="*/ 0 w 119"/>
                <a:gd name="T43" fmla="*/ 0 h 130"/>
                <a:gd name="T44" fmla="*/ 0 w 119"/>
                <a:gd name="T45" fmla="*/ 0 h 130"/>
                <a:gd name="T46" fmla="*/ 0 w 119"/>
                <a:gd name="T47" fmla="*/ 0 h 130"/>
                <a:gd name="T48" fmla="*/ 0 w 119"/>
                <a:gd name="T49" fmla="*/ 6 h 130"/>
                <a:gd name="T50" fmla="*/ 0 w 119"/>
                <a:gd name="T51" fmla="*/ 6 h 130"/>
                <a:gd name="T52" fmla="*/ 0 w 119"/>
                <a:gd name="T53" fmla="*/ 6 h 130"/>
                <a:gd name="T54" fmla="*/ 0 w 119"/>
                <a:gd name="T55" fmla="*/ 12 h 130"/>
                <a:gd name="T56" fmla="*/ 0 w 119"/>
                <a:gd name="T57" fmla="*/ 18 h 130"/>
                <a:gd name="T58" fmla="*/ 0 w 119"/>
                <a:gd name="T59" fmla="*/ 18 h 130"/>
                <a:gd name="T60" fmla="*/ 0 w 119"/>
                <a:gd name="T61" fmla="*/ 18 h 130"/>
                <a:gd name="T62" fmla="*/ 6 w 119"/>
                <a:gd name="T63" fmla="*/ 18 h 130"/>
                <a:gd name="T64" fmla="*/ 12 w 119"/>
                <a:gd name="T65" fmla="*/ 24 h 130"/>
                <a:gd name="T66" fmla="*/ 12 w 119"/>
                <a:gd name="T67" fmla="*/ 24 h 130"/>
                <a:gd name="T68" fmla="*/ 12 w 119"/>
                <a:gd name="T69" fmla="*/ 24 h 130"/>
                <a:gd name="T70" fmla="*/ 24 w 119"/>
                <a:gd name="T71" fmla="*/ 30 h 130"/>
                <a:gd name="T72" fmla="*/ 35 w 119"/>
                <a:gd name="T73" fmla="*/ 36 h 130"/>
                <a:gd name="T74" fmla="*/ 47 w 119"/>
                <a:gd name="T75" fmla="*/ 47 h 130"/>
                <a:gd name="T76" fmla="*/ 59 w 119"/>
                <a:gd name="T77" fmla="*/ 53 h 130"/>
                <a:gd name="T78" fmla="*/ 65 w 119"/>
                <a:gd name="T79" fmla="*/ 65 h 130"/>
                <a:gd name="T80" fmla="*/ 77 w 119"/>
                <a:gd name="T81" fmla="*/ 77 h 130"/>
                <a:gd name="T82" fmla="*/ 83 w 119"/>
                <a:gd name="T83" fmla="*/ 94 h 130"/>
                <a:gd name="T84" fmla="*/ 89 w 119"/>
                <a:gd name="T85" fmla="*/ 112 h 130"/>
                <a:gd name="T86" fmla="*/ 89 w 119"/>
                <a:gd name="T87" fmla="*/ 118 h 130"/>
                <a:gd name="T88" fmla="*/ 95 w 119"/>
                <a:gd name="T89" fmla="*/ 124 h 130"/>
                <a:gd name="T90" fmla="*/ 95 w 119"/>
                <a:gd name="T91" fmla="*/ 124 h 130"/>
                <a:gd name="T92" fmla="*/ 95 w 119"/>
                <a:gd name="T93" fmla="*/ 124 h 130"/>
                <a:gd name="T94" fmla="*/ 101 w 119"/>
                <a:gd name="T95" fmla="*/ 124 h 130"/>
                <a:gd name="T96" fmla="*/ 101 w 119"/>
                <a:gd name="T97" fmla="*/ 124 h 130"/>
                <a:gd name="T98" fmla="*/ 107 w 119"/>
                <a:gd name="T99" fmla="*/ 124 h 130"/>
                <a:gd name="T100" fmla="*/ 113 w 119"/>
                <a:gd name="T101" fmla="*/ 130 h 130"/>
                <a:gd name="T102" fmla="*/ 113 w 119"/>
                <a:gd name="T103" fmla="*/ 130 h 130"/>
                <a:gd name="T104" fmla="*/ 119 w 119"/>
                <a:gd name="T105" fmla="*/ 130 h 130"/>
                <a:gd name="T106" fmla="*/ 119 w 119"/>
                <a:gd name="T107" fmla="*/ 130 h 130"/>
                <a:gd name="T108" fmla="*/ 119 w 119"/>
                <a:gd name="T109" fmla="*/ 130 h 1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9"/>
                <a:gd name="T166" fmla="*/ 0 h 130"/>
                <a:gd name="T167" fmla="*/ 119 w 119"/>
                <a:gd name="T168" fmla="*/ 130 h 1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9" h="130">
                  <a:moveTo>
                    <a:pt x="119" y="130"/>
                  </a:moveTo>
                  <a:lnTo>
                    <a:pt x="119" y="124"/>
                  </a:lnTo>
                  <a:lnTo>
                    <a:pt x="119" y="118"/>
                  </a:lnTo>
                  <a:lnTo>
                    <a:pt x="119" y="112"/>
                  </a:lnTo>
                  <a:lnTo>
                    <a:pt x="119" y="106"/>
                  </a:lnTo>
                  <a:lnTo>
                    <a:pt x="119" y="100"/>
                  </a:lnTo>
                  <a:lnTo>
                    <a:pt x="113" y="94"/>
                  </a:lnTo>
                  <a:lnTo>
                    <a:pt x="107" y="83"/>
                  </a:lnTo>
                  <a:lnTo>
                    <a:pt x="95" y="71"/>
                  </a:lnTo>
                  <a:lnTo>
                    <a:pt x="83" y="59"/>
                  </a:lnTo>
                  <a:lnTo>
                    <a:pt x="59" y="41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24" y="30"/>
                  </a:lnTo>
                  <a:lnTo>
                    <a:pt x="35" y="36"/>
                  </a:lnTo>
                  <a:lnTo>
                    <a:pt x="47" y="47"/>
                  </a:lnTo>
                  <a:lnTo>
                    <a:pt x="59" y="53"/>
                  </a:lnTo>
                  <a:lnTo>
                    <a:pt x="65" y="65"/>
                  </a:lnTo>
                  <a:lnTo>
                    <a:pt x="77" y="77"/>
                  </a:lnTo>
                  <a:lnTo>
                    <a:pt x="83" y="94"/>
                  </a:lnTo>
                  <a:lnTo>
                    <a:pt x="89" y="112"/>
                  </a:lnTo>
                  <a:lnTo>
                    <a:pt x="89" y="118"/>
                  </a:lnTo>
                  <a:lnTo>
                    <a:pt x="95" y="124"/>
                  </a:lnTo>
                  <a:lnTo>
                    <a:pt x="101" y="124"/>
                  </a:lnTo>
                  <a:lnTo>
                    <a:pt x="107" y="124"/>
                  </a:lnTo>
                  <a:lnTo>
                    <a:pt x="113" y="130"/>
                  </a:lnTo>
                  <a:lnTo>
                    <a:pt x="119" y="13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503" y="740"/>
              <a:ext cx="53" cy="94"/>
            </a:xfrm>
            <a:custGeom>
              <a:avLst/>
              <a:gdLst>
                <a:gd name="T0" fmla="*/ 42 w 54"/>
                <a:gd name="T1" fmla="*/ 0 h 94"/>
                <a:gd name="T2" fmla="*/ 42 w 54"/>
                <a:gd name="T3" fmla="*/ 0 h 94"/>
                <a:gd name="T4" fmla="*/ 36 w 54"/>
                <a:gd name="T5" fmla="*/ 5 h 94"/>
                <a:gd name="T6" fmla="*/ 36 w 54"/>
                <a:gd name="T7" fmla="*/ 17 h 94"/>
                <a:gd name="T8" fmla="*/ 30 w 54"/>
                <a:gd name="T9" fmla="*/ 29 h 94"/>
                <a:gd name="T10" fmla="*/ 24 w 54"/>
                <a:gd name="T11" fmla="*/ 41 h 94"/>
                <a:gd name="T12" fmla="*/ 12 w 54"/>
                <a:gd name="T13" fmla="*/ 53 h 94"/>
                <a:gd name="T14" fmla="*/ 0 w 54"/>
                <a:gd name="T15" fmla="*/ 70 h 94"/>
                <a:gd name="T16" fmla="*/ 0 w 54"/>
                <a:gd name="T17" fmla="*/ 76 h 94"/>
                <a:gd name="T18" fmla="*/ 0 w 54"/>
                <a:gd name="T19" fmla="*/ 82 h 94"/>
                <a:gd name="T20" fmla="*/ 0 w 54"/>
                <a:gd name="T21" fmla="*/ 88 h 94"/>
                <a:gd name="T22" fmla="*/ 0 w 54"/>
                <a:gd name="T23" fmla="*/ 94 h 94"/>
                <a:gd name="T24" fmla="*/ 12 w 54"/>
                <a:gd name="T25" fmla="*/ 82 h 94"/>
                <a:gd name="T26" fmla="*/ 24 w 54"/>
                <a:gd name="T27" fmla="*/ 70 h 94"/>
                <a:gd name="T28" fmla="*/ 42 w 54"/>
                <a:gd name="T29" fmla="*/ 58 h 94"/>
                <a:gd name="T30" fmla="*/ 48 w 54"/>
                <a:gd name="T31" fmla="*/ 47 h 94"/>
                <a:gd name="T32" fmla="*/ 54 w 54"/>
                <a:gd name="T33" fmla="*/ 35 h 94"/>
                <a:gd name="T34" fmla="*/ 54 w 54"/>
                <a:gd name="T35" fmla="*/ 5 h 94"/>
                <a:gd name="T36" fmla="*/ 54 w 54"/>
                <a:gd name="T37" fmla="*/ 0 h 94"/>
                <a:gd name="T38" fmla="*/ 54 w 54"/>
                <a:gd name="T39" fmla="*/ 0 h 94"/>
                <a:gd name="T40" fmla="*/ 48 w 54"/>
                <a:gd name="T41" fmla="*/ 0 h 94"/>
                <a:gd name="T42" fmla="*/ 48 w 54"/>
                <a:gd name="T43" fmla="*/ 0 h 94"/>
                <a:gd name="T44" fmla="*/ 42 w 54"/>
                <a:gd name="T45" fmla="*/ 0 h 9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4"/>
                <a:gd name="T70" fmla="*/ 0 h 94"/>
                <a:gd name="T71" fmla="*/ 54 w 54"/>
                <a:gd name="T72" fmla="*/ 94 h 9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4" h="94">
                  <a:moveTo>
                    <a:pt x="42" y="0"/>
                  </a:moveTo>
                  <a:lnTo>
                    <a:pt x="42" y="0"/>
                  </a:lnTo>
                  <a:lnTo>
                    <a:pt x="36" y="5"/>
                  </a:lnTo>
                  <a:lnTo>
                    <a:pt x="36" y="17"/>
                  </a:lnTo>
                  <a:lnTo>
                    <a:pt x="30" y="29"/>
                  </a:lnTo>
                  <a:lnTo>
                    <a:pt x="24" y="41"/>
                  </a:lnTo>
                  <a:lnTo>
                    <a:pt x="12" y="53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0" y="88"/>
                  </a:lnTo>
                  <a:lnTo>
                    <a:pt x="0" y="94"/>
                  </a:lnTo>
                  <a:lnTo>
                    <a:pt x="12" y="82"/>
                  </a:lnTo>
                  <a:lnTo>
                    <a:pt x="24" y="70"/>
                  </a:lnTo>
                  <a:lnTo>
                    <a:pt x="42" y="58"/>
                  </a:lnTo>
                  <a:lnTo>
                    <a:pt x="48" y="47"/>
                  </a:lnTo>
                  <a:lnTo>
                    <a:pt x="54" y="35"/>
                  </a:lnTo>
                  <a:lnTo>
                    <a:pt x="54" y="5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514" y="663"/>
              <a:ext cx="146" cy="283"/>
            </a:xfrm>
            <a:custGeom>
              <a:avLst/>
              <a:gdLst>
                <a:gd name="T0" fmla="*/ 126 w 144"/>
                <a:gd name="T1" fmla="*/ 194 h 283"/>
                <a:gd name="T2" fmla="*/ 132 w 144"/>
                <a:gd name="T3" fmla="*/ 206 h 283"/>
                <a:gd name="T4" fmla="*/ 132 w 144"/>
                <a:gd name="T5" fmla="*/ 247 h 283"/>
                <a:gd name="T6" fmla="*/ 138 w 144"/>
                <a:gd name="T7" fmla="*/ 265 h 283"/>
                <a:gd name="T8" fmla="*/ 144 w 144"/>
                <a:gd name="T9" fmla="*/ 271 h 283"/>
                <a:gd name="T10" fmla="*/ 144 w 144"/>
                <a:gd name="T11" fmla="*/ 277 h 283"/>
                <a:gd name="T12" fmla="*/ 144 w 144"/>
                <a:gd name="T13" fmla="*/ 283 h 283"/>
                <a:gd name="T14" fmla="*/ 132 w 144"/>
                <a:gd name="T15" fmla="*/ 271 h 283"/>
                <a:gd name="T16" fmla="*/ 120 w 144"/>
                <a:gd name="T17" fmla="*/ 259 h 283"/>
                <a:gd name="T18" fmla="*/ 108 w 144"/>
                <a:gd name="T19" fmla="*/ 253 h 283"/>
                <a:gd name="T20" fmla="*/ 102 w 144"/>
                <a:gd name="T21" fmla="*/ 247 h 283"/>
                <a:gd name="T22" fmla="*/ 120 w 144"/>
                <a:gd name="T23" fmla="*/ 247 h 283"/>
                <a:gd name="T24" fmla="*/ 120 w 144"/>
                <a:gd name="T25" fmla="*/ 224 h 283"/>
                <a:gd name="T26" fmla="*/ 114 w 144"/>
                <a:gd name="T27" fmla="*/ 200 h 283"/>
                <a:gd name="T28" fmla="*/ 90 w 144"/>
                <a:gd name="T29" fmla="*/ 212 h 283"/>
                <a:gd name="T30" fmla="*/ 78 w 144"/>
                <a:gd name="T31" fmla="*/ 224 h 283"/>
                <a:gd name="T32" fmla="*/ 72 w 144"/>
                <a:gd name="T33" fmla="*/ 236 h 283"/>
                <a:gd name="T34" fmla="*/ 66 w 144"/>
                <a:gd name="T35" fmla="*/ 224 h 283"/>
                <a:gd name="T36" fmla="*/ 48 w 144"/>
                <a:gd name="T37" fmla="*/ 206 h 283"/>
                <a:gd name="T38" fmla="*/ 30 w 144"/>
                <a:gd name="T39" fmla="*/ 206 h 283"/>
                <a:gd name="T40" fmla="*/ 30 w 144"/>
                <a:gd name="T41" fmla="*/ 241 h 283"/>
                <a:gd name="T42" fmla="*/ 42 w 144"/>
                <a:gd name="T43" fmla="*/ 247 h 283"/>
                <a:gd name="T44" fmla="*/ 48 w 144"/>
                <a:gd name="T45" fmla="*/ 253 h 283"/>
                <a:gd name="T46" fmla="*/ 30 w 144"/>
                <a:gd name="T47" fmla="*/ 253 h 283"/>
                <a:gd name="T48" fmla="*/ 18 w 144"/>
                <a:gd name="T49" fmla="*/ 271 h 283"/>
                <a:gd name="T50" fmla="*/ 6 w 144"/>
                <a:gd name="T51" fmla="*/ 277 h 283"/>
                <a:gd name="T52" fmla="*/ 6 w 144"/>
                <a:gd name="T53" fmla="*/ 277 h 283"/>
                <a:gd name="T54" fmla="*/ 6 w 144"/>
                <a:gd name="T55" fmla="*/ 271 h 283"/>
                <a:gd name="T56" fmla="*/ 6 w 144"/>
                <a:gd name="T57" fmla="*/ 265 h 283"/>
                <a:gd name="T58" fmla="*/ 18 w 144"/>
                <a:gd name="T59" fmla="*/ 253 h 283"/>
                <a:gd name="T60" fmla="*/ 18 w 144"/>
                <a:gd name="T61" fmla="*/ 218 h 283"/>
                <a:gd name="T62" fmla="*/ 18 w 144"/>
                <a:gd name="T63" fmla="*/ 194 h 283"/>
                <a:gd name="T64" fmla="*/ 42 w 144"/>
                <a:gd name="T65" fmla="*/ 188 h 283"/>
                <a:gd name="T66" fmla="*/ 60 w 144"/>
                <a:gd name="T67" fmla="*/ 171 h 283"/>
                <a:gd name="T68" fmla="*/ 48 w 144"/>
                <a:gd name="T69" fmla="*/ 141 h 283"/>
                <a:gd name="T70" fmla="*/ 36 w 144"/>
                <a:gd name="T71" fmla="*/ 106 h 283"/>
                <a:gd name="T72" fmla="*/ 42 w 144"/>
                <a:gd name="T73" fmla="*/ 77 h 283"/>
                <a:gd name="T74" fmla="*/ 48 w 144"/>
                <a:gd name="T75" fmla="*/ 53 h 283"/>
                <a:gd name="T76" fmla="*/ 30 w 144"/>
                <a:gd name="T77" fmla="*/ 41 h 283"/>
                <a:gd name="T78" fmla="*/ 30 w 144"/>
                <a:gd name="T79" fmla="*/ 29 h 283"/>
                <a:gd name="T80" fmla="*/ 54 w 144"/>
                <a:gd name="T81" fmla="*/ 24 h 283"/>
                <a:gd name="T82" fmla="*/ 66 w 144"/>
                <a:gd name="T83" fmla="*/ 6 h 283"/>
                <a:gd name="T84" fmla="*/ 78 w 144"/>
                <a:gd name="T85" fmla="*/ 0 h 283"/>
                <a:gd name="T86" fmla="*/ 84 w 144"/>
                <a:gd name="T87" fmla="*/ 18 h 283"/>
                <a:gd name="T88" fmla="*/ 102 w 144"/>
                <a:gd name="T89" fmla="*/ 24 h 283"/>
                <a:gd name="T90" fmla="*/ 120 w 144"/>
                <a:gd name="T91" fmla="*/ 29 h 283"/>
                <a:gd name="T92" fmla="*/ 114 w 144"/>
                <a:gd name="T93" fmla="*/ 47 h 283"/>
                <a:gd name="T94" fmla="*/ 102 w 144"/>
                <a:gd name="T95" fmla="*/ 53 h 283"/>
                <a:gd name="T96" fmla="*/ 102 w 144"/>
                <a:gd name="T97" fmla="*/ 65 h 283"/>
                <a:gd name="T98" fmla="*/ 108 w 144"/>
                <a:gd name="T99" fmla="*/ 106 h 283"/>
                <a:gd name="T100" fmla="*/ 102 w 144"/>
                <a:gd name="T101" fmla="*/ 141 h 283"/>
                <a:gd name="T102" fmla="*/ 90 w 144"/>
                <a:gd name="T103" fmla="*/ 171 h 2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4"/>
                <a:gd name="T157" fmla="*/ 0 h 283"/>
                <a:gd name="T158" fmla="*/ 144 w 144"/>
                <a:gd name="T159" fmla="*/ 283 h 2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4" h="283">
                  <a:moveTo>
                    <a:pt x="108" y="188"/>
                  </a:moveTo>
                  <a:lnTo>
                    <a:pt x="120" y="188"/>
                  </a:lnTo>
                  <a:lnTo>
                    <a:pt x="126" y="194"/>
                  </a:lnTo>
                  <a:lnTo>
                    <a:pt x="132" y="194"/>
                  </a:lnTo>
                  <a:lnTo>
                    <a:pt x="132" y="200"/>
                  </a:lnTo>
                  <a:lnTo>
                    <a:pt x="132" y="206"/>
                  </a:lnTo>
                  <a:lnTo>
                    <a:pt x="132" y="218"/>
                  </a:lnTo>
                  <a:lnTo>
                    <a:pt x="132" y="230"/>
                  </a:lnTo>
                  <a:lnTo>
                    <a:pt x="132" y="241"/>
                  </a:lnTo>
                  <a:lnTo>
                    <a:pt x="132" y="247"/>
                  </a:lnTo>
                  <a:lnTo>
                    <a:pt x="132" y="253"/>
                  </a:lnTo>
                  <a:lnTo>
                    <a:pt x="132" y="259"/>
                  </a:lnTo>
                  <a:lnTo>
                    <a:pt x="138" y="259"/>
                  </a:lnTo>
                  <a:lnTo>
                    <a:pt x="138" y="265"/>
                  </a:lnTo>
                  <a:lnTo>
                    <a:pt x="144" y="265"/>
                  </a:lnTo>
                  <a:lnTo>
                    <a:pt x="144" y="271"/>
                  </a:lnTo>
                  <a:lnTo>
                    <a:pt x="144" y="277"/>
                  </a:lnTo>
                  <a:lnTo>
                    <a:pt x="144" y="283"/>
                  </a:lnTo>
                  <a:lnTo>
                    <a:pt x="138" y="277"/>
                  </a:lnTo>
                  <a:lnTo>
                    <a:pt x="132" y="277"/>
                  </a:lnTo>
                  <a:lnTo>
                    <a:pt x="132" y="271"/>
                  </a:lnTo>
                  <a:lnTo>
                    <a:pt x="126" y="265"/>
                  </a:lnTo>
                  <a:lnTo>
                    <a:pt x="126" y="259"/>
                  </a:lnTo>
                  <a:lnTo>
                    <a:pt x="120" y="259"/>
                  </a:lnTo>
                  <a:lnTo>
                    <a:pt x="120" y="253"/>
                  </a:lnTo>
                  <a:lnTo>
                    <a:pt x="114" y="253"/>
                  </a:lnTo>
                  <a:lnTo>
                    <a:pt x="108" y="253"/>
                  </a:lnTo>
                  <a:lnTo>
                    <a:pt x="102" y="253"/>
                  </a:lnTo>
                  <a:lnTo>
                    <a:pt x="102" y="247"/>
                  </a:lnTo>
                  <a:lnTo>
                    <a:pt x="108" y="247"/>
                  </a:lnTo>
                  <a:lnTo>
                    <a:pt x="114" y="247"/>
                  </a:lnTo>
                  <a:lnTo>
                    <a:pt x="120" y="247"/>
                  </a:lnTo>
                  <a:lnTo>
                    <a:pt x="120" y="241"/>
                  </a:lnTo>
                  <a:lnTo>
                    <a:pt x="120" y="236"/>
                  </a:lnTo>
                  <a:lnTo>
                    <a:pt x="120" y="224"/>
                  </a:lnTo>
                  <a:lnTo>
                    <a:pt x="120" y="212"/>
                  </a:lnTo>
                  <a:lnTo>
                    <a:pt x="120" y="206"/>
                  </a:lnTo>
                  <a:lnTo>
                    <a:pt x="120" y="200"/>
                  </a:lnTo>
                  <a:lnTo>
                    <a:pt x="114" y="200"/>
                  </a:lnTo>
                  <a:lnTo>
                    <a:pt x="108" y="206"/>
                  </a:lnTo>
                  <a:lnTo>
                    <a:pt x="102" y="206"/>
                  </a:lnTo>
                  <a:lnTo>
                    <a:pt x="96" y="212"/>
                  </a:lnTo>
                  <a:lnTo>
                    <a:pt x="90" y="212"/>
                  </a:lnTo>
                  <a:lnTo>
                    <a:pt x="84" y="218"/>
                  </a:lnTo>
                  <a:lnTo>
                    <a:pt x="84" y="224"/>
                  </a:lnTo>
                  <a:lnTo>
                    <a:pt x="78" y="224"/>
                  </a:lnTo>
                  <a:lnTo>
                    <a:pt x="78" y="230"/>
                  </a:lnTo>
                  <a:lnTo>
                    <a:pt x="78" y="236"/>
                  </a:lnTo>
                  <a:lnTo>
                    <a:pt x="72" y="236"/>
                  </a:lnTo>
                  <a:lnTo>
                    <a:pt x="72" y="230"/>
                  </a:lnTo>
                  <a:lnTo>
                    <a:pt x="66" y="230"/>
                  </a:lnTo>
                  <a:lnTo>
                    <a:pt x="66" y="224"/>
                  </a:lnTo>
                  <a:lnTo>
                    <a:pt x="66" y="218"/>
                  </a:lnTo>
                  <a:lnTo>
                    <a:pt x="60" y="212"/>
                  </a:lnTo>
                  <a:lnTo>
                    <a:pt x="54" y="212"/>
                  </a:lnTo>
                  <a:lnTo>
                    <a:pt x="48" y="206"/>
                  </a:lnTo>
                  <a:lnTo>
                    <a:pt x="42" y="206"/>
                  </a:lnTo>
                  <a:lnTo>
                    <a:pt x="36" y="200"/>
                  </a:lnTo>
                  <a:lnTo>
                    <a:pt x="30" y="200"/>
                  </a:lnTo>
                  <a:lnTo>
                    <a:pt x="30" y="206"/>
                  </a:lnTo>
                  <a:lnTo>
                    <a:pt x="30" y="212"/>
                  </a:lnTo>
                  <a:lnTo>
                    <a:pt x="30" y="224"/>
                  </a:lnTo>
                  <a:lnTo>
                    <a:pt x="30" y="236"/>
                  </a:lnTo>
                  <a:lnTo>
                    <a:pt x="30" y="241"/>
                  </a:lnTo>
                  <a:lnTo>
                    <a:pt x="30" y="247"/>
                  </a:lnTo>
                  <a:lnTo>
                    <a:pt x="36" y="247"/>
                  </a:lnTo>
                  <a:lnTo>
                    <a:pt x="42" y="247"/>
                  </a:lnTo>
                  <a:lnTo>
                    <a:pt x="48" y="247"/>
                  </a:lnTo>
                  <a:lnTo>
                    <a:pt x="48" y="253"/>
                  </a:lnTo>
                  <a:lnTo>
                    <a:pt x="42" y="253"/>
                  </a:lnTo>
                  <a:lnTo>
                    <a:pt x="36" y="253"/>
                  </a:lnTo>
                  <a:lnTo>
                    <a:pt x="30" y="253"/>
                  </a:lnTo>
                  <a:lnTo>
                    <a:pt x="30" y="259"/>
                  </a:lnTo>
                  <a:lnTo>
                    <a:pt x="24" y="259"/>
                  </a:lnTo>
                  <a:lnTo>
                    <a:pt x="24" y="265"/>
                  </a:lnTo>
                  <a:lnTo>
                    <a:pt x="18" y="271"/>
                  </a:lnTo>
                  <a:lnTo>
                    <a:pt x="12" y="277"/>
                  </a:lnTo>
                  <a:lnTo>
                    <a:pt x="6" y="277"/>
                  </a:lnTo>
                  <a:lnTo>
                    <a:pt x="6" y="283"/>
                  </a:lnTo>
                  <a:lnTo>
                    <a:pt x="6" y="277"/>
                  </a:lnTo>
                  <a:lnTo>
                    <a:pt x="6" y="271"/>
                  </a:lnTo>
                  <a:lnTo>
                    <a:pt x="0" y="271"/>
                  </a:lnTo>
                  <a:lnTo>
                    <a:pt x="6" y="265"/>
                  </a:lnTo>
                  <a:lnTo>
                    <a:pt x="12" y="265"/>
                  </a:lnTo>
                  <a:lnTo>
                    <a:pt x="12" y="259"/>
                  </a:lnTo>
                  <a:lnTo>
                    <a:pt x="18" y="259"/>
                  </a:lnTo>
                  <a:lnTo>
                    <a:pt x="18" y="253"/>
                  </a:lnTo>
                  <a:lnTo>
                    <a:pt x="18" y="247"/>
                  </a:lnTo>
                  <a:lnTo>
                    <a:pt x="18" y="241"/>
                  </a:lnTo>
                  <a:lnTo>
                    <a:pt x="18" y="230"/>
                  </a:lnTo>
                  <a:lnTo>
                    <a:pt x="18" y="218"/>
                  </a:lnTo>
                  <a:lnTo>
                    <a:pt x="18" y="206"/>
                  </a:lnTo>
                  <a:lnTo>
                    <a:pt x="18" y="200"/>
                  </a:lnTo>
                  <a:lnTo>
                    <a:pt x="18" y="194"/>
                  </a:lnTo>
                  <a:lnTo>
                    <a:pt x="24" y="194"/>
                  </a:lnTo>
                  <a:lnTo>
                    <a:pt x="24" y="188"/>
                  </a:lnTo>
                  <a:lnTo>
                    <a:pt x="30" y="188"/>
                  </a:lnTo>
                  <a:lnTo>
                    <a:pt x="42" y="188"/>
                  </a:lnTo>
                  <a:lnTo>
                    <a:pt x="48" y="188"/>
                  </a:lnTo>
                  <a:lnTo>
                    <a:pt x="54" y="188"/>
                  </a:lnTo>
                  <a:lnTo>
                    <a:pt x="60" y="171"/>
                  </a:lnTo>
                  <a:lnTo>
                    <a:pt x="54" y="165"/>
                  </a:lnTo>
                  <a:lnTo>
                    <a:pt x="54" y="159"/>
                  </a:lnTo>
                  <a:lnTo>
                    <a:pt x="48" y="153"/>
                  </a:lnTo>
                  <a:lnTo>
                    <a:pt x="48" y="141"/>
                  </a:lnTo>
                  <a:lnTo>
                    <a:pt x="42" y="141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36" y="106"/>
                  </a:lnTo>
                  <a:lnTo>
                    <a:pt x="36" y="94"/>
                  </a:lnTo>
                  <a:lnTo>
                    <a:pt x="42" y="88"/>
                  </a:lnTo>
                  <a:lnTo>
                    <a:pt x="42" y="82"/>
                  </a:lnTo>
                  <a:lnTo>
                    <a:pt x="42" y="77"/>
                  </a:lnTo>
                  <a:lnTo>
                    <a:pt x="48" y="65"/>
                  </a:lnTo>
                  <a:lnTo>
                    <a:pt x="48" y="53"/>
                  </a:lnTo>
                  <a:lnTo>
                    <a:pt x="42" y="53"/>
                  </a:lnTo>
                  <a:lnTo>
                    <a:pt x="36" y="47"/>
                  </a:lnTo>
                  <a:lnTo>
                    <a:pt x="30" y="41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36" y="29"/>
                  </a:lnTo>
                  <a:lnTo>
                    <a:pt x="42" y="29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29"/>
                  </a:lnTo>
                  <a:lnTo>
                    <a:pt x="66" y="12"/>
                  </a:lnTo>
                  <a:lnTo>
                    <a:pt x="66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4" y="29"/>
                  </a:lnTo>
                  <a:lnTo>
                    <a:pt x="90" y="24"/>
                  </a:lnTo>
                  <a:lnTo>
                    <a:pt x="102" y="24"/>
                  </a:lnTo>
                  <a:lnTo>
                    <a:pt x="108" y="29"/>
                  </a:lnTo>
                  <a:lnTo>
                    <a:pt x="114" y="29"/>
                  </a:lnTo>
                  <a:lnTo>
                    <a:pt x="120" y="29"/>
                  </a:lnTo>
                  <a:lnTo>
                    <a:pt x="120" y="35"/>
                  </a:lnTo>
                  <a:lnTo>
                    <a:pt x="120" y="41"/>
                  </a:lnTo>
                  <a:lnTo>
                    <a:pt x="114" y="47"/>
                  </a:lnTo>
                  <a:lnTo>
                    <a:pt x="108" y="53"/>
                  </a:lnTo>
                  <a:lnTo>
                    <a:pt x="102" y="53"/>
                  </a:lnTo>
                  <a:lnTo>
                    <a:pt x="96" y="53"/>
                  </a:lnTo>
                  <a:lnTo>
                    <a:pt x="102" y="59"/>
                  </a:lnTo>
                  <a:lnTo>
                    <a:pt x="102" y="65"/>
                  </a:lnTo>
                  <a:lnTo>
                    <a:pt x="108" y="77"/>
                  </a:lnTo>
                  <a:lnTo>
                    <a:pt x="108" y="82"/>
                  </a:lnTo>
                  <a:lnTo>
                    <a:pt x="108" y="88"/>
                  </a:lnTo>
                  <a:lnTo>
                    <a:pt x="108" y="106"/>
                  </a:lnTo>
                  <a:lnTo>
                    <a:pt x="108" y="124"/>
                  </a:lnTo>
                  <a:lnTo>
                    <a:pt x="108" y="135"/>
                  </a:lnTo>
                  <a:lnTo>
                    <a:pt x="102" y="135"/>
                  </a:lnTo>
                  <a:lnTo>
                    <a:pt x="102" y="141"/>
                  </a:lnTo>
                  <a:lnTo>
                    <a:pt x="96" y="153"/>
                  </a:lnTo>
                  <a:lnTo>
                    <a:pt x="90" y="159"/>
                  </a:lnTo>
                  <a:lnTo>
                    <a:pt x="90" y="165"/>
                  </a:lnTo>
                  <a:lnTo>
                    <a:pt x="90" y="171"/>
                  </a:lnTo>
                  <a:lnTo>
                    <a:pt x="90" y="188"/>
                  </a:lnTo>
                  <a:lnTo>
                    <a:pt x="108" y="188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514" y="663"/>
              <a:ext cx="146" cy="283"/>
            </a:xfrm>
            <a:custGeom>
              <a:avLst/>
              <a:gdLst>
                <a:gd name="T0" fmla="*/ 126 w 144"/>
                <a:gd name="T1" fmla="*/ 194 h 283"/>
                <a:gd name="T2" fmla="*/ 132 w 144"/>
                <a:gd name="T3" fmla="*/ 206 h 283"/>
                <a:gd name="T4" fmla="*/ 132 w 144"/>
                <a:gd name="T5" fmla="*/ 247 h 283"/>
                <a:gd name="T6" fmla="*/ 138 w 144"/>
                <a:gd name="T7" fmla="*/ 265 h 283"/>
                <a:gd name="T8" fmla="*/ 144 w 144"/>
                <a:gd name="T9" fmla="*/ 271 h 283"/>
                <a:gd name="T10" fmla="*/ 144 w 144"/>
                <a:gd name="T11" fmla="*/ 277 h 283"/>
                <a:gd name="T12" fmla="*/ 144 w 144"/>
                <a:gd name="T13" fmla="*/ 283 h 283"/>
                <a:gd name="T14" fmla="*/ 132 w 144"/>
                <a:gd name="T15" fmla="*/ 271 h 283"/>
                <a:gd name="T16" fmla="*/ 120 w 144"/>
                <a:gd name="T17" fmla="*/ 259 h 283"/>
                <a:gd name="T18" fmla="*/ 108 w 144"/>
                <a:gd name="T19" fmla="*/ 253 h 283"/>
                <a:gd name="T20" fmla="*/ 102 w 144"/>
                <a:gd name="T21" fmla="*/ 247 h 283"/>
                <a:gd name="T22" fmla="*/ 120 w 144"/>
                <a:gd name="T23" fmla="*/ 247 h 283"/>
                <a:gd name="T24" fmla="*/ 120 w 144"/>
                <a:gd name="T25" fmla="*/ 224 h 283"/>
                <a:gd name="T26" fmla="*/ 114 w 144"/>
                <a:gd name="T27" fmla="*/ 200 h 283"/>
                <a:gd name="T28" fmla="*/ 90 w 144"/>
                <a:gd name="T29" fmla="*/ 212 h 283"/>
                <a:gd name="T30" fmla="*/ 78 w 144"/>
                <a:gd name="T31" fmla="*/ 224 h 283"/>
                <a:gd name="T32" fmla="*/ 72 w 144"/>
                <a:gd name="T33" fmla="*/ 236 h 283"/>
                <a:gd name="T34" fmla="*/ 66 w 144"/>
                <a:gd name="T35" fmla="*/ 224 h 283"/>
                <a:gd name="T36" fmla="*/ 48 w 144"/>
                <a:gd name="T37" fmla="*/ 206 h 283"/>
                <a:gd name="T38" fmla="*/ 30 w 144"/>
                <a:gd name="T39" fmla="*/ 206 h 283"/>
                <a:gd name="T40" fmla="*/ 30 w 144"/>
                <a:gd name="T41" fmla="*/ 241 h 283"/>
                <a:gd name="T42" fmla="*/ 42 w 144"/>
                <a:gd name="T43" fmla="*/ 247 h 283"/>
                <a:gd name="T44" fmla="*/ 48 w 144"/>
                <a:gd name="T45" fmla="*/ 253 h 283"/>
                <a:gd name="T46" fmla="*/ 30 w 144"/>
                <a:gd name="T47" fmla="*/ 253 h 283"/>
                <a:gd name="T48" fmla="*/ 18 w 144"/>
                <a:gd name="T49" fmla="*/ 271 h 283"/>
                <a:gd name="T50" fmla="*/ 6 w 144"/>
                <a:gd name="T51" fmla="*/ 277 h 283"/>
                <a:gd name="T52" fmla="*/ 6 w 144"/>
                <a:gd name="T53" fmla="*/ 277 h 283"/>
                <a:gd name="T54" fmla="*/ 6 w 144"/>
                <a:gd name="T55" fmla="*/ 271 h 283"/>
                <a:gd name="T56" fmla="*/ 6 w 144"/>
                <a:gd name="T57" fmla="*/ 265 h 283"/>
                <a:gd name="T58" fmla="*/ 18 w 144"/>
                <a:gd name="T59" fmla="*/ 253 h 283"/>
                <a:gd name="T60" fmla="*/ 18 w 144"/>
                <a:gd name="T61" fmla="*/ 218 h 283"/>
                <a:gd name="T62" fmla="*/ 18 w 144"/>
                <a:gd name="T63" fmla="*/ 194 h 283"/>
                <a:gd name="T64" fmla="*/ 42 w 144"/>
                <a:gd name="T65" fmla="*/ 188 h 283"/>
                <a:gd name="T66" fmla="*/ 60 w 144"/>
                <a:gd name="T67" fmla="*/ 171 h 283"/>
                <a:gd name="T68" fmla="*/ 48 w 144"/>
                <a:gd name="T69" fmla="*/ 141 h 283"/>
                <a:gd name="T70" fmla="*/ 36 w 144"/>
                <a:gd name="T71" fmla="*/ 106 h 283"/>
                <a:gd name="T72" fmla="*/ 42 w 144"/>
                <a:gd name="T73" fmla="*/ 77 h 283"/>
                <a:gd name="T74" fmla="*/ 48 w 144"/>
                <a:gd name="T75" fmla="*/ 53 h 283"/>
                <a:gd name="T76" fmla="*/ 30 w 144"/>
                <a:gd name="T77" fmla="*/ 41 h 283"/>
                <a:gd name="T78" fmla="*/ 30 w 144"/>
                <a:gd name="T79" fmla="*/ 29 h 283"/>
                <a:gd name="T80" fmla="*/ 54 w 144"/>
                <a:gd name="T81" fmla="*/ 24 h 283"/>
                <a:gd name="T82" fmla="*/ 66 w 144"/>
                <a:gd name="T83" fmla="*/ 6 h 283"/>
                <a:gd name="T84" fmla="*/ 78 w 144"/>
                <a:gd name="T85" fmla="*/ 0 h 283"/>
                <a:gd name="T86" fmla="*/ 84 w 144"/>
                <a:gd name="T87" fmla="*/ 18 h 283"/>
                <a:gd name="T88" fmla="*/ 102 w 144"/>
                <a:gd name="T89" fmla="*/ 24 h 283"/>
                <a:gd name="T90" fmla="*/ 120 w 144"/>
                <a:gd name="T91" fmla="*/ 29 h 283"/>
                <a:gd name="T92" fmla="*/ 114 w 144"/>
                <a:gd name="T93" fmla="*/ 47 h 283"/>
                <a:gd name="T94" fmla="*/ 102 w 144"/>
                <a:gd name="T95" fmla="*/ 53 h 283"/>
                <a:gd name="T96" fmla="*/ 102 w 144"/>
                <a:gd name="T97" fmla="*/ 65 h 283"/>
                <a:gd name="T98" fmla="*/ 108 w 144"/>
                <a:gd name="T99" fmla="*/ 106 h 283"/>
                <a:gd name="T100" fmla="*/ 102 w 144"/>
                <a:gd name="T101" fmla="*/ 141 h 283"/>
                <a:gd name="T102" fmla="*/ 90 w 144"/>
                <a:gd name="T103" fmla="*/ 171 h 2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4"/>
                <a:gd name="T157" fmla="*/ 0 h 283"/>
                <a:gd name="T158" fmla="*/ 144 w 144"/>
                <a:gd name="T159" fmla="*/ 283 h 2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4" h="283">
                  <a:moveTo>
                    <a:pt x="108" y="188"/>
                  </a:moveTo>
                  <a:lnTo>
                    <a:pt x="120" y="188"/>
                  </a:lnTo>
                  <a:lnTo>
                    <a:pt x="126" y="194"/>
                  </a:lnTo>
                  <a:lnTo>
                    <a:pt x="132" y="194"/>
                  </a:lnTo>
                  <a:lnTo>
                    <a:pt x="132" y="200"/>
                  </a:lnTo>
                  <a:lnTo>
                    <a:pt x="132" y="206"/>
                  </a:lnTo>
                  <a:lnTo>
                    <a:pt x="132" y="218"/>
                  </a:lnTo>
                  <a:lnTo>
                    <a:pt x="132" y="230"/>
                  </a:lnTo>
                  <a:lnTo>
                    <a:pt x="132" y="241"/>
                  </a:lnTo>
                  <a:lnTo>
                    <a:pt x="132" y="247"/>
                  </a:lnTo>
                  <a:lnTo>
                    <a:pt x="132" y="253"/>
                  </a:lnTo>
                  <a:lnTo>
                    <a:pt x="132" y="259"/>
                  </a:lnTo>
                  <a:lnTo>
                    <a:pt x="138" y="259"/>
                  </a:lnTo>
                  <a:lnTo>
                    <a:pt x="138" y="265"/>
                  </a:lnTo>
                  <a:lnTo>
                    <a:pt x="144" y="265"/>
                  </a:lnTo>
                  <a:lnTo>
                    <a:pt x="144" y="271"/>
                  </a:lnTo>
                  <a:lnTo>
                    <a:pt x="144" y="277"/>
                  </a:lnTo>
                  <a:lnTo>
                    <a:pt x="144" y="283"/>
                  </a:lnTo>
                  <a:lnTo>
                    <a:pt x="138" y="277"/>
                  </a:lnTo>
                  <a:lnTo>
                    <a:pt x="132" y="277"/>
                  </a:lnTo>
                  <a:lnTo>
                    <a:pt x="132" y="271"/>
                  </a:lnTo>
                  <a:lnTo>
                    <a:pt x="126" y="265"/>
                  </a:lnTo>
                  <a:lnTo>
                    <a:pt x="126" y="259"/>
                  </a:lnTo>
                  <a:lnTo>
                    <a:pt x="120" y="259"/>
                  </a:lnTo>
                  <a:lnTo>
                    <a:pt x="120" y="253"/>
                  </a:lnTo>
                  <a:lnTo>
                    <a:pt x="114" y="253"/>
                  </a:lnTo>
                  <a:lnTo>
                    <a:pt x="108" y="253"/>
                  </a:lnTo>
                  <a:lnTo>
                    <a:pt x="102" y="253"/>
                  </a:lnTo>
                  <a:lnTo>
                    <a:pt x="102" y="247"/>
                  </a:lnTo>
                  <a:lnTo>
                    <a:pt x="108" y="247"/>
                  </a:lnTo>
                  <a:lnTo>
                    <a:pt x="114" y="247"/>
                  </a:lnTo>
                  <a:lnTo>
                    <a:pt x="120" y="247"/>
                  </a:lnTo>
                  <a:lnTo>
                    <a:pt x="120" y="241"/>
                  </a:lnTo>
                  <a:lnTo>
                    <a:pt x="120" y="236"/>
                  </a:lnTo>
                  <a:lnTo>
                    <a:pt x="120" y="224"/>
                  </a:lnTo>
                  <a:lnTo>
                    <a:pt x="120" y="212"/>
                  </a:lnTo>
                  <a:lnTo>
                    <a:pt x="120" y="206"/>
                  </a:lnTo>
                  <a:lnTo>
                    <a:pt x="120" y="200"/>
                  </a:lnTo>
                  <a:lnTo>
                    <a:pt x="114" y="200"/>
                  </a:lnTo>
                  <a:lnTo>
                    <a:pt x="108" y="206"/>
                  </a:lnTo>
                  <a:lnTo>
                    <a:pt x="102" y="206"/>
                  </a:lnTo>
                  <a:lnTo>
                    <a:pt x="96" y="212"/>
                  </a:lnTo>
                  <a:lnTo>
                    <a:pt x="90" y="212"/>
                  </a:lnTo>
                  <a:lnTo>
                    <a:pt x="84" y="218"/>
                  </a:lnTo>
                  <a:lnTo>
                    <a:pt x="84" y="224"/>
                  </a:lnTo>
                  <a:lnTo>
                    <a:pt x="78" y="224"/>
                  </a:lnTo>
                  <a:lnTo>
                    <a:pt x="78" y="230"/>
                  </a:lnTo>
                  <a:lnTo>
                    <a:pt x="78" y="236"/>
                  </a:lnTo>
                  <a:lnTo>
                    <a:pt x="72" y="236"/>
                  </a:lnTo>
                  <a:lnTo>
                    <a:pt x="72" y="230"/>
                  </a:lnTo>
                  <a:lnTo>
                    <a:pt x="66" y="230"/>
                  </a:lnTo>
                  <a:lnTo>
                    <a:pt x="66" y="224"/>
                  </a:lnTo>
                  <a:lnTo>
                    <a:pt x="66" y="218"/>
                  </a:lnTo>
                  <a:lnTo>
                    <a:pt x="60" y="212"/>
                  </a:lnTo>
                  <a:lnTo>
                    <a:pt x="54" y="212"/>
                  </a:lnTo>
                  <a:lnTo>
                    <a:pt x="48" y="206"/>
                  </a:lnTo>
                  <a:lnTo>
                    <a:pt x="42" y="206"/>
                  </a:lnTo>
                  <a:lnTo>
                    <a:pt x="36" y="200"/>
                  </a:lnTo>
                  <a:lnTo>
                    <a:pt x="30" y="200"/>
                  </a:lnTo>
                  <a:lnTo>
                    <a:pt x="30" y="206"/>
                  </a:lnTo>
                  <a:lnTo>
                    <a:pt x="30" y="212"/>
                  </a:lnTo>
                  <a:lnTo>
                    <a:pt x="30" y="224"/>
                  </a:lnTo>
                  <a:lnTo>
                    <a:pt x="30" y="236"/>
                  </a:lnTo>
                  <a:lnTo>
                    <a:pt x="30" y="241"/>
                  </a:lnTo>
                  <a:lnTo>
                    <a:pt x="30" y="247"/>
                  </a:lnTo>
                  <a:lnTo>
                    <a:pt x="36" y="247"/>
                  </a:lnTo>
                  <a:lnTo>
                    <a:pt x="42" y="247"/>
                  </a:lnTo>
                  <a:lnTo>
                    <a:pt x="48" y="247"/>
                  </a:lnTo>
                  <a:lnTo>
                    <a:pt x="48" y="253"/>
                  </a:lnTo>
                  <a:lnTo>
                    <a:pt x="42" y="253"/>
                  </a:lnTo>
                  <a:lnTo>
                    <a:pt x="36" y="253"/>
                  </a:lnTo>
                  <a:lnTo>
                    <a:pt x="30" y="253"/>
                  </a:lnTo>
                  <a:lnTo>
                    <a:pt x="30" y="259"/>
                  </a:lnTo>
                  <a:lnTo>
                    <a:pt x="24" y="259"/>
                  </a:lnTo>
                  <a:lnTo>
                    <a:pt x="24" y="265"/>
                  </a:lnTo>
                  <a:lnTo>
                    <a:pt x="18" y="271"/>
                  </a:lnTo>
                  <a:lnTo>
                    <a:pt x="12" y="277"/>
                  </a:lnTo>
                  <a:lnTo>
                    <a:pt x="6" y="277"/>
                  </a:lnTo>
                  <a:lnTo>
                    <a:pt x="6" y="283"/>
                  </a:lnTo>
                  <a:lnTo>
                    <a:pt x="6" y="277"/>
                  </a:lnTo>
                  <a:lnTo>
                    <a:pt x="6" y="271"/>
                  </a:lnTo>
                  <a:lnTo>
                    <a:pt x="0" y="271"/>
                  </a:lnTo>
                  <a:lnTo>
                    <a:pt x="6" y="265"/>
                  </a:lnTo>
                  <a:lnTo>
                    <a:pt x="12" y="265"/>
                  </a:lnTo>
                  <a:lnTo>
                    <a:pt x="12" y="259"/>
                  </a:lnTo>
                  <a:lnTo>
                    <a:pt x="18" y="259"/>
                  </a:lnTo>
                  <a:lnTo>
                    <a:pt x="18" y="253"/>
                  </a:lnTo>
                  <a:lnTo>
                    <a:pt x="18" y="247"/>
                  </a:lnTo>
                  <a:lnTo>
                    <a:pt x="18" y="241"/>
                  </a:lnTo>
                  <a:lnTo>
                    <a:pt x="18" y="230"/>
                  </a:lnTo>
                  <a:lnTo>
                    <a:pt x="18" y="218"/>
                  </a:lnTo>
                  <a:lnTo>
                    <a:pt x="18" y="206"/>
                  </a:lnTo>
                  <a:lnTo>
                    <a:pt x="18" y="200"/>
                  </a:lnTo>
                  <a:lnTo>
                    <a:pt x="18" y="194"/>
                  </a:lnTo>
                  <a:lnTo>
                    <a:pt x="24" y="194"/>
                  </a:lnTo>
                  <a:lnTo>
                    <a:pt x="24" y="188"/>
                  </a:lnTo>
                  <a:lnTo>
                    <a:pt x="30" y="188"/>
                  </a:lnTo>
                  <a:lnTo>
                    <a:pt x="42" y="188"/>
                  </a:lnTo>
                  <a:lnTo>
                    <a:pt x="48" y="188"/>
                  </a:lnTo>
                  <a:lnTo>
                    <a:pt x="54" y="188"/>
                  </a:lnTo>
                  <a:lnTo>
                    <a:pt x="60" y="171"/>
                  </a:lnTo>
                  <a:lnTo>
                    <a:pt x="54" y="165"/>
                  </a:lnTo>
                  <a:lnTo>
                    <a:pt x="54" y="159"/>
                  </a:lnTo>
                  <a:lnTo>
                    <a:pt x="48" y="153"/>
                  </a:lnTo>
                  <a:lnTo>
                    <a:pt x="48" y="141"/>
                  </a:lnTo>
                  <a:lnTo>
                    <a:pt x="42" y="141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36" y="106"/>
                  </a:lnTo>
                  <a:lnTo>
                    <a:pt x="36" y="94"/>
                  </a:lnTo>
                  <a:lnTo>
                    <a:pt x="42" y="88"/>
                  </a:lnTo>
                  <a:lnTo>
                    <a:pt x="42" y="82"/>
                  </a:lnTo>
                  <a:lnTo>
                    <a:pt x="42" y="77"/>
                  </a:lnTo>
                  <a:lnTo>
                    <a:pt x="48" y="65"/>
                  </a:lnTo>
                  <a:lnTo>
                    <a:pt x="48" y="53"/>
                  </a:lnTo>
                  <a:lnTo>
                    <a:pt x="42" y="53"/>
                  </a:lnTo>
                  <a:lnTo>
                    <a:pt x="36" y="47"/>
                  </a:lnTo>
                  <a:lnTo>
                    <a:pt x="30" y="41"/>
                  </a:lnTo>
                  <a:lnTo>
                    <a:pt x="30" y="35"/>
                  </a:lnTo>
                  <a:lnTo>
                    <a:pt x="30" y="29"/>
                  </a:lnTo>
                  <a:lnTo>
                    <a:pt x="36" y="29"/>
                  </a:lnTo>
                  <a:lnTo>
                    <a:pt x="42" y="29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29"/>
                  </a:lnTo>
                  <a:lnTo>
                    <a:pt x="66" y="12"/>
                  </a:lnTo>
                  <a:lnTo>
                    <a:pt x="66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4" y="29"/>
                  </a:lnTo>
                  <a:lnTo>
                    <a:pt x="90" y="24"/>
                  </a:lnTo>
                  <a:lnTo>
                    <a:pt x="102" y="24"/>
                  </a:lnTo>
                  <a:lnTo>
                    <a:pt x="108" y="29"/>
                  </a:lnTo>
                  <a:lnTo>
                    <a:pt x="114" y="29"/>
                  </a:lnTo>
                  <a:lnTo>
                    <a:pt x="120" y="29"/>
                  </a:lnTo>
                  <a:lnTo>
                    <a:pt x="120" y="35"/>
                  </a:lnTo>
                  <a:lnTo>
                    <a:pt x="120" y="41"/>
                  </a:lnTo>
                  <a:lnTo>
                    <a:pt x="114" y="47"/>
                  </a:lnTo>
                  <a:lnTo>
                    <a:pt x="108" y="53"/>
                  </a:lnTo>
                  <a:lnTo>
                    <a:pt x="102" y="53"/>
                  </a:lnTo>
                  <a:lnTo>
                    <a:pt x="96" y="53"/>
                  </a:lnTo>
                  <a:lnTo>
                    <a:pt x="102" y="59"/>
                  </a:lnTo>
                  <a:lnTo>
                    <a:pt x="102" y="65"/>
                  </a:lnTo>
                  <a:lnTo>
                    <a:pt x="108" y="77"/>
                  </a:lnTo>
                  <a:lnTo>
                    <a:pt x="108" y="82"/>
                  </a:lnTo>
                  <a:lnTo>
                    <a:pt x="108" y="88"/>
                  </a:lnTo>
                  <a:lnTo>
                    <a:pt x="108" y="106"/>
                  </a:lnTo>
                  <a:lnTo>
                    <a:pt x="108" y="124"/>
                  </a:lnTo>
                  <a:lnTo>
                    <a:pt x="108" y="135"/>
                  </a:lnTo>
                  <a:lnTo>
                    <a:pt x="102" y="135"/>
                  </a:lnTo>
                  <a:lnTo>
                    <a:pt x="102" y="141"/>
                  </a:lnTo>
                  <a:lnTo>
                    <a:pt x="96" y="153"/>
                  </a:lnTo>
                  <a:lnTo>
                    <a:pt x="90" y="159"/>
                  </a:lnTo>
                  <a:lnTo>
                    <a:pt x="90" y="165"/>
                  </a:lnTo>
                  <a:lnTo>
                    <a:pt x="90" y="171"/>
                  </a:lnTo>
                  <a:lnTo>
                    <a:pt x="90" y="188"/>
                  </a:lnTo>
                  <a:lnTo>
                    <a:pt x="108" y="1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598" y="692"/>
              <a:ext cx="31" cy="25"/>
            </a:xfrm>
            <a:custGeom>
              <a:avLst/>
              <a:gdLst>
                <a:gd name="T0" fmla="*/ 30 w 30"/>
                <a:gd name="T1" fmla="*/ 0 h 24"/>
                <a:gd name="T2" fmla="*/ 30 w 30"/>
                <a:gd name="T3" fmla="*/ 0 h 24"/>
                <a:gd name="T4" fmla="*/ 24 w 30"/>
                <a:gd name="T5" fmla="*/ 0 h 24"/>
                <a:gd name="T6" fmla="*/ 18 w 30"/>
                <a:gd name="T7" fmla="*/ 0 h 24"/>
                <a:gd name="T8" fmla="*/ 12 w 30"/>
                <a:gd name="T9" fmla="*/ 6 h 24"/>
                <a:gd name="T10" fmla="*/ 6 w 30"/>
                <a:gd name="T11" fmla="*/ 6 h 24"/>
                <a:gd name="T12" fmla="*/ 6 w 30"/>
                <a:gd name="T13" fmla="*/ 6 h 24"/>
                <a:gd name="T14" fmla="*/ 0 w 30"/>
                <a:gd name="T15" fmla="*/ 6 h 24"/>
                <a:gd name="T16" fmla="*/ 0 w 30"/>
                <a:gd name="T17" fmla="*/ 6 h 24"/>
                <a:gd name="T18" fmla="*/ 0 w 30"/>
                <a:gd name="T19" fmla="*/ 6 h 24"/>
                <a:gd name="T20" fmla="*/ 6 w 30"/>
                <a:gd name="T21" fmla="*/ 6 h 24"/>
                <a:gd name="T22" fmla="*/ 6 w 30"/>
                <a:gd name="T23" fmla="*/ 12 h 24"/>
                <a:gd name="T24" fmla="*/ 6 w 30"/>
                <a:gd name="T25" fmla="*/ 12 h 24"/>
                <a:gd name="T26" fmla="*/ 12 w 30"/>
                <a:gd name="T27" fmla="*/ 18 h 24"/>
                <a:gd name="T28" fmla="*/ 12 w 30"/>
                <a:gd name="T29" fmla="*/ 18 h 24"/>
                <a:gd name="T30" fmla="*/ 12 w 30"/>
                <a:gd name="T31" fmla="*/ 24 h 24"/>
                <a:gd name="T32" fmla="*/ 12 w 30"/>
                <a:gd name="T33" fmla="*/ 24 h 24"/>
                <a:gd name="T34" fmla="*/ 18 w 30"/>
                <a:gd name="T35" fmla="*/ 24 h 24"/>
                <a:gd name="T36" fmla="*/ 18 w 30"/>
                <a:gd name="T37" fmla="*/ 24 h 24"/>
                <a:gd name="T38" fmla="*/ 24 w 30"/>
                <a:gd name="T39" fmla="*/ 18 h 24"/>
                <a:gd name="T40" fmla="*/ 24 w 30"/>
                <a:gd name="T41" fmla="*/ 18 h 24"/>
                <a:gd name="T42" fmla="*/ 30 w 30"/>
                <a:gd name="T43" fmla="*/ 12 h 24"/>
                <a:gd name="T44" fmla="*/ 30 w 30"/>
                <a:gd name="T45" fmla="*/ 6 h 24"/>
                <a:gd name="T46" fmla="*/ 30 w 30"/>
                <a:gd name="T47" fmla="*/ 6 h 24"/>
                <a:gd name="T48" fmla="*/ 30 w 30"/>
                <a:gd name="T49" fmla="*/ 6 h 24"/>
                <a:gd name="T50" fmla="*/ 30 w 30"/>
                <a:gd name="T51" fmla="*/ 0 h 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"/>
                <a:gd name="T79" fmla="*/ 0 h 24"/>
                <a:gd name="T80" fmla="*/ 30 w 30"/>
                <a:gd name="T81" fmla="*/ 24 h 2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" h="24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A659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545" y="692"/>
              <a:ext cx="31" cy="25"/>
            </a:xfrm>
            <a:custGeom>
              <a:avLst/>
              <a:gdLst>
                <a:gd name="T0" fmla="*/ 6 w 30"/>
                <a:gd name="T1" fmla="*/ 0 h 24"/>
                <a:gd name="T2" fmla="*/ 6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24 w 30"/>
                <a:gd name="T9" fmla="*/ 6 h 24"/>
                <a:gd name="T10" fmla="*/ 30 w 30"/>
                <a:gd name="T11" fmla="*/ 6 h 24"/>
                <a:gd name="T12" fmla="*/ 30 w 30"/>
                <a:gd name="T13" fmla="*/ 6 h 24"/>
                <a:gd name="T14" fmla="*/ 30 w 30"/>
                <a:gd name="T15" fmla="*/ 6 h 24"/>
                <a:gd name="T16" fmla="*/ 30 w 30"/>
                <a:gd name="T17" fmla="*/ 6 h 24"/>
                <a:gd name="T18" fmla="*/ 30 w 30"/>
                <a:gd name="T19" fmla="*/ 6 h 24"/>
                <a:gd name="T20" fmla="*/ 30 w 30"/>
                <a:gd name="T21" fmla="*/ 6 h 24"/>
                <a:gd name="T22" fmla="*/ 30 w 30"/>
                <a:gd name="T23" fmla="*/ 12 h 24"/>
                <a:gd name="T24" fmla="*/ 30 w 30"/>
                <a:gd name="T25" fmla="*/ 12 h 24"/>
                <a:gd name="T26" fmla="*/ 24 w 30"/>
                <a:gd name="T27" fmla="*/ 18 h 24"/>
                <a:gd name="T28" fmla="*/ 24 w 30"/>
                <a:gd name="T29" fmla="*/ 18 h 24"/>
                <a:gd name="T30" fmla="*/ 24 w 30"/>
                <a:gd name="T31" fmla="*/ 24 h 24"/>
                <a:gd name="T32" fmla="*/ 18 w 30"/>
                <a:gd name="T33" fmla="*/ 24 h 24"/>
                <a:gd name="T34" fmla="*/ 18 w 30"/>
                <a:gd name="T35" fmla="*/ 24 h 24"/>
                <a:gd name="T36" fmla="*/ 18 w 30"/>
                <a:gd name="T37" fmla="*/ 24 h 24"/>
                <a:gd name="T38" fmla="*/ 12 w 30"/>
                <a:gd name="T39" fmla="*/ 18 h 24"/>
                <a:gd name="T40" fmla="*/ 6 w 30"/>
                <a:gd name="T41" fmla="*/ 18 h 24"/>
                <a:gd name="T42" fmla="*/ 6 w 30"/>
                <a:gd name="T43" fmla="*/ 12 h 24"/>
                <a:gd name="T44" fmla="*/ 6 w 30"/>
                <a:gd name="T45" fmla="*/ 6 h 24"/>
                <a:gd name="T46" fmla="*/ 0 w 30"/>
                <a:gd name="T47" fmla="*/ 6 h 24"/>
                <a:gd name="T48" fmla="*/ 0 w 30"/>
                <a:gd name="T49" fmla="*/ 6 h 24"/>
                <a:gd name="T50" fmla="*/ 6 w 30"/>
                <a:gd name="T51" fmla="*/ 0 h 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"/>
                <a:gd name="T79" fmla="*/ 0 h 24"/>
                <a:gd name="T80" fmla="*/ 30 w 30"/>
                <a:gd name="T81" fmla="*/ 24 h 2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" h="24">
                  <a:moveTo>
                    <a:pt x="6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659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598" y="7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594" y="709"/>
              <a:ext cx="4" cy="8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594" y="717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594" y="7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594" y="7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594" y="7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580" y="7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580" y="7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580" y="7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587" y="703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3" name="Freeform 273"/>
            <p:cNvSpPr>
              <a:spLocks/>
            </p:cNvSpPr>
            <p:nvPr/>
          </p:nvSpPr>
          <p:spPr bwMode="auto">
            <a:xfrm>
              <a:off x="587" y="70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587" y="7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587" y="703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587" y="70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587" y="7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580" y="709"/>
              <a:ext cx="2" cy="8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79" name="Freeform 279"/>
            <p:cNvSpPr>
              <a:spLocks/>
            </p:cNvSpPr>
            <p:nvPr/>
          </p:nvSpPr>
          <p:spPr bwMode="auto">
            <a:xfrm>
              <a:off x="580" y="709"/>
              <a:ext cx="2" cy="8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580" y="71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1" name="Freeform 281"/>
            <p:cNvSpPr>
              <a:spLocks/>
            </p:cNvSpPr>
            <p:nvPr/>
          </p:nvSpPr>
          <p:spPr bwMode="auto">
            <a:xfrm>
              <a:off x="598" y="709"/>
              <a:ext cx="2" cy="8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2" name="Freeform 282"/>
            <p:cNvSpPr>
              <a:spLocks/>
            </p:cNvSpPr>
            <p:nvPr/>
          </p:nvSpPr>
          <p:spPr bwMode="auto">
            <a:xfrm>
              <a:off x="598" y="717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3" name="Freeform 283"/>
            <p:cNvSpPr>
              <a:spLocks/>
            </p:cNvSpPr>
            <p:nvPr/>
          </p:nvSpPr>
          <p:spPr bwMode="auto">
            <a:xfrm>
              <a:off x="598" y="723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4" name="Freeform 284"/>
            <p:cNvSpPr>
              <a:spLocks/>
            </p:cNvSpPr>
            <p:nvPr/>
          </p:nvSpPr>
          <p:spPr bwMode="auto">
            <a:xfrm>
              <a:off x="605" y="723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5" name="Freeform 285"/>
            <p:cNvSpPr>
              <a:spLocks/>
            </p:cNvSpPr>
            <p:nvPr/>
          </p:nvSpPr>
          <p:spPr bwMode="auto">
            <a:xfrm>
              <a:off x="605" y="728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0 h 6"/>
                <a:gd name="T10" fmla="*/ 6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6" name="Freeform 286"/>
            <p:cNvSpPr>
              <a:spLocks/>
            </p:cNvSpPr>
            <p:nvPr/>
          </p:nvSpPr>
          <p:spPr bwMode="auto">
            <a:xfrm>
              <a:off x="611" y="73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7" name="Freeform 287"/>
            <p:cNvSpPr>
              <a:spLocks/>
            </p:cNvSpPr>
            <p:nvPr/>
          </p:nvSpPr>
          <p:spPr bwMode="auto">
            <a:xfrm>
              <a:off x="598" y="723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8" name="Freeform 288"/>
            <p:cNvSpPr>
              <a:spLocks/>
            </p:cNvSpPr>
            <p:nvPr/>
          </p:nvSpPr>
          <p:spPr bwMode="auto">
            <a:xfrm>
              <a:off x="598" y="723"/>
              <a:ext cx="7" cy="12"/>
            </a:xfrm>
            <a:custGeom>
              <a:avLst/>
              <a:gdLst>
                <a:gd name="T0" fmla="*/ 6 w 6"/>
                <a:gd name="T1" fmla="*/ 6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0 h 12"/>
                <a:gd name="T22" fmla="*/ 6 w 6"/>
                <a:gd name="T23" fmla="*/ 0 h 12"/>
                <a:gd name="T24" fmla="*/ 6 w 6"/>
                <a:gd name="T25" fmla="*/ 0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0 h 12"/>
                <a:gd name="T44" fmla="*/ 0 w 6"/>
                <a:gd name="T45" fmla="*/ 6 h 12"/>
                <a:gd name="T46" fmla="*/ 0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6 h 12"/>
                <a:gd name="T60" fmla="*/ 6 w 6"/>
                <a:gd name="T61" fmla="*/ 6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89" name="Freeform 289"/>
            <p:cNvSpPr>
              <a:spLocks/>
            </p:cNvSpPr>
            <p:nvPr/>
          </p:nvSpPr>
          <p:spPr bwMode="auto">
            <a:xfrm>
              <a:off x="605" y="728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0" name="Freeform 290"/>
            <p:cNvSpPr>
              <a:spLocks/>
            </p:cNvSpPr>
            <p:nvPr/>
          </p:nvSpPr>
          <p:spPr bwMode="auto">
            <a:xfrm>
              <a:off x="605" y="71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605" y="717"/>
              <a:ext cx="7" cy="12"/>
            </a:xfrm>
            <a:custGeom>
              <a:avLst/>
              <a:gdLst>
                <a:gd name="T0" fmla="*/ 6 w 6"/>
                <a:gd name="T1" fmla="*/ 6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0 w 6"/>
                <a:gd name="T23" fmla="*/ 6 h 12"/>
                <a:gd name="T24" fmla="*/ 0 w 6"/>
                <a:gd name="T25" fmla="*/ 0 h 12"/>
                <a:gd name="T26" fmla="*/ 0 w 6"/>
                <a:gd name="T27" fmla="*/ 0 h 12"/>
                <a:gd name="T28" fmla="*/ 0 w 6"/>
                <a:gd name="T29" fmla="*/ 0 h 12"/>
                <a:gd name="T30" fmla="*/ 0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6 w 6"/>
                <a:gd name="T61" fmla="*/ 6 h 12"/>
                <a:gd name="T62" fmla="*/ 6 w 6"/>
                <a:gd name="T63" fmla="*/ 6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611" y="72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598" y="709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598" y="709"/>
              <a:ext cx="7" cy="13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12 h 12"/>
                <a:gd name="T8" fmla="*/ 6 w 6"/>
                <a:gd name="T9" fmla="*/ 12 h 12"/>
                <a:gd name="T10" fmla="*/ 6 w 6"/>
                <a:gd name="T11" fmla="*/ 12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12 h 12"/>
                <a:gd name="T54" fmla="*/ 6 w 6"/>
                <a:gd name="T55" fmla="*/ 12 h 12"/>
                <a:gd name="T56" fmla="*/ 6 w 6"/>
                <a:gd name="T57" fmla="*/ 12 h 12"/>
                <a:gd name="T58" fmla="*/ 6 w 6"/>
                <a:gd name="T59" fmla="*/ 12 h 12"/>
                <a:gd name="T60" fmla="*/ 6 w 6"/>
                <a:gd name="T61" fmla="*/ 12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605" y="72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587" y="794"/>
              <a:ext cx="0" cy="4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0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0 h 5"/>
                <a:gd name="T38" fmla="*/ 0 w 1"/>
                <a:gd name="T39" fmla="*/ 5 h 5"/>
                <a:gd name="T40" fmla="*/ 0 w 1"/>
                <a:gd name="T41" fmla="*/ 5 h 5"/>
                <a:gd name="T42" fmla="*/ 0 w 1"/>
                <a:gd name="T43" fmla="*/ 5 h 5"/>
                <a:gd name="T44" fmla="*/ 0 w 1"/>
                <a:gd name="T45" fmla="*/ 5 h 5"/>
                <a:gd name="T46" fmla="*/ 0 w 1"/>
                <a:gd name="T47" fmla="*/ 5 h 5"/>
                <a:gd name="T48" fmla="*/ 0 w 1"/>
                <a:gd name="T49" fmla="*/ 5 h 5"/>
                <a:gd name="T50" fmla="*/ 0 w 1"/>
                <a:gd name="T51" fmla="*/ 5 h 5"/>
                <a:gd name="T52" fmla="*/ 0 w 1"/>
                <a:gd name="T53" fmla="*/ 5 h 5"/>
                <a:gd name="T54" fmla="*/ 0 w 1"/>
                <a:gd name="T55" fmla="*/ 5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0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587" y="794"/>
              <a:ext cx="7" cy="4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6 w 6"/>
                <a:gd name="T5" fmla="*/ 5 h 5"/>
                <a:gd name="T6" fmla="*/ 6 w 6"/>
                <a:gd name="T7" fmla="*/ 5 h 5"/>
                <a:gd name="T8" fmla="*/ 6 w 6"/>
                <a:gd name="T9" fmla="*/ 5 h 5"/>
                <a:gd name="T10" fmla="*/ 6 w 6"/>
                <a:gd name="T11" fmla="*/ 5 h 5"/>
                <a:gd name="T12" fmla="*/ 6 w 6"/>
                <a:gd name="T13" fmla="*/ 5 h 5"/>
                <a:gd name="T14" fmla="*/ 0 w 6"/>
                <a:gd name="T15" fmla="*/ 5 h 5"/>
                <a:gd name="T16" fmla="*/ 0 w 6"/>
                <a:gd name="T17" fmla="*/ 5 h 5"/>
                <a:gd name="T18" fmla="*/ 0 w 6"/>
                <a:gd name="T19" fmla="*/ 5 h 5"/>
                <a:gd name="T20" fmla="*/ 0 w 6"/>
                <a:gd name="T21" fmla="*/ 5 h 5"/>
                <a:gd name="T22" fmla="*/ 0 w 6"/>
                <a:gd name="T23" fmla="*/ 5 h 5"/>
                <a:gd name="T24" fmla="*/ 0 w 6"/>
                <a:gd name="T25" fmla="*/ 5 h 5"/>
                <a:gd name="T26" fmla="*/ 0 w 6"/>
                <a:gd name="T27" fmla="*/ 5 h 5"/>
                <a:gd name="T28" fmla="*/ 0 w 6"/>
                <a:gd name="T29" fmla="*/ 5 h 5"/>
                <a:gd name="T30" fmla="*/ 0 w 6"/>
                <a:gd name="T31" fmla="*/ 5 h 5"/>
                <a:gd name="T32" fmla="*/ 0 w 6"/>
                <a:gd name="T33" fmla="*/ 5 h 5"/>
                <a:gd name="T34" fmla="*/ 0 w 6"/>
                <a:gd name="T35" fmla="*/ 5 h 5"/>
                <a:gd name="T36" fmla="*/ 0 w 6"/>
                <a:gd name="T37" fmla="*/ 5 h 5"/>
                <a:gd name="T38" fmla="*/ 0 w 6"/>
                <a:gd name="T39" fmla="*/ 5 h 5"/>
                <a:gd name="T40" fmla="*/ 0 w 6"/>
                <a:gd name="T41" fmla="*/ 5 h 5"/>
                <a:gd name="T42" fmla="*/ 0 w 6"/>
                <a:gd name="T43" fmla="*/ 5 h 5"/>
                <a:gd name="T44" fmla="*/ 0 w 6"/>
                <a:gd name="T45" fmla="*/ 5 h 5"/>
                <a:gd name="T46" fmla="*/ 0 w 6"/>
                <a:gd name="T47" fmla="*/ 5 h 5"/>
                <a:gd name="T48" fmla="*/ 0 w 6"/>
                <a:gd name="T49" fmla="*/ 5 h 5"/>
                <a:gd name="T50" fmla="*/ 0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5 h 5"/>
                <a:gd name="T60" fmla="*/ 6 w 6"/>
                <a:gd name="T61" fmla="*/ 5 h 5"/>
                <a:gd name="T62" fmla="*/ 6 w 6"/>
                <a:gd name="T63" fmla="*/ 5 h 5"/>
                <a:gd name="T64" fmla="*/ 6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594" y="798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594" y="79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594" y="794"/>
              <a:ext cx="11" cy="0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12 w 12"/>
                <a:gd name="T5" fmla="*/ 0 h 1"/>
                <a:gd name="T6" fmla="*/ 12 w 12"/>
                <a:gd name="T7" fmla="*/ 0 h 1"/>
                <a:gd name="T8" fmla="*/ 12 w 12"/>
                <a:gd name="T9" fmla="*/ 0 h 1"/>
                <a:gd name="T10" fmla="*/ 6 w 12"/>
                <a:gd name="T11" fmla="*/ 0 h 1"/>
                <a:gd name="T12" fmla="*/ 6 w 12"/>
                <a:gd name="T13" fmla="*/ 0 h 1"/>
                <a:gd name="T14" fmla="*/ 6 w 12"/>
                <a:gd name="T15" fmla="*/ 0 h 1"/>
                <a:gd name="T16" fmla="*/ 6 w 12"/>
                <a:gd name="T17" fmla="*/ 0 h 1"/>
                <a:gd name="T18" fmla="*/ 6 w 12"/>
                <a:gd name="T19" fmla="*/ 0 h 1"/>
                <a:gd name="T20" fmla="*/ 6 w 12"/>
                <a:gd name="T21" fmla="*/ 0 h 1"/>
                <a:gd name="T22" fmla="*/ 6 w 12"/>
                <a:gd name="T23" fmla="*/ 0 h 1"/>
                <a:gd name="T24" fmla="*/ 6 w 12"/>
                <a:gd name="T25" fmla="*/ 0 h 1"/>
                <a:gd name="T26" fmla="*/ 6 w 12"/>
                <a:gd name="T27" fmla="*/ 0 h 1"/>
                <a:gd name="T28" fmla="*/ 6 w 12"/>
                <a:gd name="T29" fmla="*/ 0 h 1"/>
                <a:gd name="T30" fmla="*/ 6 w 12"/>
                <a:gd name="T31" fmla="*/ 0 h 1"/>
                <a:gd name="T32" fmla="*/ 0 w 12"/>
                <a:gd name="T33" fmla="*/ 0 h 1"/>
                <a:gd name="T34" fmla="*/ 0 w 12"/>
                <a:gd name="T35" fmla="*/ 0 h 1"/>
                <a:gd name="T36" fmla="*/ 6 w 12"/>
                <a:gd name="T37" fmla="*/ 0 h 1"/>
                <a:gd name="T38" fmla="*/ 6 w 12"/>
                <a:gd name="T39" fmla="*/ 0 h 1"/>
                <a:gd name="T40" fmla="*/ 6 w 12"/>
                <a:gd name="T41" fmla="*/ 0 h 1"/>
                <a:gd name="T42" fmla="*/ 6 w 12"/>
                <a:gd name="T43" fmla="*/ 0 h 1"/>
                <a:gd name="T44" fmla="*/ 6 w 12"/>
                <a:gd name="T45" fmla="*/ 0 h 1"/>
                <a:gd name="T46" fmla="*/ 6 w 12"/>
                <a:gd name="T47" fmla="*/ 0 h 1"/>
                <a:gd name="T48" fmla="*/ 6 w 12"/>
                <a:gd name="T49" fmla="*/ 0 h 1"/>
                <a:gd name="T50" fmla="*/ 6 w 12"/>
                <a:gd name="T51" fmla="*/ 0 h 1"/>
                <a:gd name="T52" fmla="*/ 6 w 12"/>
                <a:gd name="T53" fmla="*/ 0 h 1"/>
                <a:gd name="T54" fmla="*/ 12 w 12"/>
                <a:gd name="T55" fmla="*/ 0 h 1"/>
                <a:gd name="T56" fmla="*/ 12 w 12"/>
                <a:gd name="T57" fmla="*/ 0 h 1"/>
                <a:gd name="T58" fmla="*/ 12 w 12"/>
                <a:gd name="T59" fmla="*/ 0 h 1"/>
                <a:gd name="T60" fmla="*/ 12 w 12"/>
                <a:gd name="T61" fmla="*/ 0 h 1"/>
                <a:gd name="T62" fmla="*/ 12 w 12"/>
                <a:gd name="T63" fmla="*/ 0 h 1"/>
                <a:gd name="T64" fmla="*/ 12 w 12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"/>
                <a:gd name="T101" fmla="*/ 12 w 12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605" y="79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598" y="78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598" y="786"/>
              <a:ext cx="13" cy="2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6 w 12"/>
                <a:gd name="T5" fmla="*/ 0 h 1"/>
                <a:gd name="T6" fmla="*/ 6 w 12"/>
                <a:gd name="T7" fmla="*/ 0 h 1"/>
                <a:gd name="T8" fmla="*/ 6 w 12"/>
                <a:gd name="T9" fmla="*/ 0 h 1"/>
                <a:gd name="T10" fmla="*/ 6 w 12"/>
                <a:gd name="T11" fmla="*/ 0 h 1"/>
                <a:gd name="T12" fmla="*/ 6 w 12"/>
                <a:gd name="T13" fmla="*/ 0 h 1"/>
                <a:gd name="T14" fmla="*/ 6 w 12"/>
                <a:gd name="T15" fmla="*/ 0 h 1"/>
                <a:gd name="T16" fmla="*/ 6 w 12"/>
                <a:gd name="T17" fmla="*/ 0 h 1"/>
                <a:gd name="T18" fmla="*/ 6 w 12"/>
                <a:gd name="T19" fmla="*/ 0 h 1"/>
                <a:gd name="T20" fmla="*/ 6 w 12"/>
                <a:gd name="T21" fmla="*/ 0 h 1"/>
                <a:gd name="T22" fmla="*/ 6 w 12"/>
                <a:gd name="T23" fmla="*/ 0 h 1"/>
                <a:gd name="T24" fmla="*/ 0 w 12"/>
                <a:gd name="T25" fmla="*/ 0 h 1"/>
                <a:gd name="T26" fmla="*/ 0 w 12"/>
                <a:gd name="T27" fmla="*/ 0 h 1"/>
                <a:gd name="T28" fmla="*/ 0 w 12"/>
                <a:gd name="T29" fmla="*/ 0 h 1"/>
                <a:gd name="T30" fmla="*/ 0 w 12"/>
                <a:gd name="T31" fmla="*/ 0 h 1"/>
                <a:gd name="T32" fmla="*/ 0 w 12"/>
                <a:gd name="T33" fmla="*/ 0 h 1"/>
                <a:gd name="T34" fmla="*/ 0 w 12"/>
                <a:gd name="T35" fmla="*/ 0 h 1"/>
                <a:gd name="T36" fmla="*/ 0 w 12"/>
                <a:gd name="T37" fmla="*/ 0 h 1"/>
                <a:gd name="T38" fmla="*/ 0 w 12"/>
                <a:gd name="T39" fmla="*/ 0 h 1"/>
                <a:gd name="T40" fmla="*/ 0 w 12"/>
                <a:gd name="T41" fmla="*/ 0 h 1"/>
                <a:gd name="T42" fmla="*/ 6 w 12"/>
                <a:gd name="T43" fmla="*/ 0 h 1"/>
                <a:gd name="T44" fmla="*/ 6 w 12"/>
                <a:gd name="T45" fmla="*/ 0 h 1"/>
                <a:gd name="T46" fmla="*/ 6 w 12"/>
                <a:gd name="T47" fmla="*/ 0 h 1"/>
                <a:gd name="T48" fmla="*/ 6 w 12"/>
                <a:gd name="T49" fmla="*/ 0 h 1"/>
                <a:gd name="T50" fmla="*/ 6 w 12"/>
                <a:gd name="T51" fmla="*/ 0 h 1"/>
                <a:gd name="T52" fmla="*/ 6 w 12"/>
                <a:gd name="T53" fmla="*/ 0 h 1"/>
                <a:gd name="T54" fmla="*/ 6 w 12"/>
                <a:gd name="T55" fmla="*/ 0 h 1"/>
                <a:gd name="T56" fmla="*/ 6 w 12"/>
                <a:gd name="T57" fmla="*/ 0 h 1"/>
                <a:gd name="T58" fmla="*/ 6 w 12"/>
                <a:gd name="T59" fmla="*/ 0 h 1"/>
                <a:gd name="T60" fmla="*/ 12 w 12"/>
                <a:gd name="T61" fmla="*/ 0 h 1"/>
                <a:gd name="T62" fmla="*/ 12 w 12"/>
                <a:gd name="T63" fmla="*/ 0 h 1"/>
                <a:gd name="T64" fmla="*/ 12 w 12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"/>
                <a:gd name="T101" fmla="*/ 12 w 12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611" y="78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611" y="798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611" y="798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618" y="798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611" y="794"/>
              <a:ext cx="0" cy="4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0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5 h 5"/>
                <a:gd name="T38" fmla="*/ 0 w 1"/>
                <a:gd name="T39" fmla="*/ 5 h 5"/>
                <a:gd name="T40" fmla="*/ 0 w 1"/>
                <a:gd name="T41" fmla="*/ 5 h 5"/>
                <a:gd name="T42" fmla="*/ 0 w 1"/>
                <a:gd name="T43" fmla="*/ 5 h 5"/>
                <a:gd name="T44" fmla="*/ 0 w 1"/>
                <a:gd name="T45" fmla="*/ 5 h 5"/>
                <a:gd name="T46" fmla="*/ 0 w 1"/>
                <a:gd name="T47" fmla="*/ 5 h 5"/>
                <a:gd name="T48" fmla="*/ 0 w 1"/>
                <a:gd name="T49" fmla="*/ 5 h 5"/>
                <a:gd name="T50" fmla="*/ 0 w 1"/>
                <a:gd name="T51" fmla="*/ 5 h 5"/>
                <a:gd name="T52" fmla="*/ 0 w 1"/>
                <a:gd name="T53" fmla="*/ 5 h 5"/>
                <a:gd name="T54" fmla="*/ 0 w 1"/>
                <a:gd name="T55" fmla="*/ 5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0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611" y="794"/>
              <a:ext cx="7" cy="4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0 h 5"/>
                <a:gd name="T18" fmla="*/ 0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5 h 5"/>
                <a:gd name="T34" fmla="*/ 0 w 6"/>
                <a:gd name="T35" fmla="*/ 5 h 5"/>
                <a:gd name="T36" fmla="*/ 0 w 6"/>
                <a:gd name="T37" fmla="*/ 5 h 5"/>
                <a:gd name="T38" fmla="*/ 0 w 6"/>
                <a:gd name="T39" fmla="*/ 5 h 5"/>
                <a:gd name="T40" fmla="*/ 0 w 6"/>
                <a:gd name="T41" fmla="*/ 5 h 5"/>
                <a:gd name="T42" fmla="*/ 0 w 6"/>
                <a:gd name="T43" fmla="*/ 5 h 5"/>
                <a:gd name="T44" fmla="*/ 0 w 6"/>
                <a:gd name="T45" fmla="*/ 5 h 5"/>
                <a:gd name="T46" fmla="*/ 0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0 h 5"/>
                <a:gd name="T56" fmla="*/ 6 w 6"/>
                <a:gd name="T57" fmla="*/ 0 h 5"/>
                <a:gd name="T58" fmla="*/ 6 w 6"/>
                <a:gd name="T59" fmla="*/ 0 h 5"/>
                <a:gd name="T60" fmla="*/ 6 w 6"/>
                <a:gd name="T61" fmla="*/ 0 h 5"/>
                <a:gd name="T62" fmla="*/ 6 w 6"/>
                <a:gd name="T63" fmla="*/ 0 h 5"/>
                <a:gd name="T64" fmla="*/ 6 w 6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618" y="79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611" y="79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611" y="79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618" y="79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618" y="798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618" y="798"/>
              <a:ext cx="4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622" y="798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618" y="794"/>
              <a:ext cx="0" cy="4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5 h 5"/>
                <a:gd name="T16" fmla="*/ 0 w 1"/>
                <a:gd name="T17" fmla="*/ 5 h 5"/>
                <a:gd name="T18" fmla="*/ 0 w 1"/>
                <a:gd name="T19" fmla="*/ 5 h 5"/>
                <a:gd name="T20" fmla="*/ 0 w 1"/>
                <a:gd name="T21" fmla="*/ 5 h 5"/>
                <a:gd name="T22" fmla="*/ 0 w 1"/>
                <a:gd name="T23" fmla="*/ 5 h 5"/>
                <a:gd name="T24" fmla="*/ 0 w 1"/>
                <a:gd name="T25" fmla="*/ 5 h 5"/>
                <a:gd name="T26" fmla="*/ 0 w 1"/>
                <a:gd name="T27" fmla="*/ 5 h 5"/>
                <a:gd name="T28" fmla="*/ 0 w 1"/>
                <a:gd name="T29" fmla="*/ 5 h 5"/>
                <a:gd name="T30" fmla="*/ 0 w 1"/>
                <a:gd name="T31" fmla="*/ 5 h 5"/>
                <a:gd name="T32" fmla="*/ 0 w 1"/>
                <a:gd name="T33" fmla="*/ 5 h 5"/>
                <a:gd name="T34" fmla="*/ 0 w 1"/>
                <a:gd name="T35" fmla="*/ 5 h 5"/>
                <a:gd name="T36" fmla="*/ 0 w 1"/>
                <a:gd name="T37" fmla="*/ 5 h 5"/>
                <a:gd name="T38" fmla="*/ 0 w 1"/>
                <a:gd name="T39" fmla="*/ 5 h 5"/>
                <a:gd name="T40" fmla="*/ 0 w 1"/>
                <a:gd name="T41" fmla="*/ 5 h 5"/>
                <a:gd name="T42" fmla="*/ 0 w 1"/>
                <a:gd name="T43" fmla="*/ 5 h 5"/>
                <a:gd name="T44" fmla="*/ 0 w 1"/>
                <a:gd name="T45" fmla="*/ 5 h 5"/>
                <a:gd name="T46" fmla="*/ 0 w 1"/>
                <a:gd name="T47" fmla="*/ 5 h 5"/>
                <a:gd name="T48" fmla="*/ 0 w 1"/>
                <a:gd name="T49" fmla="*/ 5 h 5"/>
                <a:gd name="T50" fmla="*/ 0 w 1"/>
                <a:gd name="T51" fmla="*/ 5 h 5"/>
                <a:gd name="T52" fmla="*/ 0 w 1"/>
                <a:gd name="T53" fmla="*/ 5 h 5"/>
                <a:gd name="T54" fmla="*/ 0 w 1"/>
                <a:gd name="T55" fmla="*/ 5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0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618" y="794"/>
              <a:ext cx="4" cy="4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0 h 5"/>
                <a:gd name="T14" fmla="*/ 6 w 6"/>
                <a:gd name="T15" fmla="*/ 0 h 5"/>
                <a:gd name="T16" fmla="*/ 6 w 6"/>
                <a:gd name="T17" fmla="*/ 0 h 5"/>
                <a:gd name="T18" fmla="*/ 6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5 h 5"/>
                <a:gd name="T34" fmla="*/ 0 w 6"/>
                <a:gd name="T35" fmla="*/ 5 h 5"/>
                <a:gd name="T36" fmla="*/ 0 w 6"/>
                <a:gd name="T37" fmla="*/ 5 h 5"/>
                <a:gd name="T38" fmla="*/ 0 w 6"/>
                <a:gd name="T39" fmla="*/ 5 h 5"/>
                <a:gd name="T40" fmla="*/ 0 w 6"/>
                <a:gd name="T41" fmla="*/ 5 h 5"/>
                <a:gd name="T42" fmla="*/ 0 w 6"/>
                <a:gd name="T43" fmla="*/ 5 h 5"/>
                <a:gd name="T44" fmla="*/ 6 w 6"/>
                <a:gd name="T45" fmla="*/ 5 h 5"/>
                <a:gd name="T46" fmla="*/ 6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0 h 5"/>
                <a:gd name="T60" fmla="*/ 6 w 6"/>
                <a:gd name="T61" fmla="*/ 0 h 5"/>
                <a:gd name="T62" fmla="*/ 6 w 6"/>
                <a:gd name="T63" fmla="*/ 0 h 5"/>
                <a:gd name="T64" fmla="*/ 6 w 6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622" y="79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618" y="79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618" y="794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622" y="79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3" name="Freeform 323"/>
            <p:cNvSpPr>
              <a:spLocks/>
            </p:cNvSpPr>
            <p:nvPr/>
          </p:nvSpPr>
          <p:spPr bwMode="auto">
            <a:xfrm>
              <a:off x="605" y="79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4" name="Freeform 324"/>
            <p:cNvSpPr>
              <a:spLocks/>
            </p:cNvSpPr>
            <p:nvPr/>
          </p:nvSpPr>
          <p:spPr bwMode="auto">
            <a:xfrm>
              <a:off x="605" y="794"/>
              <a:ext cx="7" cy="10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11 h 11"/>
                <a:gd name="T4" fmla="*/ 0 w 6"/>
                <a:gd name="T5" fmla="*/ 5 h 11"/>
                <a:gd name="T6" fmla="*/ 0 w 6"/>
                <a:gd name="T7" fmla="*/ 5 h 11"/>
                <a:gd name="T8" fmla="*/ 0 w 6"/>
                <a:gd name="T9" fmla="*/ 5 h 11"/>
                <a:gd name="T10" fmla="*/ 0 w 6"/>
                <a:gd name="T11" fmla="*/ 5 h 11"/>
                <a:gd name="T12" fmla="*/ 0 w 6"/>
                <a:gd name="T13" fmla="*/ 5 h 11"/>
                <a:gd name="T14" fmla="*/ 0 w 6"/>
                <a:gd name="T15" fmla="*/ 5 h 11"/>
                <a:gd name="T16" fmla="*/ 0 w 6"/>
                <a:gd name="T17" fmla="*/ 5 h 11"/>
                <a:gd name="T18" fmla="*/ 0 w 6"/>
                <a:gd name="T19" fmla="*/ 5 h 11"/>
                <a:gd name="T20" fmla="*/ 0 w 6"/>
                <a:gd name="T21" fmla="*/ 5 h 11"/>
                <a:gd name="T22" fmla="*/ 6 w 6"/>
                <a:gd name="T23" fmla="*/ 0 h 11"/>
                <a:gd name="T24" fmla="*/ 6 w 6"/>
                <a:gd name="T25" fmla="*/ 0 h 11"/>
                <a:gd name="T26" fmla="*/ 6 w 6"/>
                <a:gd name="T27" fmla="*/ 0 h 11"/>
                <a:gd name="T28" fmla="*/ 6 w 6"/>
                <a:gd name="T29" fmla="*/ 0 h 11"/>
                <a:gd name="T30" fmla="*/ 6 w 6"/>
                <a:gd name="T31" fmla="*/ 0 h 11"/>
                <a:gd name="T32" fmla="*/ 0 w 6"/>
                <a:gd name="T33" fmla="*/ 0 h 11"/>
                <a:gd name="T34" fmla="*/ 0 w 6"/>
                <a:gd name="T35" fmla="*/ 0 h 11"/>
                <a:gd name="T36" fmla="*/ 0 w 6"/>
                <a:gd name="T37" fmla="*/ 0 h 11"/>
                <a:gd name="T38" fmla="*/ 0 w 6"/>
                <a:gd name="T39" fmla="*/ 0 h 11"/>
                <a:gd name="T40" fmla="*/ 0 w 6"/>
                <a:gd name="T41" fmla="*/ 0 h 11"/>
                <a:gd name="T42" fmla="*/ 0 w 6"/>
                <a:gd name="T43" fmla="*/ 5 h 11"/>
                <a:gd name="T44" fmla="*/ 0 w 6"/>
                <a:gd name="T45" fmla="*/ 5 h 11"/>
                <a:gd name="T46" fmla="*/ 0 w 6"/>
                <a:gd name="T47" fmla="*/ 5 h 11"/>
                <a:gd name="T48" fmla="*/ 0 w 6"/>
                <a:gd name="T49" fmla="*/ 5 h 11"/>
                <a:gd name="T50" fmla="*/ 0 w 6"/>
                <a:gd name="T51" fmla="*/ 5 h 11"/>
                <a:gd name="T52" fmla="*/ 0 w 6"/>
                <a:gd name="T53" fmla="*/ 5 h 11"/>
                <a:gd name="T54" fmla="*/ 0 w 6"/>
                <a:gd name="T55" fmla="*/ 5 h 11"/>
                <a:gd name="T56" fmla="*/ 0 w 6"/>
                <a:gd name="T57" fmla="*/ 5 h 11"/>
                <a:gd name="T58" fmla="*/ 0 w 6"/>
                <a:gd name="T59" fmla="*/ 5 h 11"/>
                <a:gd name="T60" fmla="*/ 0 w 6"/>
                <a:gd name="T61" fmla="*/ 5 h 11"/>
                <a:gd name="T62" fmla="*/ 0 w 6"/>
                <a:gd name="T63" fmla="*/ 5 h 11"/>
                <a:gd name="T64" fmla="*/ 0 w 6"/>
                <a:gd name="T65" fmla="*/ 11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1"/>
                <a:gd name="T101" fmla="*/ 6 w 6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1">
                  <a:moveTo>
                    <a:pt x="0" y="11"/>
                  </a:moveTo>
                  <a:lnTo>
                    <a:pt x="0" y="11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605" y="804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611" y="78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611" y="78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618" y="78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598" y="798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598" y="798"/>
              <a:ext cx="2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12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0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0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598" y="8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598" y="79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598" y="794"/>
              <a:ext cx="7" cy="10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11 h 11"/>
                <a:gd name="T4" fmla="*/ 0 w 6"/>
                <a:gd name="T5" fmla="*/ 11 h 11"/>
                <a:gd name="T6" fmla="*/ 6 w 6"/>
                <a:gd name="T7" fmla="*/ 11 h 11"/>
                <a:gd name="T8" fmla="*/ 6 w 6"/>
                <a:gd name="T9" fmla="*/ 5 h 11"/>
                <a:gd name="T10" fmla="*/ 6 w 6"/>
                <a:gd name="T11" fmla="*/ 5 h 11"/>
                <a:gd name="T12" fmla="*/ 6 w 6"/>
                <a:gd name="T13" fmla="*/ 5 h 11"/>
                <a:gd name="T14" fmla="*/ 6 w 6"/>
                <a:gd name="T15" fmla="*/ 5 h 11"/>
                <a:gd name="T16" fmla="*/ 6 w 6"/>
                <a:gd name="T17" fmla="*/ 5 h 11"/>
                <a:gd name="T18" fmla="*/ 6 w 6"/>
                <a:gd name="T19" fmla="*/ 5 h 11"/>
                <a:gd name="T20" fmla="*/ 6 w 6"/>
                <a:gd name="T21" fmla="*/ 5 h 11"/>
                <a:gd name="T22" fmla="*/ 6 w 6"/>
                <a:gd name="T23" fmla="*/ 5 h 11"/>
                <a:gd name="T24" fmla="*/ 6 w 6"/>
                <a:gd name="T25" fmla="*/ 5 h 11"/>
                <a:gd name="T26" fmla="*/ 6 w 6"/>
                <a:gd name="T27" fmla="*/ 5 h 11"/>
                <a:gd name="T28" fmla="*/ 6 w 6"/>
                <a:gd name="T29" fmla="*/ 0 h 11"/>
                <a:gd name="T30" fmla="*/ 6 w 6"/>
                <a:gd name="T31" fmla="*/ 0 h 11"/>
                <a:gd name="T32" fmla="*/ 0 w 6"/>
                <a:gd name="T33" fmla="*/ 0 h 11"/>
                <a:gd name="T34" fmla="*/ 0 w 6"/>
                <a:gd name="T35" fmla="*/ 0 h 11"/>
                <a:gd name="T36" fmla="*/ 0 w 6"/>
                <a:gd name="T37" fmla="*/ 0 h 11"/>
                <a:gd name="T38" fmla="*/ 0 w 6"/>
                <a:gd name="T39" fmla="*/ 5 h 11"/>
                <a:gd name="T40" fmla="*/ 0 w 6"/>
                <a:gd name="T41" fmla="*/ 5 h 11"/>
                <a:gd name="T42" fmla="*/ 0 w 6"/>
                <a:gd name="T43" fmla="*/ 5 h 11"/>
                <a:gd name="T44" fmla="*/ 0 w 6"/>
                <a:gd name="T45" fmla="*/ 5 h 11"/>
                <a:gd name="T46" fmla="*/ 0 w 6"/>
                <a:gd name="T47" fmla="*/ 5 h 11"/>
                <a:gd name="T48" fmla="*/ 0 w 6"/>
                <a:gd name="T49" fmla="*/ 5 h 11"/>
                <a:gd name="T50" fmla="*/ 0 w 6"/>
                <a:gd name="T51" fmla="*/ 5 h 11"/>
                <a:gd name="T52" fmla="*/ 0 w 6"/>
                <a:gd name="T53" fmla="*/ 5 h 11"/>
                <a:gd name="T54" fmla="*/ 0 w 6"/>
                <a:gd name="T55" fmla="*/ 5 h 11"/>
                <a:gd name="T56" fmla="*/ 0 w 6"/>
                <a:gd name="T57" fmla="*/ 5 h 11"/>
                <a:gd name="T58" fmla="*/ 0 w 6"/>
                <a:gd name="T59" fmla="*/ 11 h 11"/>
                <a:gd name="T60" fmla="*/ 0 w 6"/>
                <a:gd name="T61" fmla="*/ 11 h 11"/>
                <a:gd name="T62" fmla="*/ 0 w 6"/>
                <a:gd name="T63" fmla="*/ 11 h 11"/>
                <a:gd name="T64" fmla="*/ 0 w 6"/>
                <a:gd name="T65" fmla="*/ 11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1"/>
                <a:gd name="T101" fmla="*/ 6 w 6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1">
                  <a:moveTo>
                    <a:pt x="0" y="11"/>
                  </a:move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598" y="804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569" y="73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563" y="734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563" y="74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569" y="7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563" y="746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563" y="746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563" y="752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556" y="752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556" y="75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563" y="75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5" name="Freeform 345"/>
            <p:cNvSpPr>
              <a:spLocks/>
            </p:cNvSpPr>
            <p:nvPr/>
          </p:nvSpPr>
          <p:spPr bwMode="auto">
            <a:xfrm>
              <a:off x="556" y="757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556" y="76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563" y="763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556" y="763"/>
              <a:ext cx="7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6 h 12"/>
                <a:gd name="T32" fmla="*/ 6 w 6"/>
                <a:gd name="T33" fmla="*/ 0 h 12"/>
                <a:gd name="T34" fmla="*/ 6 w 6"/>
                <a:gd name="T35" fmla="*/ 6 h 12"/>
                <a:gd name="T36" fmla="*/ 0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6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556" y="775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563" y="775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556" y="775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556" y="78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563" y="72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556" y="723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6 h 6"/>
                <a:gd name="T52" fmla="*/ 6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556" y="728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563" y="72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7" name="Freeform 357"/>
            <p:cNvSpPr>
              <a:spLocks/>
            </p:cNvSpPr>
            <p:nvPr/>
          </p:nvSpPr>
          <p:spPr bwMode="auto">
            <a:xfrm>
              <a:off x="556" y="723"/>
              <a:ext cx="7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12 h 12"/>
                <a:gd name="T8" fmla="*/ 0 w 6"/>
                <a:gd name="T9" fmla="*/ 12 h 12"/>
                <a:gd name="T10" fmla="*/ 0 w 6"/>
                <a:gd name="T11" fmla="*/ 12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6 h 12"/>
                <a:gd name="T32" fmla="*/ 6 w 6"/>
                <a:gd name="T33" fmla="*/ 0 h 12"/>
                <a:gd name="T34" fmla="*/ 6 w 6"/>
                <a:gd name="T35" fmla="*/ 0 h 12"/>
                <a:gd name="T36" fmla="*/ 6 w 6"/>
                <a:gd name="T37" fmla="*/ 6 h 12"/>
                <a:gd name="T38" fmla="*/ 6 w 6"/>
                <a:gd name="T39" fmla="*/ 6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556" y="73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59" name="Freeform 359"/>
            <p:cNvSpPr>
              <a:spLocks/>
            </p:cNvSpPr>
            <p:nvPr/>
          </p:nvSpPr>
          <p:spPr bwMode="auto">
            <a:xfrm>
              <a:off x="556" y="73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552" y="734"/>
              <a:ext cx="11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0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6 w 12"/>
                <a:gd name="T13" fmla="*/ 6 h 6"/>
                <a:gd name="T14" fmla="*/ 6 w 12"/>
                <a:gd name="T15" fmla="*/ 6 h 6"/>
                <a:gd name="T16" fmla="*/ 6 w 12"/>
                <a:gd name="T17" fmla="*/ 6 h 6"/>
                <a:gd name="T18" fmla="*/ 6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6 w 12"/>
                <a:gd name="T25" fmla="*/ 6 h 6"/>
                <a:gd name="T26" fmla="*/ 12 w 12"/>
                <a:gd name="T27" fmla="*/ 6 h 6"/>
                <a:gd name="T28" fmla="*/ 12 w 12"/>
                <a:gd name="T29" fmla="*/ 6 h 6"/>
                <a:gd name="T30" fmla="*/ 12 w 12"/>
                <a:gd name="T31" fmla="*/ 6 h 6"/>
                <a:gd name="T32" fmla="*/ 6 w 12"/>
                <a:gd name="T33" fmla="*/ 0 h 6"/>
                <a:gd name="T34" fmla="*/ 6 w 12"/>
                <a:gd name="T35" fmla="*/ 0 h 6"/>
                <a:gd name="T36" fmla="*/ 6 w 12"/>
                <a:gd name="T37" fmla="*/ 6 h 6"/>
                <a:gd name="T38" fmla="*/ 6 w 12"/>
                <a:gd name="T39" fmla="*/ 6 h 6"/>
                <a:gd name="T40" fmla="*/ 6 w 12"/>
                <a:gd name="T41" fmla="*/ 6 h 6"/>
                <a:gd name="T42" fmla="*/ 6 w 12"/>
                <a:gd name="T43" fmla="*/ 6 h 6"/>
                <a:gd name="T44" fmla="*/ 6 w 12"/>
                <a:gd name="T45" fmla="*/ 6 h 6"/>
                <a:gd name="T46" fmla="*/ 6 w 12"/>
                <a:gd name="T47" fmla="*/ 6 h 6"/>
                <a:gd name="T48" fmla="*/ 6 w 12"/>
                <a:gd name="T49" fmla="*/ 6 h 6"/>
                <a:gd name="T50" fmla="*/ 6 w 12"/>
                <a:gd name="T51" fmla="*/ 6 h 6"/>
                <a:gd name="T52" fmla="*/ 6 w 12"/>
                <a:gd name="T53" fmla="*/ 6 h 6"/>
                <a:gd name="T54" fmla="*/ 6 w 12"/>
                <a:gd name="T55" fmla="*/ 6 h 6"/>
                <a:gd name="T56" fmla="*/ 0 w 12"/>
                <a:gd name="T57" fmla="*/ 6 h 6"/>
                <a:gd name="T58" fmla="*/ 0 w 12"/>
                <a:gd name="T59" fmla="*/ 6 h 6"/>
                <a:gd name="T60" fmla="*/ 0 w 12"/>
                <a:gd name="T61" fmla="*/ 6 h 6"/>
                <a:gd name="T62" fmla="*/ 0 w 12"/>
                <a:gd name="T63" fmla="*/ 6 h 6"/>
                <a:gd name="T64" fmla="*/ 0 w 12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552" y="74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556" y="746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552" y="746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0 h 6"/>
                <a:gd name="T6" fmla="*/ 6 w 6"/>
                <a:gd name="T7" fmla="*/ 0 h 6"/>
                <a:gd name="T8" fmla="*/ 0 w 6"/>
                <a:gd name="T9" fmla="*/ 6 h 6"/>
                <a:gd name="T10" fmla="*/ 0 w 6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552" y="7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556" y="752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552" y="752"/>
              <a:ext cx="4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6 h 12"/>
                <a:gd name="T32" fmla="*/ 6 w 6"/>
                <a:gd name="T33" fmla="*/ 0 h 12"/>
                <a:gd name="T34" fmla="*/ 6 w 6"/>
                <a:gd name="T35" fmla="*/ 6 h 12"/>
                <a:gd name="T36" fmla="*/ 6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6 h 12"/>
                <a:gd name="T64" fmla="*/ 0 w 6"/>
                <a:gd name="T65" fmla="*/ 6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545" y="757"/>
              <a:ext cx="7" cy="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552" y="763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552" y="763"/>
              <a:ext cx="4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0 w 6"/>
                <a:gd name="T5" fmla="*/ 6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0 w 6"/>
                <a:gd name="T23" fmla="*/ 6 h 12"/>
                <a:gd name="T24" fmla="*/ 0 w 6"/>
                <a:gd name="T25" fmla="*/ 0 h 12"/>
                <a:gd name="T26" fmla="*/ 0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0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0" name="Freeform 370"/>
            <p:cNvSpPr>
              <a:spLocks/>
            </p:cNvSpPr>
            <p:nvPr/>
          </p:nvSpPr>
          <p:spPr bwMode="auto">
            <a:xfrm>
              <a:off x="552" y="775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1" name="Freeform 371"/>
            <p:cNvSpPr>
              <a:spLocks/>
            </p:cNvSpPr>
            <p:nvPr/>
          </p:nvSpPr>
          <p:spPr bwMode="auto">
            <a:xfrm>
              <a:off x="556" y="76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552" y="769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3" name="Freeform 373"/>
            <p:cNvSpPr>
              <a:spLocks/>
            </p:cNvSpPr>
            <p:nvPr/>
          </p:nvSpPr>
          <p:spPr bwMode="auto">
            <a:xfrm>
              <a:off x="552" y="775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563" y="852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5" name="Freeform 375"/>
            <p:cNvSpPr>
              <a:spLocks/>
            </p:cNvSpPr>
            <p:nvPr/>
          </p:nvSpPr>
          <p:spPr bwMode="auto">
            <a:xfrm>
              <a:off x="563" y="852"/>
              <a:ext cx="13" cy="0"/>
            </a:xfrm>
            <a:custGeom>
              <a:avLst/>
              <a:gdLst>
                <a:gd name="T0" fmla="*/ 6 w 12"/>
                <a:gd name="T1" fmla="*/ 0 h 1"/>
                <a:gd name="T2" fmla="*/ 6 w 12"/>
                <a:gd name="T3" fmla="*/ 0 h 1"/>
                <a:gd name="T4" fmla="*/ 6 w 12"/>
                <a:gd name="T5" fmla="*/ 0 h 1"/>
                <a:gd name="T6" fmla="*/ 6 w 12"/>
                <a:gd name="T7" fmla="*/ 0 h 1"/>
                <a:gd name="T8" fmla="*/ 6 w 12"/>
                <a:gd name="T9" fmla="*/ 0 h 1"/>
                <a:gd name="T10" fmla="*/ 6 w 12"/>
                <a:gd name="T11" fmla="*/ 0 h 1"/>
                <a:gd name="T12" fmla="*/ 6 w 12"/>
                <a:gd name="T13" fmla="*/ 0 h 1"/>
                <a:gd name="T14" fmla="*/ 6 w 12"/>
                <a:gd name="T15" fmla="*/ 0 h 1"/>
                <a:gd name="T16" fmla="*/ 6 w 12"/>
                <a:gd name="T17" fmla="*/ 0 h 1"/>
                <a:gd name="T18" fmla="*/ 6 w 12"/>
                <a:gd name="T19" fmla="*/ 0 h 1"/>
                <a:gd name="T20" fmla="*/ 6 w 12"/>
                <a:gd name="T21" fmla="*/ 0 h 1"/>
                <a:gd name="T22" fmla="*/ 6 w 12"/>
                <a:gd name="T23" fmla="*/ 0 h 1"/>
                <a:gd name="T24" fmla="*/ 6 w 12"/>
                <a:gd name="T25" fmla="*/ 0 h 1"/>
                <a:gd name="T26" fmla="*/ 6 w 12"/>
                <a:gd name="T27" fmla="*/ 0 h 1"/>
                <a:gd name="T28" fmla="*/ 6 w 12"/>
                <a:gd name="T29" fmla="*/ 0 h 1"/>
                <a:gd name="T30" fmla="*/ 6 w 12"/>
                <a:gd name="T31" fmla="*/ 0 h 1"/>
                <a:gd name="T32" fmla="*/ 0 w 12"/>
                <a:gd name="T33" fmla="*/ 0 h 1"/>
                <a:gd name="T34" fmla="*/ 0 w 12"/>
                <a:gd name="T35" fmla="*/ 0 h 1"/>
                <a:gd name="T36" fmla="*/ 0 w 12"/>
                <a:gd name="T37" fmla="*/ 0 h 1"/>
                <a:gd name="T38" fmla="*/ 0 w 12"/>
                <a:gd name="T39" fmla="*/ 0 h 1"/>
                <a:gd name="T40" fmla="*/ 6 w 12"/>
                <a:gd name="T41" fmla="*/ 0 h 1"/>
                <a:gd name="T42" fmla="*/ 6 w 12"/>
                <a:gd name="T43" fmla="*/ 0 h 1"/>
                <a:gd name="T44" fmla="*/ 6 w 12"/>
                <a:gd name="T45" fmla="*/ 0 h 1"/>
                <a:gd name="T46" fmla="*/ 6 w 12"/>
                <a:gd name="T47" fmla="*/ 0 h 1"/>
                <a:gd name="T48" fmla="*/ 6 w 12"/>
                <a:gd name="T49" fmla="*/ 0 h 1"/>
                <a:gd name="T50" fmla="*/ 6 w 12"/>
                <a:gd name="T51" fmla="*/ 0 h 1"/>
                <a:gd name="T52" fmla="*/ 6 w 12"/>
                <a:gd name="T53" fmla="*/ 0 h 1"/>
                <a:gd name="T54" fmla="*/ 6 w 12"/>
                <a:gd name="T55" fmla="*/ 0 h 1"/>
                <a:gd name="T56" fmla="*/ 6 w 12"/>
                <a:gd name="T57" fmla="*/ 0 h 1"/>
                <a:gd name="T58" fmla="*/ 6 w 12"/>
                <a:gd name="T59" fmla="*/ 0 h 1"/>
                <a:gd name="T60" fmla="*/ 6 w 12"/>
                <a:gd name="T61" fmla="*/ 0 h 1"/>
                <a:gd name="T62" fmla="*/ 6 w 12"/>
                <a:gd name="T63" fmla="*/ 0 h 1"/>
                <a:gd name="T64" fmla="*/ 12 w 12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"/>
                <a:gd name="T101" fmla="*/ 12 w 12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6" name="Freeform 376"/>
            <p:cNvSpPr>
              <a:spLocks/>
            </p:cNvSpPr>
            <p:nvPr/>
          </p:nvSpPr>
          <p:spPr bwMode="auto">
            <a:xfrm>
              <a:off x="569" y="852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7" name="Freeform 377"/>
            <p:cNvSpPr>
              <a:spLocks/>
            </p:cNvSpPr>
            <p:nvPr/>
          </p:nvSpPr>
          <p:spPr bwMode="auto">
            <a:xfrm>
              <a:off x="563" y="852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563" y="846"/>
              <a:ext cx="7" cy="6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0 w 6"/>
                <a:gd name="T17" fmla="*/ 5 h 5"/>
                <a:gd name="T18" fmla="*/ 0 w 6"/>
                <a:gd name="T19" fmla="*/ 5 h 5"/>
                <a:gd name="T20" fmla="*/ 0 w 6"/>
                <a:gd name="T21" fmla="*/ 5 h 5"/>
                <a:gd name="T22" fmla="*/ 0 w 6"/>
                <a:gd name="T23" fmla="*/ 5 h 5"/>
                <a:gd name="T24" fmla="*/ 0 w 6"/>
                <a:gd name="T25" fmla="*/ 5 h 5"/>
                <a:gd name="T26" fmla="*/ 0 w 6"/>
                <a:gd name="T27" fmla="*/ 5 h 5"/>
                <a:gd name="T28" fmla="*/ 0 w 6"/>
                <a:gd name="T29" fmla="*/ 5 h 5"/>
                <a:gd name="T30" fmla="*/ 0 w 6"/>
                <a:gd name="T31" fmla="*/ 5 h 5"/>
                <a:gd name="T32" fmla="*/ 6 w 6"/>
                <a:gd name="T33" fmla="*/ 5 h 5"/>
                <a:gd name="T34" fmla="*/ 6 w 6"/>
                <a:gd name="T35" fmla="*/ 5 h 5"/>
                <a:gd name="T36" fmla="*/ 6 w 6"/>
                <a:gd name="T37" fmla="*/ 5 h 5"/>
                <a:gd name="T38" fmla="*/ 0 w 6"/>
                <a:gd name="T39" fmla="*/ 5 h 5"/>
                <a:gd name="T40" fmla="*/ 0 w 6"/>
                <a:gd name="T41" fmla="*/ 5 h 5"/>
                <a:gd name="T42" fmla="*/ 0 w 6"/>
                <a:gd name="T43" fmla="*/ 5 h 5"/>
                <a:gd name="T44" fmla="*/ 0 w 6"/>
                <a:gd name="T45" fmla="*/ 5 h 5"/>
                <a:gd name="T46" fmla="*/ 0 w 6"/>
                <a:gd name="T47" fmla="*/ 5 h 5"/>
                <a:gd name="T48" fmla="*/ 0 w 6"/>
                <a:gd name="T49" fmla="*/ 5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0 h 5"/>
                <a:gd name="T56" fmla="*/ 0 w 6"/>
                <a:gd name="T57" fmla="*/ 0 h 5"/>
                <a:gd name="T58" fmla="*/ 0 w 6"/>
                <a:gd name="T59" fmla="*/ 0 h 5"/>
                <a:gd name="T60" fmla="*/ 0 w 6"/>
                <a:gd name="T61" fmla="*/ 0 h 5"/>
                <a:gd name="T62" fmla="*/ 0 w 6"/>
                <a:gd name="T63" fmla="*/ 0 h 5"/>
                <a:gd name="T64" fmla="*/ 0 w 6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79" name="Freeform 379"/>
            <p:cNvSpPr>
              <a:spLocks/>
            </p:cNvSpPr>
            <p:nvPr/>
          </p:nvSpPr>
          <p:spPr bwMode="auto">
            <a:xfrm>
              <a:off x="563" y="84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569" y="852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1" name="Freeform 381"/>
            <p:cNvSpPr>
              <a:spLocks/>
            </p:cNvSpPr>
            <p:nvPr/>
          </p:nvSpPr>
          <p:spPr bwMode="auto">
            <a:xfrm>
              <a:off x="556" y="846"/>
              <a:ext cx="13" cy="12"/>
            </a:xfrm>
            <a:custGeom>
              <a:avLst/>
              <a:gdLst>
                <a:gd name="T0" fmla="*/ 0 w 12"/>
                <a:gd name="T1" fmla="*/ 5 h 11"/>
                <a:gd name="T2" fmla="*/ 0 w 12"/>
                <a:gd name="T3" fmla="*/ 5 h 11"/>
                <a:gd name="T4" fmla="*/ 0 w 12"/>
                <a:gd name="T5" fmla="*/ 5 h 11"/>
                <a:gd name="T6" fmla="*/ 0 w 12"/>
                <a:gd name="T7" fmla="*/ 5 h 11"/>
                <a:gd name="T8" fmla="*/ 0 w 12"/>
                <a:gd name="T9" fmla="*/ 5 h 11"/>
                <a:gd name="T10" fmla="*/ 0 w 12"/>
                <a:gd name="T11" fmla="*/ 5 h 11"/>
                <a:gd name="T12" fmla="*/ 6 w 12"/>
                <a:gd name="T13" fmla="*/ 5 h 11"/>
                <a:gd name="T14" fmla="*/ 6 w 12"/>
                <a:gd name="T15" fmla="*/ 5 h 11"/>
                <a:gd name="T16" fmla="*/ 6 w 12"/>
                <a:gd name="T17" fmla="*/ 5 h 11"/>
                <a:gd name="T18" fmla="*/ 6 w 12"/>
                <a:gd name="T19" fmla="*/ 5 h 11"/>
                <a:gd name="T20" fmla="*/ 6 w 12"/>
                <a:gd name="T21" fmla="*/ 5 h 11"/>
                <a:gd name="T22" fmla="*/ 6 w 12"/>
                <a:gd name="T23" fmla="*/ 5 h 11"/>
                <a:gd name="T24" fmla="*/ 6 w 12"/>
                <a:gd name="T25" fmla="*/ 5 h 11"/>
                <a:gd name="T26" fmla="*/ 6 w 12"/>
                <a:gd name="T27" fmla="*/ 5 h 11"/>
                <a:gd name="T28" fmla="*/ 6 w 12"/>
                <a:gd name="T29" fmla="*/ 5 h 11"/>
                <a:gd name="T30" fmla="*/ 6 w 12"/>
                <a:gd name="T31" fmla="*/ 5 h 11"/>
                <a:gd name="T32" fmla="*/ 12 w 12"/>
                <a:gd name="T33" fmla="*/ 5 h 11"/>
                <a:gd name="T34" fmla="*/ 12 w 12"/>
                <a:gd name="T35" fmla="*/ 5 h 11"/>
                <a:gd name="T36" fmla="*/ 6 w 12"/>
                <a:gd name="T37" fmla="*/ 5 h 11"/>
                <a:gd name="T38" fmla="*/ 6 w 12"/>
                <a:gd name="T39" fmla="*/ 5 h 11"/>
                <a:gd name="T40" fmla="*/ 6 w 12"/>
                <a:gd name="T41" fmla="*/ 5 h 11"/>
                <a:gd name="T42" fmla="*/ 6 w 12"/>
                <a:gd name="T43" fmla="*/ 5 h 11"/>
                <a:gd name="T44" fmla="*/ 6 w 12"/>
                <a:gd name="T45" fmla="*/ 5 h 11"/>
                <a:gd name="T46" fmla="*/ 6 w 12"/>
                <a:gd name="T47" fmla="*/ 5 h 11"/>
                <a:gd name="T48" fmla="*/ 6 w 12"/>
                <a:gd name="T49" fmla="*/ 5 h 11"/>
                <a:gd name="T50" fmla="*/ 6 w 12"/>
                <a:gd name="T51" fmla="*/ 5 h 11"/>
                <a:gd name="T52" fmla="*/ 6 w 12"/>
                <a:gd name="T53" fmla="*/ 5 h 11"/>
                <a:gd name="T54" fmla="*/ 0 w 12"/>
                <a:gd name="T55" fmla="*/ 5 h 11"/>
                <a:gd name="T56" fmla="*/ 0 w 12"/>
                <a:gd name="T57" fmla="*/ 5 h 11"/>
                <a:gd name="T58" fmla="*/ 0 w 12"/>
                <a:gd name="T59" fmla="*/ 0 h 11"/>
                <a:gd name="T60" fmla="*/ 0 w 12"/>
                <a:gd name="T61" fmla="*/ 0 h 11"/>
                <a:gd name="T62" fmla="*/ 0 w 12"/>
                <a:gd name="T63" fmla="*/ 0 h 11"/>
                <a:gd name="T64" fmla="*/ 0 w 12"/>
                <a:gd name="T65" fmla="*/ 5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1"/>
                <a:gd name="T101" fmla="*/ 12 w 12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1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2" name="Freeform 382"/>
            <p:cNvSpPr>
              <a:spLocks/>
            </p:cNvSpPr>
            <p:nvPr/>
          </p:nvSpPr>
          <p:spPr bwMode="auto">
            <a:xfrm>
              <a:off x="556" y="852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563" y="852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563" y="852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0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563" y="85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552" y="857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552" y="852"/>
              <a:ext cx="11" cy="6"/>
            </a:xfrm>
            <a:custGeom>
              <a:avLst/>
              <a:gdLst>
                <a:gd name="T0" fmla="*/ 12 w 12"/>
                <a:gd name="T1" fmla="*/ 0 h 6"/>
                <a:gd name="T2" fmla="*/ 12 w 12"/>
                <a:gd name="T3" fmla="*/ 0 h 6"/>
                <a:gd name="T4" fmla="*/ 12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6 w 12"/>
                <a:gd name="T13" fmla="*/ 0 h 6"/>
                <a:gd name="T14" fmla="*/ 6 w 12"/>
                <a:gd name="T15" fmla="*/ 0 h 6"/>
                <a:gd name="T16" fmla="*/ 6 w 12"/>
                <a:gd name="T17" fmla="*/ 0 h 6"/>
                <a:gd name="T18" fmla="*/ 6 w 12"/>
                <a:gd name="T19" fmla="*/ 0 h 6"/>
                <a:gd name="T20" fmla="*/ 6 w 12"/>
                <a:gd name="T21" fmla="*/ 0 h 6"/>
                <a:gd name="T22" fmla="*/ 6 w 12"/>
                <a:gd name="T23" fmla="*/ 0 h 6"/>
                <a:gd name="T24" fmla="*/ 6 w 12"/>
                <a:gd name="T25" fmla="*/ 0 h 6"/>
                <a:gd name="T26" fmla="*/ 6 w 12"/>
                <a:gd name="T27" fmla="*/ 0 h 6"/>
                <a:gd name="T28" fmla="*/ 6 w 12"/>
                <a:gd name="T29" fmla="*/ 0 h 6"/>
                <a:gd name="T30" fmla="*/ 0 w 12"/>
                <a:gd name="T31" fmla="*/ 0 h 6"/>
                <a:gd name="T32" fmla="*/ 6 w 12"/>
                <a:gd name="T33" fmla="*/ 6 h 6"/>
                <a:gd name="T34" fmla="*/ 6 w 12"/>
                <a:gd name="T35" fmla="*/ 6 h 6"/>
                <a:gd name="T36" fmla="*/ 6 w 12"/>
                <a:gd name="T37" fmla="*/ 0 h 6"/>
                <a:gd name="T38" fmla="*/ 6 w 12"/>
                <a:gd name="T39" fmla="*/ 0 h 6"/>
                <a:gd name="T40" fmla="*/ 6 w 12"/>
                <a:gd name="T41" fmla="*/ 0 h 6"/>
                <a:gd name="T42" fmla="*/ 6 w 12"/>
                <a:gd name="T43" fmla="*/ 0 h 6"/>
                <a:gd name="T44" fmla="*/ 6 w 12"/>
                <a:gd name="T45" fmla="*/ 0 h 6"/>
                <a:gd name="T46" fmla="*/ 6 w 12"/>
                <a:gd name="T47" fmla="*/ 0 h 6"/>
                <a:gd name="T48" fmla="*/ 6 w 12"/>
                <a:gd name="T49" fmla="*/ 0 h 6"/>
                <a:gd name="T50" fmla="*/ 6 w 12"/>
                <a:gd name="T51" fmla="*/ 0 h 6"/>
                <a:gd name="T52" fmla="*/ 6 w 12"/>
                <a:gd name="T53" fmla="*/ 0 h 6"/>
                <a:gd name="T54" fmla="*/ 12 w 12"/>
                <a:gd name="T55" fmla="*/ 0 h 6"/>
                <a:gd name="T56" fmla="*/ 12 w 12"/>
                <a:gd name="T57" fmla="*/ 0 h 6"/>
                <a:gd name="T58" fmla="*/ 12 w 12"/>
                <a:gd name="T59" fmla="*/ 0 h 6"/>
                <a:gd name="T60" fmla="*/ 12 w 12"/>
                <a:gd name="T61" fmla="*/ 0 h 6"/>
                <a:gd name="T62" fmla="*/ 12 w 12"/>
                <a:gd name="T63" fmla="*/ 0 h 6"/>
                <a:gd name="T64" fmla="*/ 12 w 12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563" y="852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89" name="Freeform 389"/>
            <p:cNvSpPr>
              <a:spLocks/>
            </p:cNvSpPr>
            <p:nvPr/>
          </p:nvSpPr>
          <p:spPr bwMode="auto">
            <a:xfrm>
              <a:off x="563" y="857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0" name="Freeform 390"/>
            <p:cNvSpPr>
              <a:spLocks/>
            </p:cNvSpPr>
            <p:nvPr/>
          </p:nvSpPr>
          <p:spPr bwMode="auto">
            <a:xfrm>
              <a:off x="563" y="857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1" name="Freeform 391"/>
            <p:cNvSpPr>
              <a:spLocks/>
            </p:cNvSpPr>
            <p:nvPr/>
          </p:nvSpPr>
          <p:spPr bwMode="auto">
            <a:xfrm>
              <a:off x="563" y="86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2" name="Freeform 392"/>
            <p:cNvSpPr>
              <a:spLocks/>
            </p:cNvSpPr>
            <p:nvPr/>
          </p:nvSpPr>
          <p:spPr bwMode="auto">
            <a:xfrm>
              <a:off x="576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3" name="Freeform 393"/>
            <p:cNvSpPr>
              <a:spLocks/>
            </p:cNvSpPr>
            <p:nvPr/>
          </p:nvSpPr>
          <p:spPr bwMode="auto">
            <a:xfrm>
              <a:off x="569" y="863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4" name="Freeform 394"/>
            <p:cNvSpPr>
              <a:spLocks/>
            </p:cNvSpPr>
            <p:nvPr/>
          </p:nvSpPr>
          <p:spPr bwMode="auto">
            <a:xfrm>
              <a:off x="569" y="863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5" name="Freeform 395"/>
            <p:cNvSpPr>
              <a:spLocks/>
            </p:cNvSpPr>
            <p:nvPr/>
          </p:nvSpPr>
          <p:spPr bwMode="auto">
            <a:xfrm>
              <a:off x="594" y="852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6" name="Freeform 396"/>
            <p:cNvSpPr>
              <a:spLocks/>
            </p:cNvSpPr>
            <p:nvPr/>
          </p:nvSpPr>
          <p:spPr bwMode="auto">
            <a:xfrm>
              <a:off x="594" y="852"/>
              <a:ext cx="11" cy="6"/>
            </a:xfrm>
            <a:custGeom>
              <a:avLst/>
              <a:gdLst>
                <a:gd name="T0" fmla="*/ 12 w 12"/>
                <a:gd name="T1" fmla="*/ 0 h 6"/>
                <a:gd name="T2" fmla="*/ 12 w 12"/>
                <a:gd name="T3" fmla="*/ 0 h 6"/>
                <a:gd name="T4" fmla="*/ 12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6 w 12"/>
                <a:gd name="T11" fmla="*/ 0 h 6"/>
                <a:gd name="T12" fmla="*/ 6 w 12"/>
                <a:gd name="T13" fmla="*/ 0 h 6"/>
                <a:gd name="T14" fmla="*/ 6 w 12"/>
                <a:gd name="T15" fmla="*/ 0 h 6"/>
                <a:gd name="T16" fmla="*/ 6 w 12"/>
                <a:gd name="T17" fmla="*/ 0 h 6"/>
                <a:gd name="T18" fmla="*/ 6 w 12"/>
                <a:gd name="T19" fmla="*/ 0 h 6"/>
                <a:gd name="T20" fmla="*/ 6 w 12"/>
                <a:gd name="T21" fmla="*/ 0 h 6"/>
                <a:gd name="T22" fmla="*/ 6 w 12"/>
                <a:gd name="T23" fmla="*/ 0 h 6"/>
                <a:gd name="T24" fmla="*/ 6 w 12"/>
                <a:gd name="T25" fmla="*/ 0 h 6"/>
                <a:gd name="T26" fmla="*/ 6 w 12"/>
                <a:gd name="T27" fmla="*/ 0 h 6"/>
                <a:gd name="T28" fmla="*/ 6 w 12"/>
                <a:gd name="T29" fmla="*/ 0 h 6"/>
                <a:gd name="T30" fmla="*/ 6 w 12"/>
                <a:gd name="T31" fmla="*/ 0 h 6"/>
                <a:gd name="T32" fmla="*/ 0 w 12"/>
                <a:gd name="T33" fmla="*/ 0 h 6"/>
                <a:gd name="T34" fmla="*/ 6 w 12"/>
                <a:gd name="T35" fmla="*/ 6 h 6"/>
                <a:gd name="T36" fmla="*/ 6 w 12"/>
                <a:gd name="T37" fmla="*/ 6 h 6"/>
                <a:gd name="T38" fmla="*/ 6 w 12"/>
                <a:gd name="T39" fmla="*/ 6 h 6"/>
                <a:gd name="T40" fmla="*/ 6 w 12"/>
                <a:gd name="T41" fmla="*/ 6 h 6"/>
                <a:gd name="T42" fmla="*/ 6 w 12"/>
                <a:gd name="T43" fmla="*/ 6 h 6"/>
                <a:gd name="T44" fmla="*/ 6 w 12"/>
                <a:gd name="T45" fmla="*/ 6 h 6"/>
                <a:gd name="T46" fmla="*/ 6 w 12"/>
                <a:gd name="T47" fmla="*/ 6 h 6"/>
                <a:gd name="T48" fmla="*/ 6 w 12"/>
                <a:gd name="T49" fmla="*/ 6 h 6"/>
                <a:gd name="T50" fmla="*/ 6 w 12"/>
                <a:gd name="T51" fmla="*/ 0 h 6"/>
                <a:gd name="T52" fmla="*/ 12 w 12"/>
                <a:gd name="T53" fmla="*/ 0 h 6"/>
                <a:gd name="T54" fmla="*/ 12 w 12"/>
                <a:gd name="T55" fmla="*/ 0 h 6"/>
                <a:gd name="T56" fmla="*/ 12 w 12"/>
                <a:gd name="T57" fmla="*/ 0 h 6"/>
                <a:gd name="T58" fmla="*/ 12 w 12"/>
                <a:gd name="T59" fmla="*/ 0 h 6"/>
                <a:gd name="T60" fmla="*/ 12 w 12"/>
                <a:gd name="T61" fmla="*/ 0 h 6"/>
                <a:gd name="T62" fmla="*/ 12 w 12"/>
                <a:gd name="T63" fmla="*/ 0 h 6"/>
                <a:gd name="T64" fmla="*/ 12 w 12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605" y="852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611" y="8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605" y="852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6 h 6"/>
                <a:gd name="T66" fmla="*/ 0 w 6"/>
                <a:gd name="T67" fmla="*/ 6 h 6"/>
                <a:gd name="T68" fmla="*/ 0 w 6"/>
                <a:gd name="T69" fmla="*/ 6 h 6"/>
                <a:gd name="T70" fmla="*/ 0 w 6"/>
                <a:gd name="T71" fmla="*/ 6 h 6"/>
                <a:gd name="T72" fmla="*/ 0 w 6"/>
                <a:gd name="T73" fmla="*/ 6 h 6"/>
                <a:gd name="T74" fmla="*/ 0 w 6"/>
                <a:gd name="T75" fmla="*/ 6 h 6"/>
                <a:gd name="T76" fmla="*/ 0 w 6"/>
                <a:gd name="T77" fmla="*/ 6 h 6"/>
                <a:gd name="T78" fmla="*/ 0 w 6"/>
                <a:gd name="T79" fmla="*/ 6 h 6"/>
                <a:gd name="T80" fmla="*/ 0 w 6"/>
                <a:gd name="T81" fmla="*/ 6 h 6"/>
                <a:gd name="T82" fmla="*/ 0 w 6"/>
                <a:gd name="T83" fmla="*/ 6 h 6"/>
                <a:gd name="T84" fmla="*/ 0 w 6"/>
                <a:gd name="T85" fmla="*/ 6 h 6"/>
                <a:gd name="T86" fmla="*/ 0 w 6"/>
                <a:gd name="T87" fmla="*/ 6 h 6"/>
                <a:gd name="T88" fmla="*/ 0 w 6"/>
                <a:gd name="T89" fmla="*/ 6 h 6"/>
                <a:gd name="T90" fmla="*/ 0 w 6"/>
                <a:gd name="T91" fmla="*/ 6 h 6"/>
                <a:gd name="T92" fmla="*/ 0 w 6"/>
                <a:gd name="T93" fmla="*/ 6 h 6"/>
                <a:gd name="T94" fmla="*/ 0 w 6"/>
                <a:gd name="T95" fmla="*/ 6 h 6"/>
                <a:gd name="T96" fmla="*/ 0 w 6"/>
                <a:gd name="T97" fmla="*/ 6 h 6"/>
                <a:gd name="T98" fmla="*/ 0 w 6"/>
                <a:gd name="T99" fmla="*/ 6 h 6"/>
                <a:gd name="T100" fmla="*/ 0 w 6"/>
                <a:gd name="T101" fmla="*/ 6 h 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"/>
                <a:gd name="T154" fmla="*/ 0 h 6"/>
                <a:gd name="T155" fmla="*/ 6 w 6"/>
                <a:gd name="T156" fmla="*/ 6 h 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605" y="852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605" y="857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598" y="857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598" y="857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598" y="863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598" y="86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6" name="Freeform 406"/>
            <p:cNvSpPr>
              <a:spLocks/>
            </p:cNvSpPr>
            <p:nvPr/>
          </p:nvSpPr>
          <p:spPr bwMode="auto">
            <a:xfrm>
              <a:off x="598" y="86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7" name="Freeform 407"/>
            <p:cNvSpPr>
              <a:spLocks/>
            </p:cNvSpPr>
            <p:nvPr/>
          </p:nvSpPr>
          <p:spPr bwMode="auto">
            <a:xfrm>
              <a:off x="598" y="86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8" name="Freeform 408"/>
            <p:cNvSpPr>
              <a:spLocks/>
            </p:cNvSpPr>
            <p:nvPr/>
          </p:nvSpPr>
          <p:spPr bwMode="auto">
            <a:xfrm>
              <a:off x="587" y="852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09" name="Freeform 409"/>
            <p:cNvSpPr>
              <a:spLocks/>
            </p:cNvSpPr>
            <p:nvPr/>
          </p:nvSpPr>
          <p:spPr bwMode="auto">
            <a:xfrm>
              <a:off x="587" y="852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0" name="Freeform 410"/>
            <p:cNvSpPr>
              <a:spLocks/>
            </p:cNvSpPr>
            <p:nvPr/>
          </p:nvSpPr>
          <p:spPr bwMode="auto">
            <a:xfrm>
              <a:off x="594" y="857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1" name="Freeform 411"/>
            <p:cNvSpPr>
              <a:spLocks/>
            </p:cNvSpPr>
            <p:nvPr/>
          </p:nvSpPr>
          <p:spPr bwMode="auto">
            <a:xfrm>
              <a:off x="587" y="8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2" name="Freeform 412"/>
            <p:cNvSpPr>
              <a:spLocks/>
            </p:cNvSpPr>
            <p:nvPr/>
          </p:nvSpPr>
          <p:spPr bwMode="auto">
            <a:xfrm>
              <a:off x="587" y="852"/>
              <a:ext cx="7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0 h 12"/>
                <a:gd name="T28" fmla="*/ 0 w 6"/>
                <a:gd name="T29" fmla="*/ 0 h 12"/>
                <a:gd name="T30" fmla="*/ 0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12 h 12"/>
                <a:gd name="T60" fmla="*/ 6 w 6"/>
                <a:gd name="T61" fmla="*/ 12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3" name="Freeform 413"/>
            <p:cNvSpPr>
              <a:spLocks/>
            </p:cNvSpPr>
            <p:nvPr/>
          </p:nvSpPr>
          <p:spPr bwMode="auto">
            <a:xfrm>
              <a:off x="594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4" name="Freeform 414"/>
            <p:cNvSpPr>
              <a:spLocks/>
            </p:cNvSpPr>
            <p:nvPr/>
          </p:nvSpPr>
          <p:spPr bwMode="auto">
            <a:xfrm>
              <a:off x="587" y="8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5" name="Freeform 415"/>
            <p:cNvSpPr>
              <a:spLocks/>
            </p:cNvSpPr>
            <p:nvPr/>
          </p:nvSpPr>
          <p:spPr bwMode="auto">
            <a:xfrm>
              <a:off x="587" y="852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6 h 12"/>
                <a:gd name="T6" fmla="*/ 0 w 1"/>
                <a:gd name="T7" fmla="*/ 6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0 h 12"/>
                <a:gd name="T22" fmla="*/ 0 w 1"/>
                <a:gd name="T23" fmla="*/ 0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0 h 12"/>
                <a:gd name="T42" fmla="*/ 0 w 1"/>
                <a:gd name="T43" fmla="*/ 0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6 h 12"/>
                <a:gd name="T58" fmla="*/ 0 w 1"/>
                <a:gd name="T59" fmla="*/ 6 h 12"/>
                <a:gd name="T60" fmla="*/ 0 w 1"/>
                <a:gd name="T61" fmla="*/ 6 h 12"/>
                <a:gd name="T62" fmla="*/ 0 w 1"/>
                <a:gd name="T63" fmla="*/ 6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6" name="Freeform 416"/>
            <p:cNvSpPr>
              <a:spLocks/>
            </p:cNvSpPr>
            <p:nvPr/>
          </p:nvSpPr>
          <p:spPr bwMode="auto">
            <a:xfrm>
              <a:off x="587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7" name="Freeform 417"/>
            <p:cNvSpPr>
              <a:spLocks/>
            </p:cNvSpPr>
            <p:nvPr/>
          </p:nvSpPr>
          <p:spPr bwMode="auto">
            <a:xfrm>
              <a:off x="587" y="857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8" name="Freeform 418"/>
            <p:cNvSpPr>
              <a:spLocks/>
            </p:cNvSpPr>
            <p:nvPr/>
          </p:nvSpPr>
          <p:spPr bwMode="auto">
            <a:xfrm>
              <a:off x="580" y="857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0 w 6"/>
                <a:gd name="T53" fmla="*/ 0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19" name="Freeform 419"/>
            <p:cNvSpPr>
              <a:spLocks/>
            </p:cNvSpPr>
            <p:nvPr/>
          </p:nvSpPr>
          <p:spPr bwMode="auto">
            <a:xfrm>
              <a:off x="580" y="863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0" name="Freeform 420"/>
            <p:cNvSpPr>
              <a:spLocks/>
            </p:cNvSpPr>
            <p:nvPr/>
          </p:nvSpPr>
          <p:spPr bwMode="auto">
            <a:xfrm>
              <a:off x="576" y="863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1" name="Freeform 421"/>
            <p:cNvSpPr>
              <a:spLocks/>
            </p:cNvSpPr>
            <p:nvPr/>
          </p:nvSpPr>
          <p:spPr bwMode="auto">
            <a:xfrm>
              <a:off x="576" y="863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2" name="Freeform 422"/>
            <p:cNvSpPr>
              <a:spLocks/>
            </p:cNvSpPr>
            <p:nvPr/>
          </p:nvSpPr>
          <p:spPr bwMode="auto">
            <a:xfrm>
              <a:off x="576" y="86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3" name="Freeform 423"/>
            <p:cNvSpPr>
              <a:spLocks/>
            </p:cNvSpPr>
            <p:nvPr/>
          </p:nvSpPr>
          <p:spPr bwMode="auto">
            <a:xfrm>
              <a:off x="587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4" name="Freeform 424"/>
            <p:cNvSpPr>
              <a:spLocks/>
            </p:cNvSpPr>
            <p:nvPr/>
          </p:nvSpPr>
          <p:spPr bwMode="auto">
            <a:xfrm>
              <a:off x="580" y="863"/>
              <a:ext cx="7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6 h 12"/>
                <a:gd name="T6" fmla="*/ 0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0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0 h 12"/>
                <a:gd name="T36" fmla="*/ 6 w 6"/>
                <a:gd name="T37" fmla="*/ 0 h 12"/>
                <a:gd name="T38" fmla="*/ 6 w 6"/>
                <a:gd name="T39" fmla="*/ 6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6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5" name="Freeform 425"/>
            <p:cNvSpPr>
              <a:spLocks/>
            </p:cNvSpPr>
            <p:nvPr/>
          </p:nvSpPr>
          <p:spPr bwMode="auto">
            <a:xfrm>
              <a:off x="580" y="875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6" name="Freeform 426"/>
            <p:cNvSpPr>
              <a:spLocks/>
            </p:cNvSpPr>
            <p:nvPr/>
          </p:nvSpPr>
          <p:spPr bwMode="auto">
            <a:xfrm>
              <a:off x="594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7" name="Freeform 427"/>
            <p:cNvSpPr>
              <a:spLocks/>
            </p:cNvSpPr>
            <p:nvPr/>
          </p:nvSpPr>
          <p:spPr bwMode="auto">
            <a:xfrm>
              <a:off x="594" y="86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8" name="Freeform 428"/>
            <p:cNvSpPr>
              <a:spLocks/>
            </p:cNvSpPr>
            <p:nvPr/>
          </p:nvSpPr>
          <p:spPr bwMode="auto">
            <a:xfrm>
              <a:off x="594" y="86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29" name="Freeform 429"/>
            <p:cNvSpPr>
              <a:spLocks/>
            </p:cNvSpPr>
            <p:nvPr/>
          </p:nvSpPr>
          <p:spPr bwMode="auto">
            <a:xfrm>
              <a:off x="605" y="857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0" name="Freeform 430"/>
            <p:cNvSpPr>
              <a:spLocks/>
            </p:cNvSpPr>
            <p:nvPr/>
          </p:nvSpPr>
          <p:spPr bwMode="auto">
            <a:xfrm>
              <a:off x="605" y="857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1" name="Freeform 431"/>
            <p:cNvSpPr>
              <a:spLocks/>
            </p:cNvSpPr>
            <p:nvPr/>
          </p:nvSpPr>
          <p:spPr bwMode="auto">
            <a:xfrm>
              <a:off x="605" y="863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2" name="Freeform 432"/>
            <p:cNvSpPr>
              <a:spLocks/>
            </p:cNvSpPr>
            <p:nvPr/>
          </p:nvSpPr>
          <p:spPr bwMode="auto">
            <a:xfrm>
              <a:off x="611" y="857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3" name="Freeform 433"/>
            <p:cNvSpPr>
              <a:spLocks/>
            </p:cNvSpPr>
            <p:nvPr/>
          </p:nvSpPr>
          <p:spPr bwMode="auto">
            <a:xfrm>
              <a:off x="611" y="857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4" name="Freeform 434"/>
            <p:cNvSpPr>
              <a:spLocks/>
            </p:cNvSpPr>
            <p:nvPr/>
          </p:nvSpPr>
          <p:spPr bwMode="auto">
            <a:xfrm>
              <a:off x="611" y="86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5" name="Freeform 435"/>
            <p:cNvSpPr>
              <a:spLocks/>
            </p:cNvSpPr>
            <p:nvPr/>
          </p:nvSpPr>
          <p:spPr bwMode="auto">
            <a:xfrm>
              <a:off x="611" y="8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436" name="Group 436"/>
          <p:cNvGrpSpPr>
            <a:grpSpLocks/>
          </p:cNvGrpSpPr>
          <p:nvPr/>
        </p:nvGrpSpPr>
        <p:grpSpPr bwMode="auto">
          <a:xfrm>
            <a:off x="3768725" y="4894263"/>
            <a:ext cx="44450" cy="120650"/>
            <a:chOff x="563" y="716"/>
            <a:chExt cx="61" cy="148"/>
          </a:xfrm>
        </p:grpSpPr>
        <p:sp>
          <p:nvSpPr>
            <p:cNvPr id="437" name="Freeform 437"/>
            <p:cNvSpPr>
              <a:spLocks/>
            </p:cNvSpPr>
            <p:nvPr/>
          </p:nvSpPr>
          <p:spPr bwMode="auto">
            <a:xfrm>
              <a:off x="611" y="846"/>
              <a:ext cx="7" cy="4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0 h 5"/>
                <a:gd name="T14" fmla="*/ 0 w 6"/>
                <a:gd name="T15" fmla="*/ 0 h 5"/>
                <a:gd name="T16" fmla="*/ 0 w 6"/>
                <a:gd name="T17" fmla="*/ 5 h 5"/>
                <a:gd name="T18" fmla="*/ 0 w 6"/>
                <a:gd name="T19" fmla="*/ 5 h 5"/>
                <a:gd name="T20" fmla="*/ 0 w 6"/>
                <a:gd name="T21" fmla="*/ 5 h 5"/>
                <a:gd name="T22" fmla="*/ 0 w 6"/>
                <a:gd name="T23" fmla="*/ 5 h 5"/>
                <a:gd name="T24" fmla="*/ 0 w 6"/>
                <a:gd name="T25" fmla="*/ 5 h 5"/>
                <a:gd name="T26" fmla="*/ 0 w 6"/>
                <a:gd name="T27" fmla="*/ 5 h 5"/>
                <a:gd name="T28" fmla="*/ 0 w 6"/>
                <a:gd name="T29" fmla="*/ 5 h 5"/>
                <a:gd name="T30" fmla="*/ 0 w 6"/>
                <a:gd name="T31" fmla="*/ 5 h 5"/>
                <a:gd name="T32" fmla="*/ 0 w 6"/>
                <a:gd name="T33" fmla="*/ 5 h 5"/>
                <a:gd name="T34" fmla="*/ 0 w 6"/>
                <a:gd name="T35" fmla="*/ 5 h 5"/>
                <a:gd name="T36" fmla="*/ 0 w 6"/>
                <a:gd name="T37" fmla="*/ 5 h 5"/>
                <a:gd name="T38" fmla="*/ 0 w 6"/>
                <a:gd name="T39" fmla="*/ 5 h 5"/>
                <a:gd name="T40" fmla="*/ 0 w 6"/>
                <a:gd name="T41" fmla="*/ 5 h 5"/>
                <a:gd name="T42" fmla="*/ 0 w 6"/>
                <a:gd name="T43" fmla="*/ 5 h 5"/>
                <a:gd name="T44" fmla="*/ 0 w 6"/>
                <a:gd name="T45" fmla="*/ 5 h 5"/>
                <a:gd name="T46" fmla="*/ 0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0 h 5"/>
                <a:gd name="T58" fmla="*/ 6 w 6"/>
                <a:gd name="T59" fmla="*/ 0 h 5"/>
                <a:gd name="T60" fmla="*/ 6 w 6"/>
                <a:gd name="T61" fmla="*/ 0 h 5"/>
                <a:gd name="T62" fmla="*/ 6 w 6"/>
                <a:gd name="T63" fmla="*/ 0 h 5"/>
                <a:gd name="T64" fmla="*/ 6 w 6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8" name="Freeform 438"/>
            <p:cNvSpPr>
              <a:spLocks/>
            </p:cNvSpPr>
            <p:nvPr/>
          </p:nvSpPr>
          <p:spPr bwMode="auto">
            <a:xfrm>
              <a:off x="617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39" name="Freeform 439"/>
            <p:cNvSpPr>
              <a:spLocks/>
            </p:cNvSpPr>
            <p:nvPr/>
          </p:nvSpPr>
          <p:spPr bwMode="auto">
            <a:xfrm>
              <a:off x="594" y="850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0" name="Freeform 440"/>
            <p:cNvSpPr>
              <a:spLocks/>
            </p:cNvSpPr>
            <p:nvPr/>
          </p:nvSpPr>
          <p:spPr bwMode="auto">
            <a:xfrm>
              <a:off x="594" y="850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6 w 6"/>
                <a:gd name="T69" fmla="*/ 0 h 1"/>
                <a:gd name="T70" fmla="*/ 6 w 6"/>
                <a:gd name="T71" fmla="*/ 0 h 1"/>
                <a:gd name="T72" fmla="*/ 6 w 6"/>
                <a:gd name="T73" fmla="*/ 0 h 1"/>
                <a:gd name="T74" fmla="*/ 6 w 6"/>
                <a:gd name="T75" fmla="*/ 0 h 1"/>
                <a:gd name="T76" fmla="*/ 6 w 6"/>
                <a:gd name="T77" fmla="*/ 0 h 1"/>
                <a:gd name="T78" fmla="*/ 6 w 6"/>
                <a:gd name="T79" fmla="*/ 0 h 1"/>
                <a:gd name="T80" fmla="*/ 6 w 6"/>
                <a:gd name="T81" fmla="*/ 0 h 1"/>
                <a:gd name="T82" fmla="*/ 6 w 6"/>
                <a:gd name="T83" fmla="*/ 0 h 1"/>
                <a:gd name="T84" fmla="*/ 6 w 6"/>
                <a:gd name="T85" fmla="*/ 0 h 1"/>
                <a:gd name="T86" fmla="*/ 6 w 6"/>
                <a:gd name="T87" fmla="*/ 0 h 1"/>
                <a:gd name="T88" fmla="*/ 6 w 6"/>
                <a:gd name="T89" fmla="*/ 0 h 1"/>
                <a:gd name="T90" fmla="*/ 6 w 6"/>
                <a:gd name="T91" fmla="*/ 0 h 1"/>
                <a:gd name="T92" fmla="*/ 6 w 6"/>
                <a:gd name="T93" fmla="*/ 0 h 1"/>
                <a:gd name="T94" fmla="*/ 6 w 6"/>
                <a:gd name="T95" fmla="*/ 0 h 1"/>
                <a:gd name="T96" fmla="*/ 6 w 6"/>
                <a:gd name="T97" fmla="*/ 0 h 1"/>
                <a:gd name="T98" fmla="*/ 6 w 6"/>
                <a:gd name="T99" fmla="*/ 0 h 1"/>
                <a:gd name="T100" fmla="*/ 6 w 6"/>
                <a:gd name="T101" fmla="*/ 0 h 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"/>
                <a:gd name="T154" fmla="*/ 0 h 1"/>
                <a:gd name="T155" fmla="*/ 6 w 6"/>
                <a:gd name="T156" fmla="*/ 1 h 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1" name="Freeform 441"/>
            <p:cNvSpPr>
              <a:spLocks/>
            </p:cNvSpPr>
            <p:nvPr/>
          </p:nvSpPr>
          <p:spPr bwMode="auto">
            <a:xfrm>
              <a:off x="600" y="850"/>
              <a:ext cx="4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2" name="Freeform 442"/>
            <p:cNvSpPr>
              <a:spLocks/>
            </p:cNvSpPr>
            <p:nvPr/>
          </p:nvSpPr>
          <p:spPr bwMode="auto">
            <a:xfrm>
              <a:off x="604" y="846"/>
              <a:ext cx="2" cy="4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5 h 5"/>
                <a:gd name="T12" fmla="*/ 0 w 1"/>
                <a:gd name="T13" fmla="*/ 5 h 5"/>
                <a:gd name="T14" fmla="*/ 0 w 1"/>
                <a:gd name="T15" fmla="*/ 5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0 h 5"/>
                <a:gd name="T38" fmla="*/ 0 w 1"/>
                <a:gd name="T39" fmla="*/ 0 h 5"/>
                <a:gd name="T40" fmla="*/ 0 w 1"/>
                <a:gd name="T41" fmla="*/ 0 h 5"/>
                <a:gd name="T42" fmla="*/ 0 w 1"/>
                <a:gd name="T43" fmla="*/ 0 h 5"/>
                <a:gd name="T44" fmla="*/ 0 w 1"/>
                <a:gd name="T45" fmla="*/ 0 h 5"/>
                <a:gd name="T46" fmla="*/ 0 w 1"/>
                <a:gd name="T47" fmla="*/ 0 h 5"/>
                <a:gd name="T48" fmla="*/ 0 w 1"/>
                <a:gd name="T49" fmla="*/ 0 h 5"/>
                <a:gd name="T50" fmla="*/ 0 w 1"/>
                <a:gd name="T51" fmla="*/ 0 h 5"/>
                <a:gd name="T52" fmla="*/ 0 w 1"/>
                <a:gd name="T53" fmla="*/ 0 h 5"/>
                <a:gd name="T54" fmla="*/ 0 w 1"/>
                <a:gd name="T55" fmla="*/ 0 h 5"/>
                <a:gd name="T56" fmla="*/ 0 w 1"/>
                <a:gd name="T57" fmla="*/ 0 h 5"/>
                <a:gd name="T58" fmla="*/ 0 w 1"/>
                <a:gd name="T59" fmla="*/ 0 h 5"/>
                <a:gd name="T60" fmla="*/ 0 w 1"/>
                <a:gd name="T61" fmla="*/ 0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3" name="Freeform 443"/>
            <p:cNvSpPr>
              <a:spLocks/>
            </p:cNvSpPr>
            <p:nvPr/>
          </p:nvSpPr>
          <p:spPr bwMode="auto">
            <a:xfrm>
              <a:off x="594" y="846"/>
              <a:ext cx="7" cy="4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0 h 5"/>
                <a:gd name="T18" fmla="*/ 0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0 h 5"/>
                <a:gd name="T34" fmla="*/ 0 w 6"/>
                <a:gd name="T35" fmla="*/ 0 h 5"/>
                <a:gd name="T36" fmla="*/ 0 w 6"/>
                <a:gd name="T37" fmla="*/ 0 h 5"/>
                <a:gd name="T38" fmla="*/ 0 w 6"/>
                <a:gd name="T39" fmla="*/ 0 h 5"/>
                <a:gd name="T40" fmla="*/ 0 w 6"/>
                <a:gd name="T41" fmla="*/ 0 h 5"/>
                <a:gd name="T42" fmla="*/ 0 w 6"/>
                <a:gd name="T43" fmla="*/ 0 h 5"/>
                <a:gd name="T44" fmla="*/ 0 w 6"/>
                <a:gd name="T45" fmla="*/ 0 h 5"/>
                <a:gd name="T46" fmla="*/ 0 w 6"/>
                <a:gd name="T47" fmla="*/ 0 h 5"/>
                <a:gd name="T48" fmla="*/ 0 w 6"/>
                <a:gd name="T49" fmla="*/ 0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5 h 5"/>
                <a:gd name="T56" fmla="*/ 0 w 6"/>
                <a:gd name="T57" fmla="*/ 5 h 5"/>
                <a:gd name="T58" fmla="*/ 0 w 6"/>
                <a:gd name="T59" fmla="*/ 5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6 w 6"/>
                <a:gd name="T67" fmla="*/ 0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5"/>
                <a:gd name="T104" fmla="*/ 6 w 6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4" name="Freeform 444"/>
            <p:cNvSpPr>
              <a:spLocks/>
            </p:cNvSpPr>
            <p:nvPr/>
          </p:nvSpPr>
          <p:spPr bwMode="auto">
            <a:xfrm>
              <a:off x="594" y="846"/>
              <a:ext cx="7" cy="4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0 h 5"/>
                <a:gd name="T14" fmla="*/ 6 w 6"/>
                <a:gd name="T15" fmla="*/ 0 h 5"/>
                <a:gd name="T16" fmla="*/ 6 w 6"/>
                <a:gd name="T17" fmla="*/ 0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0 w 6"/>
                <a:gd name="T33" fmla="*/ 5 h 5"/>
                <a:gd name="T34" fmla="*/ 0 w 6"/>
                <a:gd name="T35" fmla="*/ 5 h 5"/>
                <a:gd name="T36" fmla="*/ 6 w 6"/>
                <a:gd name="T37" fmla="*/ 5 h 5"/>
                <a:gd name="T38" fmla="*/ 6 w 6"/>
                <a:gd name="T39" fmla="*/ 5 h 5"/>
                <a:gd name="T40" fmla="*/ 6 w 6"/>
                <a:gd name="T41" fmla="*/ 5 h 5"/>
                <a:gd name="T42" fmla="*/ 6 w 6"/>
                <a:gd name="T43" fmla="*/ 5 h 5"/>
                <a:gd name="T44" fmla="*/ 6 w 6"/>
                <a:gd name="T45" fmla="*/ 5 h 5"/>
                <a:gd name="T46" fmla="*/ 6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5 h 5"/>
                <a:gd name="T60" fmla="*/ 6 w 6"/>
                <a:gd name="T61" fmla="*/ 5 h 5"/>
                <a:gd name="T62" fmla="*/ 6 w 6"/>
                <a:gd name="T63" fmla="*/ 5 h 5"/>
                <a:gd name="T64" fmla="*/ 6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5" name="Freeform 445"/>
            <p:cNvSpPr>
              <a:spLocks/>
            </p:cNvSpPr>
            <p:nvPr/>
          </p:nvSpPr>
          <p:spPr bwMode="auto">
            <a:xfrm>
              <a:off x="600" y="846"/>
              <a:ext cx="0" cy="4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5 h 5"/>
                <a:gd name="T12" fmla="*/ 0 w 1"/>
                <a:gd name="T13" fmla="*/ 5 h 5"/>
                <a:gd name="T14" fmla="*/ 0 w 1"/>
                <a:gd name="T15" fmla="*/ 5 h 5"/>
                <a:gd name="T16" fmla="*/ 0 w 1"/>
                <a:gd name="T17" fmla="*/ 5 h 5"/>
                <a:gd name="T18" fmla="*/ 0 w 1"/>
                <a:gd name="T19" fmla="*/ 5 h 5"/>
                <a:gd name="T20" fmla="*/ 0 w 1"/>
                <a:gd name="T21" fmla="*/ 5 h 5"/>
                <a:gd name="T22" fmla="*/ 0 w 1"/>
                <a:gd name="T23" fmla="*/ 5 h 5"/>
                <a:gd name="T24" fmla="*/ 0 w 1"/>
                <a:gd name="T25" fmla="*/ 5 h 5"/>
                <a:gd name="T26" fmla="*/ 0 w 1"/>
                <a:gd name="T27" fmla="*/ 5 h 5"/>
                <a:gd name="T28" fmla="*/ 0 w 1"/>
                <a:gd name="T29" fmla="*/ 5 h 5"/>
                <a:gd name="T30" fmla="*/ 0 w 1"/>
                <a:gd name="T31" fmla="*/ 5 h 5"/>
                <a:gd name="T32" fmla="*/ 0 w 1"/>
                <a:gd name="T33" fmla="*/ 5 h 5"/>
                <a:gd name="T34" fmla="*/ 0 w 1"/>
                <a:gd name="T35" fmla="*/ 5 h 5"/>
                <a:gd name="T36" fmla="*/ 0 w 1"/>
                <a:gd name="T37" fmla="*/ 5 h 5"/>
                <a:gd name="T38" fmla="*/ 0 w 1"/>
                <a:gd name="T39" fmla="*/ 5 h 5"/>
                <a:gd name="T40" fmla="*/ 0 w 1"/>
                <a:gd name="T41" fmla="*/ 5 h 5"/>
                <a:gd name="T42" fmla="*/ 0 w 1"/>
                <a:gd name="T43" fmla="*/ 5 h 5"/>
                <a:gd name="T44" fmla="*/ 0 w 1"/>
                <a:gd name="T45" fmla="*/ 0 h 5"/>
                <a:gd name="T46" fmla="*/ 0 w 1"/>
                <a:gd name="T47" fmla="*/ 0 h 5"/>
                <a:gd name="T48" fmla="*/ 0 w 1"/>
                <a:gd name="T49" fmla="*/ 0 h 5"/>
                <a:gd name="T50" fmla="*/ 0 w 1"/>
                <a:gd name="T51" fmla="*/ 0 h 5"/>
                <a:gd name="T52" fmla="*/ 0 w 1"/>
                <a:gd name="T53" fmla="*/ 0 h 5"/>
                <a:gd name="T54" fmla="*/ 0 w 1"/>
                <a:gd name="T55" fmla="*/ 0 h 5"/>
                <a:gd name="T56" fmla="*/ 0 w 1"/>
                <a:gd name="T57" fmla="*/ 0 h 5"/>
                <a:gd name="T58" fmla="*/ 0 w 1"/>
                <a:gd name="T59" fmla="*/ 0 h 5"/>
                <a:gd name="T60" fmla="*/ 0 w 1"/>
                <a:gd name="T61" fmla="*/ 0 h 5"/>
                <a:gd name="T62" fmla="*/ 0 w 1"/>
                <a:gd name="T63" fmla="*/ 0 h 5"/>
                <a:gd name="T64" fmla="*/ 0 w 1"/>
                <a:gd name="T65" fmla="*/ 0 h 5"/>
                <a:gd name="T66" fmla="*/ 0 w 1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6" name="Freeform 446"/>
            <p:cNvSpPr>
              <a:spLocks/>
            </p:cNvSpPr>
            <p:nvPr/>
          </p:nvSpPr>
          <p:spPr bwMode="auto">
            <a:xfrm>
              <a:off x="594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7" name="Freeform 447"/>
            <p:cNvSpPr>
              <a:spLocks/>
            </p:cNvSpPr>
            <p:nvPr/>
          </p:nvSpPr>
          <p:spPr bwMode="auto">
            <a:xfrm>
              <a:off x="594" y="846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8" name="Freeform 448"/>
            <p:cNvSpPr>
              <a:spLocks/>
            </p:cNvSpPr>
            <p:nvPr/>
          </p:nvSpPr>
          <p:spPr bwMode="auto">
            <a:xfrm>
              <a:off x="600" y="841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49" name="Freeform 449"/>
            <p:cNvSpPr>
              <a:spLocks/>
            </p:cNvSpPr>
            <p:nvPr/>
          </p:nvSpPr>
          <p:spPr bwMode="auto">
            <a:xfrm>
              <a:off x="587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0" name="Freeform 450"/>
            <p:cNvSpPr>
              <a:spLocks/>
            </p:cNvSpPr>
            <p:nvPr/>
          </p:nvSpPr>
          <p:spPr bwMode="auto">
            <a:xfrm>
              <a:off x="587" y="846"/>
              <a:ext cx="7" cy="4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6 w 6"/>
                <a:gd name="T5" fmla="*/ 5 h 5"/>
                <a:gd name="T6" fmla="*/ 6 w 6"/>
                <a:gd name="T7" fmla="*/ 5 h 5"/>
                <a:gd name="T8" fmla="*/ 6 w 6"/>
                <a:gd name="T9" fmla="*/ 5 h 5"/>
                <a:gd name="T10" fmla="*/ 6 w 6"/>
                <a:gd name="T11" fmla="*/ 5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0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0 h 5"/>
                <a:gd name="T34" fmla="*/ 0 w 6"/>
                <a:gd name="T35" fmla="*/ 0 h 5"/>
                <a:gd name="T36" fmla="*/ 0 w 6"/>
                <a:gd name="T37" fmla="*/ 0 h 5"/>
                <a:gd name="T38" fmla="*/ 0 w 6"/>
                <a:gd name="T39" fmla="*/ 0 h 5"/>
                <a:gd name="T40" fmla="*/ 0 w 6"/>
                <a:gd name="T41" fmla="*/ 0 h 5"/>
                <a:gd name="T42" fmla="*/ 0 w 6"/>
                <a:gd name="T43" fmla="*/ 0 h 5"/>
                <a:gd name="T44" fmla="*/ 0 w 6"/>
                <a:gd name="T45" fmla="*/ 5 h 5"/>
                <a:gd name="T46" fmla="*/ 0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5 h 5"/>
                <a:gd name="T60" fmla="*/ 6 w 6"/>
                <a:gd name="T61" fmla="*/ 5 h 5"/>
                <a:gd name="T62" fmla="*/ 6 w 6"/>
                <a:gd name="T63" fmla="*/ 5 h 5"/>
                <a:gd name="T64" fmla="*/ 6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1" name="Freeform 451"/>
            <p:cNvSpPr>
              <a:spLocks/>
            </p:cNvSpPr>
            <p:nvPr/>
          </p:nvSpPr>
          <p:spPr bwMode="auto">
            <a:xfrm>
              <a:off x="594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2" name="Freeform 452"/>
            <p:cNvSpPr>
              <a:spLocks/>
            </p:cNvSpPr>
            <p:nvPr/>
          </p:nvSpPr>
          <p:spPr bwMode="auto">
            <a:xfrm>
              <a:off x="587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3" name="Freeform 453"/>
            <p:cNvSpPr>
              <a:spLocks/>
            </p:cNvSpPr>
            <p:nvPr/>
          </p:nvSpPr>
          <p:spPr bwMode="auto">
            <a:xfrm>
              <a:off x="580" y="846"/>
              <a:ext cx="7" cy="4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6 w 6"/>
                <a:gd name="T5" fmla="*/ 5 h 5"/>
                <a:gd name="T6" fmla="*/ 6 w 6"/>
                <a:gd name="T7" fmla="*/ 5 h 5"/>
                <a:gd name="T8" fmla="*/ 6 w 6"/>
                <a:gd name="T9" fmla="*/ 5 h 5"/>
                <a:gd name="T10" fmla="*/ 6 w 6"/>
                <a:gd name="T11" fmla="*/ 5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5 h 5"/>
                <a:gd name="T18" fmla="*/ 6 w 6"/>
                <a:gd name="T19" fmla="*/ 5 h 5"/>
                <a:gd name="T20" fmla="*/ 6 w 6"/>
                <a:gd name="T21" fmla="*/ 5 h 5"/>
                <a:gd name="T22" fmla="*/ 6 w 6"/>
                <a:gd name="T23" fmla="*/ 5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6 w 6"/>
                <a:gd name="T35" fmla="*/ 0 h 5"/>
                <a:gd name="T36" fmla="*/ 6 w 6"/>
                <a:gd name="T37" fmla="*/ 0 h 5"/>
                <a:gd name="T38" fmla="*/ 6 w 6"/>
                <a:gd name="T39" fmla="*/ 0 h 5"/>
                <a:gd name="T40" fmla="*/ 6 w 6"/>
                <a:gd name="T41" fmla="*/ 0 h 5"/>
                <a:gd name="T42" fmla="*/ 6 w 6"/>
                <a:gd name="T43" fmla="*/ 5 h 5"/>
                <a:gd name="T44" fmla="*/ 6 w 6"/>
                <a:gd name="T45" fmla="*/ 5 h 5"/>
                <a:gd name="T46" fmla="*/ 6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0 w 6"/>
                <a:gd name="T53" fmla="*/ 5 h 5"/>
                <a:gd name="T54" fmla="*/ 0 w 6"/>
                <a:gd name="T55" fmla="*/ 5 h 5"/>
                <a:gd name="T56" fmla="*/ 0 w 6"/>
                <a:gd name="T57" fmla="*/ 5 h 5"/>
                <a:gd name="T58" fmla="*/ 0 w 6"/>
                <a:gd name="T59" fmla="*/ 5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4" name="Freeform 454"/>
            <p:cNvSpPr>
              <a:spLocks/>
            </p:cNvSpPr>
            <p:nvPr/>
          </p:nvSpPr>
          <p:spPr bwMode="auto">
            <a:xfrm>
              <a:off x="580" y="850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5" name="Freeform 455"/>
            <p:cNvSpPr>
              <a:spLocks/>
            </p:cNvSpPr>
            <p:nvPr/>
          </p:nvSpPr>
          <p:spPr bwMode="auto">
            <a:xfrm>
              <a:off x="580" y="850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6" name="Freeform 456"/>
            <p:cNvSpPr>
              <a:spLocks/>
            </p:cNvSpPr>
            <p:nvPr/>
          </p:nvSpPr>
          <p:spPr bwMode="auto">
            <a:xfrm>
              <a:off x="580" y="85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7" name="Freeform 457"/>
            <p:cNvSpPr>
              <a:spLocks/>
            </p:cNvSpPr>
            <p:nvPr/>
          </p:nvSpPr>
          <p:spPr bwMode="auto">
            <a:xfrm>
              <a:off x="580" y="85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8" name="Freeform 458"/>
            <p:cNvSpPr>
              <a:spLocks/>
            </p:cNvSpPr>
            <p:nvPr/>
          </p:nvSpPr>
          <p:spPr bwMode="auto">
            <a:xfrm>
              <a:off x="576" y="8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59" name="Freeform 459"/>
            <p:cNvSpPr>
              <a:spLocks/>
            </p:cNvSpPr>
            <p:nvPr/>
          </p:nvSpPr>
          <p:spPr bwMode="auto">
            <a:xfrm>
              <a:off x="576" y="856"/>
              <a:ext cx="4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6 w 6"/>
                <a:gd name="T53" fmla="*/ 0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0" name="Freeform 460"/>
            <p:cNvSpPr>
              <a:spLocks/>
            </p:cNvSpPr>
            <p:nvPr/>
          </p:nvSpPr>
          <p:spPr bwMode="auto">
            <a:xfrm>
              <a:off x="580" y="85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1" name="Freeform 461"/>
            <p:cNvSpPr>
              <a:spLocks/>
            </p:cNvSpPr>
            <p:nvPr/>
          </p:nvSpPr>
          <p:spPr bwMode="auto">
            <a:xfrm>
              <a:off x="576" y="856"/>
              <a:ext cx="4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2" name="Freeform 462"/>
            <p:cNvSpPr>
              <a:spLocks/>
            </p:cNvSpPr>
            <p:nvPr/>
          </p:nvSpPr>
          <p:spPr bwMode="auto">
            <a:xfrm>
              <a:off x="576" y="856"/>
              <a:ext cx="4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3" name="Freeform 463"/>
            <p:cNvSpPr>
              <a:spLocks/>
            </p:cNvSpPr>
            <p:nvPr/>
          </p:nvSpPr>
          <p:spPr bwMode="auto">
            <a:xfrm>
              <a:off x="576" y="8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4" name="Freeform 464"/>
            <p:cNvSpPr>
              <a:spLocks/>
            </p:cNvSpPr>
            <p:nvPr/>
          </p:nvSpPr>
          <p:spPr bwMode="auto">
            <a:xfrm>
              <a:off x="580" y="85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5" name="Freeform 465"/>
            <p:cNvSpPr>
              <a:spLocks/>
            </p:cNvSpPr>
            <p:nvPr/>
          </p:nvSpPr>
          <p:spPr bwMode="auto">
            <a:xfrm>
              <a:off x="576" y="850"/>
              <a:ext cx="4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6" name="Freeform 466"/>
            <p:cNvSpPr>
              <a:spLocks/>
            </p:cNvSpPr>
            <p:nvPr/>
          </p:nvSpPr>
          <p:spPr bwMode="auto">
            <a:xfrm>
              <a:off x="576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7" name="Freeform 467"/>
            <p:cNvSpPr>
              <a:spLocks/>
            </p:cNvSpPr>
            <p:nvPr/>
          </p:nvSpPr>
          <p:spPr bwMode="auto">
            <a:xfrm>
              <a:off x="580" y="846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8" name="Freeform 468"/>
            <p:cNvSpPr>
              <a:spLocks/>
            </p:cNvSpPr>
            <p:nvPr/>
          </p:nvSpPr>
          <p:spPr bwMode="auto">
            <a:xfrm>
              <a:off x="576" y="846"/>
              <a:ext cx="4" cy="4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5 h 5"/>
                <a:gd name="T4" fmla="*/ 0 w 6"/>
                <a:gd name="T5" fmla="*/ 5 h 5"/>
                <a:gd name="T6" fmla="*/ 0 w 6"/>
                <a:gd name="T7" fmla="*/ 5 h 5"/>
                <a:gd name="T8" fmla="*/ 0 w 6"/>
                <a:gd name="T9" fmla="*/ 5 h 5"/>
                <a:gd name="T10" fmla="*/ 0 w 6"/>
                <a:gd name="T11" fmla="*/ 5 h 5"/>
                <a:gd name="T12" fmla="*/ 0 w 6"/>
                <a:gd name="T13" fmla="*/ 5 h 5"/>
                <a:gd name="T14" fmla="*/ 0 w 6"/>
                <a:gd name="T15" fmla="*/ 5 h 5"/>
                <a:gd name="T16" fmla="*/ 0 w 6"/>
                <a:gd name="T17" fmla="*/ 5 h 5"/>
                <a:gd name="T18" fmla="*/ 0 w 6"/>
                <a:gd name="T19" fmla="*/ 5 h 5"/>
                <a:gd name="T20" fmla="*/ 6 w 6"/>
                <a:gd name="T21" fmla="*/ 5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6 w 6"/>
                <a:gd name="T35" fmla="*/ 0 h 5"/>
                <a:gd name="T36" fmla="*/ 6 w 6"/>
                <a:gd name="T37" fmla="*/ 0 h 5"/>
                <a:gd name="T38" fmla="*/ 6 w 6"/>
                <a:gd name="T39" fmla="*/ 0 h 5"/>
                <a:gd name="T40" fmla="*/ 6 w 6"/>
                <a:gd name="T41" fmla="*/ 0 h 5"/>
                <a:gd name="T42" fmla="*/ 6 w 6"/>
                <a:gd name="T43" fmla="*/ 0 h 5"/>
                <a:gd name="T44" fmla="*/ 0 w 6"/>
                <a:gd name="T45" fmla="*/ 0 h 5"/>
                <a:gd name="T46" fmla="*/ 0 w 6"/>
                <a:gd name="T47" fmla="*/ 0 h 5"/>
                <a:gd name="T48" fmla="*/ 0 w 6"/>
                <a:gd name="T49" fmla="*/ 0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0 h 5"/>
                <a:gd name="T56" fmla="*/ 0 w 6"/>
                <a:gd name="T57" fmla="*/ 0 h 5"/>
                <a:gd name="T58" fmla="*/ 0 w 6"/>
                <a:gd name="T59" fmla="*/ 0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9" name="Freeform 469"/>
            <p:cNvSpPr>
              <a:spLocks/>
            </p:cNvSpPr>
            <p:nvPr/>
          </p:nvSpPr>
          <p:spPr bwMode="auto">
            <a:xfrm>
              <a:off x="576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0" name="Freeform 470"/>
            <p:cNvSpPr>
              <a:spLocks/>
            </p:cNvSpPr>
            <p:nvPr/>
          </p:nvSpPr>
          <p:spPr bwMode="auto">
            <a:xfrm>
              <a:off x="570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1" name="Freeform 471"/>
            <p:cNvSpPr>
              <a:spLocks/>
            </p:cNvSpPr>
            <p:nvPr/>
          </p:nvSpPr>
          <p:spPr bwMode="auto">
            <a:xfrm>
              <a:off x="570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2" name="Freeform 472"/>
            <p:cNvSpPr>
              <a:spLocks/>
            </p:cNvSpPr>
            <p:nvPr/>
          </p:nvSpPr>
          <p:spPr bwMode="auto">
            <a:xfrm>
              <a:off x="570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3" name="Freeform 473"/>
            <p:cNvSpPr>
              <a:spLocks/>
            </p:cNvSpPr>
            <p:nvPr/>
          </p:nvSpPr>
          <p:spPr bwMode="auto">
            <a:xfrm>
              <a:off x="624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4" name="Freeform 474"/>
            <p:cNvSpPr>
              <a:spLocks/>
            </p:cNvSpPr>
            <p:nvPr/>
          </p:nvSpPr>
          <p:spPr bwMode="auto">
            <a:xfrm>
              <a:off x="611" y="850"/>
              <a:ext cx="13" cy="2"/>
            </a:xfrm>
            <a:custGeom>
              <a:avLst/>
              <a:gdLst>
                <a:gd name="T0" fmla="*/ 0 w 12"/>
                <a:gd name="T1" fmla="*/ 0 h 1"/>
                <a:gd name="T2" fmla="*/ 0 w 12"/>
                <a:gd name="T3" fmla="*/ 0 h 1"/>
                <a:gd name="T4" fmla="*/ 0 w 12"/>
                <a:gd name="T5" fmla="*/ 0 h 1"/>
                <a:gd name="T6" fmla="*/ 6 w 12"/>
                <a:gd name="T7" fmla="*/ 0 h 1"/>
                <a:gd name="T8" fmla="*/ 6 w 12"/>
                <a:gd name="T9" fmla="*/ 0 h 1"/>
                <a:gd name="T10" fmla="*/ 6 w 12"/>
                <a:gd name="T11" fmla="*/ 0 h 1"/>
                <a:gd name="T12" fmla="*/ 6 w 12"/>
                <a:gd name="T13" fmla="*/ 0 h 1"/>
                <a:gd name="T14" fmla="*/ 6 w 12"/>
                <a:gd name="T15" fmla="*/ 0 h 1"/>
                <a:gd name="T16" fmla="*/ 6 w 12"/>
                <a:gd name="T17" fmla="*/ 0 h 1"/>
                <a:gd name="T18" fmla="*/ 6 w 12"/>
                <a:gd name="T19" fmla="*/ 0 h 1"/>
                <a:gd name="T20" fmla="*/ 6 w 12"/>
                <a:gd name="T21" fmla="*/ 0 h 1"/>
                <a:gd name="T22" fmla="*/ 6 w 12"/>
                <a:gd name="T23" fmla="*/ 0 h 1"/>
                <a:gd name="T24" fmla="*/ 6 w 12"/>
                <a:gd name="T25" fmla="*/ 0 h 1"/>
                <a:gd name="T26" fmla="*/ 6 w 12"/>
                <a:gd name="T27" fmla="*/ 0 h 1"/>
                <a:gd name="T28" fmla="*/ 6 w 12"/>
                <a:gd name="T29" fmla="*/ 0 h 1"/>
                <a:gd name="T30" fmla="*/ 6 w 12"/>
                <a:gd name="T31" fmla="*/ 0 h 1"/>
                <a:gd name="T32" fmla="*/ 12 w 12"/>
                <a:gd name="T33" fmla="*/ 0 h 1"/>
                <a:gd name="T34" fmla="*/ 12 w 12"/>
                <a:gd name="T35" fmla="*/ 0 h 1"/>
                <a:gd name="T36" fmla="*/ 6 w 12"/>
                <a:gd name="T37" fmla="*/ 0 h 1"/>
                <a:gd name="T38" fmla="*/ 6 w 12"/>
                <a:gd name="T39" fmla="*/ 0 h 1"/>
                <a:gd name="T40" fmla="*/ 6 w 12"/>
                <a:gd name="T41" fmla="*/ 0 h 1"/>
                <a:gd name="T42" fmla="*/ 6 w 12"/>
                <a:gd name="T43" fmla="*/ 0 h 1"/>
                <a:gd name="T44" fmla="*/ 6 w 12"/>
                <a:gd name="T45" fmla="*/ 0 h 1"/>
                <a:gd name="T46" fmla="*/ 6 w 12"/>
                <a:gd name="T47" fmla="*/ 0 h 1"/>
                <a:gd name="T48" fmla="*/ 6 w 12"/>
                <a:gd name="T49" fmla="*/ 0 h 1"/>
                <a:gd name="T50" fmla="*/ 6 w 12"/>
                <a:gd name="T51" fmla="*/ 0 h 1"/>
                <a:gd name="T52" fmla="*/ 6 w 12"/>
                <a:gd name="T53" fmla="*/ 0 h 1"/>
                <a:gd name="T54" fmla="*/ 6 w 12"/>
                <a:gd name="T55" fmla="*/ 0 h 1"/>
                <a:gd name="T56" fmla="*/ 6 w 12"/>
                <a:gd name="T57" fmla="*/ 0 h 1"/>
                <a:gd name="T58" fmla="*/ 0 w 12"/>
                <a:gd name="T59" fmla="*/ 0 h 1"/>
                <a:gd name="T60" fmla="*/ 0 w 12"/>
                <a:gd name="T61" fmla="*/ 0 h 1"/>
                <a:gd name="T62" fmla="*/ 0 w 12"/>
                <a:gd name="T63" fmla="*/ 0 h 1"/>
                <a:gd name="T64" fmla="*/ 0 w 12"/>
                <a:gd name="T65" fmla="*/ 0 h 1"/>
                <a:gd name="T66" fmla="*/ 0 w 12"/>
                <a:gd name="T67" fmla="*/ 0 h 1"/>
                <a:gd name="T68" fmla="*/ 0 w 12"/>
                <a:gd name="T69" fmla="*/ 0 h 1"/>
                <a:gd name="T70" fmla="*/ 0 w 12"/>
                <a:gd name="T71" fmla="*/ 0 h 1"/>
                <a:gd name="T72" fmla="*/ 0 w 12"/>
                <a:gd name="T73" fmla="*/ 0 h 1"/>
                <a:gd name="T74" fmla="*/ 0 w 12"/>
                <a:gd name="T75" fmla="*/ 0 h 1"/>
                <a:gd name="T76" fmla="*/ 0 w 12"/>
                <a:gd name="T77" fmla="*/ 0 h 1"/>
                <a:gd name="T78" fmla="*/ 0 w 12"/>
                <a:gd name="T79" fmla="*/ 0 h 1"/>
                <a:gd name="T80" fmla="*/ 0 w 12"/>
                <a:gd name="T81" fmla="*/ 0 h 1"/>
                <a:gd name="T82" fmla="*/ 0 w 12"/>
                <a:gd name="T83" fmla="*/ 0 h 1"/>
                <a:gd name="T84" fmla="*/ 0 w 12"/>
                <a:gd name="T85" fmla="*/ 0 h 1"/>
                <a:gd name="T86" fmla="*/ 0 w 12"/>
                <a:gd name="T87" fmla="*/ 0 h 1"/>
                <a:gd name="T88" fmla="*/ 0 w 12"/>
                <a:gd name="T89" fmla="*/ 0 h 1"/>
                <a:gd name="T90" fmla="*/ 0 w 12"/>
                <a:gd name="T91" fmla="*/ 0 h 1"/>
                <a:gd name="T92" fmla="*/ 0 w 12"/>
                <a:gd name="T93" fmla="*/ 0 h 1"/>
                <a:gd name="T94" fmla="*/ 0 w 12"/>
                <a:gd name="T95" fmla="*/ 0 h 1"/>
                <a:gd name="T96" fmla="*/ 0 w 12"/>
                <a:gd name="T97" fmla="*/ 0 h 1"/>
                <a:gd name="T98" fmla="*/ 0 w 12"/>
                <a:gd name="T99" fmla="*/ 0 h 1"/>
                <a:gd name="T100" fmla="*/ 0 w 12"/>
                <a:gd name="T101" fmla="*/ 0 h 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"/>
                <a:gd name="T154" fmla="*/ 0 h 1"/>
                <a:gd name="T155" fmla="*/ 12 w 12"/>
                <a:gd name="T156" fmla="*/ 1 h 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5" name="Freeform 475"/>
            <p:cNvSpPr>
              <a:spLocks/>
            </p:cNvSpPr>
            <p:nvPr/>
          </p:nvSpPr>
          <p:spPr bwMode="auto">
            <a:xfrm>
              <a:off x="611" y="850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6" name="Freeform 476"/>
            <p:cNvSpPr>
              <a:spLocks/>
            </p:cNvSpPr>
            <p:nvPr/>
          </p:nvSpPr>
          <p:spPr bwMode="auto">
            <a:xfrm>
              <a:off x="617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7" name="Freeform 477"/>
            <p:cNvSpPr>
              <a:spLocks/>
            </p:cNvSpPr>
            <p:nvPr/>
          </p:nvSpPr>
          <p:spPr bwMode="auto">
            <a:xfrm>
              <a:off x="617" y="8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8" name="Freeform 478"/>
            <p:cNvSpPr>
              <a:spLocks/>
            </p:cNvSpPr>
            <p:nvPr/>
          </p:nvSpPr>
          <p:spPr bwMode="auto">
            <a:xfrm>
              <a:off x="611" y="850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0 w 6"/>
                <a:gd name="T49" fmla="*/ 6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w 6"/>
                <a:gd name="T67" fmla="*/ 6 h 6"/>
                <a:gd name="T68" fmla="*/ 0 w 6"/>
                <a:gd name="T69" fmla="*/ 0 h 6"/>
                <a:gd name="T70" fmla="*/ 0 w 6"/>
                <a:gd name="T71" fmla="*/ 0 h 6"/>
                <a:gd name="T72" fmla="*/ 0 w 6"/>
                <a:gd name="T73" fmla="*/ 6 h 6"/>
                <a:gd name="T74" fmla="*/ 0 w 6"/>
                <a:gd name="T75" fmla="*/ 6 h 6"/>
                <a:gd name="T76" fmla="*/ 0 w 6"/>
                <a:gd name="T77" fmla="*/ 6 h 6"/>
                <a:gd name="T78" fmla="*/ 0 w 6"/>
                <a:gd name="T79" fmla="*/ 6 h 6"/>
                <a:gd name="T80" fmla="*/ 0 w 6"/>
                <a:gd name="T81" fmla="*/ 6 h 6"/>
                <a:gd name="T82" fmla="*/ 0 w 6"/>
                <a:gd name="T83" fmla="*/ 6 h 6"/>
                <a:gd name="T84" fmla="*/ 0 w 6"/>
                <a:gd name="T85" fmla="*/ 6 h 6"/>
                <a:gd name="T86" fmla="*/ 0 w 6"/>
                <a:gd name="T87" fmla="*/ 6 h 6"/>
                <a:gd name="T88" fmla="*/ 0 w 6"/>
                <a:gd name="T89" fmla="*/ 6 h 6"/>
                <a:gd name="T90" fmla="*/ 0 w 6"/>
                <a:gd name="T91" fmla="*/ 6 h 6"/>
                <a:gd name="T92" fmla="*/ 0 w 6"/>
                <a:gd name="T93" fmla="*/ 6 h 6"/>
                <a:gd name="T94" fmla="*/ 0 w 6"/>
                <a:gd name="T95" fmla="*/ 6 h 6"/>
                <a:gd name="T96" fmla="*/ 0 w 6"/>
                <a:gd name="T97" fmla="*/ 6 h 6"/>
                <a:gd name="T98" fmla="*/ 0 w 6"/>
                <a:gd name="T99" fmla="*/ 6 h 6"/>
                <a:gd name="T100" fmla="*/ 0 w 6"/>
                <a:gd name="T101" fmla="*/ 6 h 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"/>
                <a:gd name="T154" fmla="*/ 0 h 6"/>
                <a:gd name="T155" fmla="*/ 6 w 6"/>
                <a:gd name="T156" fmla="*/ 6 h 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9" name="Freeform 479"/>
            <p:cNvSpPr>
              <a:spLocks/>
            </p:cNvSpPr>
            <p:nvPr/>
          </p:nvSpPr>
          <p:spPr bwMode="auto">
            <a:xfrm>
              <a:off x="611" y="85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0" name="Freeform 480"/>
            <p:cNvSpPr>
              <a:spLocks/>
            </p:cNvSpPr>
            <p:nvPr/>
          </p:nvSpPr>
          <p:spPr bwMode="auto">
            <a:xfrm>
              <a:off x="611" y="856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1" name="Freeform 481"/>
            <p:cNvSpPr>
              <a:spLocks/>
            </p:cNvSpPr>
            <p:nvPr/>
          </p:nvSpPr>
          <p:spPr bwMode="auto">
            <a:xfrm>
              <a:off x="576" y="86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2" name="Freeform 482"/>
            <p:cNvSpPr>
              <a:spLocks/>
            </p:cNvSpPr>
            <p:nvPr/>
          </p:nvSpPr>
          <p:spPr bwMode="auto">
            <a:xfrm>
              <a:off x="570" y="856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3" name="Freeform 483"/>
            <p:cNvSpPr>
              <a:spLocks/>
            </p:cNvSpPr>
            <p:nvPr/>
          </p:nvSpPr>
          <p:spPr bwMode="auto">
            <a:xfrm>
              <a:off x="563" y="85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4" name="Freeform 484"/>
            <p:cNvSpPr>
              <a:spLocks/>
            </p:cNvSpPr>
            <p:nvPr/>
          </p:nvSpPr>
          <p:spPr bwMode="auto">
            <a:xfrm>
              <a:off x="600" y="8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5" name="Freeform 485"/>
            <p:cNvSpPr>
              <a:spLocks/>
            </p:cNvSpPr>
            <p:nvPr/>
          </p:nvSpPr>
          <p:spPr bwMode="auto">
            <a:xfrm>
              <a:off x="600" y="850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6" name="Freeform 486"/>
            <p:cNvSpPr>
              <a:spLocks/>
            </p:cNvSpPr>
            <p:nvPr/>
          </p:nvSpPr>
          <p:spPr bwMode="auto">
            <a:xfrm>
              <a:off x="600" y="846"/>
              <a:ext cx="0" cy="4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5 h 5"/>
                <a:gd name="T12" fmla="*/ 0 w 1"/>
                <a:gd name="T13" fmla="*/ 5 h 5"/>
                <a:gd name="T14" fmla="*/ 0 w 1"/>
                <a:gd name="T15" fmla="*/ 5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0 h 5"/>
                <a:gd name="T38" fmla="*/ 0 w 1"/>
                <a:gd name="T39" fmla="*/ 0 h 5"/>
                <a:gd name="T40" fmla="*/ 0 w 1"/>
                <a:gd name="T41" fmla="*/ 0 h 5"/>
                <a:gd name="T42" fmla="*/ 0 w 1"/>
                <a:gd name="T43" fmla="*/ 0 h 5"/>
                <a:gd name="T44" fmla="*/ 0 w 1"/>
                <a:gd name="T45" fmla="*/ 0 h 5"/>
                <a:gd name="T46" fmla="*/ 0 w 1"/>
                <a:gd name="T47" fmla="*/ 0 h 5"/>
                <a:gd name="T48" fmla="*/ 0 w 1"/>
                <a:gd name="T49" fmla="*/ 0 h 5"/>
                <a:gd name="T50" fmla="*/ 0 w 1"/>
                <a:gd name="T51" fmla="*/ 5 h 5"/>
                <a:gd name="T52" fmla="*/ 0 w 1"/>
                <a:gd name="T53" fmla="*/ 5 h 5"/>
                <a:gd name="T54" fmla="*/ 0 w 1"/>
                <a:gd name="T55" fmla="*/ 5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7" name="Freeform 487"/>
            <p:cNvSpPr>
              <a:spLocks/>
            </p:cNvSpPr>
            <p:nvPr/>
          </p:nvSpPr>
          <p:spPr bwMode="auto">
            <a:xfrm>
              <a:off x="600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8" name="Freeform 488"/>
            <p:cNvSpPr>
              <a:spLocks/>
            </p:cNvSpPr>
            <p:nvPr/>
          </p:nvSpPr>
          <p:spPr bwMode="auto">
            <a:xfrm>
              <a:off x="600" y="829"/>
              <a:ext cx="4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89" name="Freeform 489"/>
            <p:cNvSpPr>
              <a:spLocks/>
            </p:cNvSpPr>
            <p:nvPr/>
          </p:nvSpPr>
          <p:spPr bwMode="auto">
            <a:xfrm>
              <a:off x="600" y="829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0" name="Freeform 490"/>
            <p:cNvSpPr>
              <a:spLocks/>
            </p:cNvSpPr>
            <p:nvPr/>
          </p:nvSpPr>
          <p:spPr bwMode="auto">
            <a:xfrm>
              <a:off x="600" y="829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1" name="Freeform 491"/>
            <p:cNvSpPr>
              <a:spLocks/>
            </p:cNvSpPr>
            <p:nvPr/>
          </p:nvSpPr>
          <p:spPr bwMode="auto">
            <a:xfrm>
              <a:off x="600" y="82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2" name="Freeform 492"/>
            <p:cNvSpPr>
              <a:spLocks/>
            </p:cNvSpPr>
            <p:nvPr/>
          </p:nvSpPr>
          <p:spPr bwMode="auto">
            <a:xfrm>
              <a:off x="600" y="83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3" name="Freeform 493"/>
            <p:cNvSpPr>
              <a:spLocks/>
            </p:cNvSpPr>
            <p:nvPr/>
          </p:nvSpPr>
          <p:spPr bwMode="auto">
            <a:xfrm>
              <a:off x="594" y="835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4" name="Freeform 494"/>
            <p:cNvSpPr>
              <a:spLocks/>
            </p:cNvSpPr>
            <p:nvPr/>
          </p:nvSpPr>
          <p:spPr bwMode="auto">
            <a:xfrm>
              <a:off x="600" y="835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5" name="Freeform 495"/>
            <p:cNvSpPr>
              <a:spLocks/>
            </p:cNvSpPr>
            <p:nvPr/>
          </p:nvSpPr>
          <p:spPr bwMode="auto">
            <a:xfrm>
              <a:off x="600" y="835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6" name="Freeform 496"/>
            <p:cNvSpPr>
              <a:spLocks/>
            </p:cNvSpPr>
            <p:nvPr/>
          </p:nvSpPr>
          <p:spPr bwMode="auto">
            <a:xfrm>
              <a:off x="594" y="83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7" name="Freeform 497"/>
            <p:cNvSpPr>
              <a:spLocks/>
            </p:cNvSpPr>
            <p:nvPr/>
          </p:nvSpPr>
          <p:spPr bwMode="auto">
            <a:xfrm>
              <a:off x="594" y="835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8" name="Freeform 498"/>
            <p:cNvSpPr>
              <a:spLocks/>
            </p:cNvSpPr>
            <p:nvPr/>
          </p:nvSpPr>
          <p:spPr bwMode="auto">
            <a:xfrm>
              <a:off x="600" y="835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99" name="Freeform 499"/>
            <p:cNvSpPr>
              <a:spLocks/>
            </p:cNvSpPr>
            <p:nvPr/>
          </p:nvSpPr>
          <p:spPr bwMode="auto">
            <a:xfrm>
              <a:off x="594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0" name="Freeform 500"/>
            <p:cNvSpPr>
              <a:spLocks/>
            </p:cNvSpPr>
            <p:nvPr/>
          </p:nvSpPr>
          <p:spPr bwMode="auto">
            <a:xfrm>
              <a:off x="594" y="841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1" name="Freeform 501"/>
            <p:cNvSpPr>
              <a:spLocks/>
            </p:cNvSpPr>
            <p:nvPr/>
          </p:nvSpPr>
          <p:spPr bwMode="auto">
            <a:xfrm>
              <a:off x="600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2" name="Freeform 502"/>
            <p:cNvSpPr>
              <a:spLocks/>
            </p:cNvSpPr>
            <p:nvPr/>
          </p:nvSpPr>
          <p:spPr bwMode="auto">
            <a:xfrm>
              <a:off x="594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3" name="Freeform 503"/>
            <p:cNvSpPr>
              <a:spLocks/>
            </p:cNvSpPr>
            <p:nvPr/>
          </p:nvSpPr>
          <p:spPr bwMode="auto">
            <a:xfrm>
              <a:off x="594" y="841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4" name="Freeform 504"/>
            <p:cNvSpPr>
              <a:spLocks/>
            </p:cNvSpPr>
            <p:nvPr/>
          </p:nvSpPr>
          <p:spPr bwMode="auto">
            <a:xfrm>
              <a:off x="600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5" name="Freeform 505"/>
            <p:cNvSpPr>
              <a:spLocks/>
            </p:cNvSpPr>
            <p:nvPr/>
          </p:nvSpPr>
          <p:spPr bwMode="auto">
            <a:xfrm>
              <a:off x="594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6" name="Freeform 506"/>
            <p:cNvSpPr>
              <a:spLocks/>
            </p:cNvSpPr>
            <p:nvPr/>
          </p:nvSpPr>
          <p:spPr bwMode="auto">
            <a:xfrm>
              <a:off x="594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7" name="Freeform 507"/>
            <p:cNvSpPr>
              <a:spLocks/>
            </p:cNvSpPr>
            <p:nvPr/>
          </p:nvSpPr>
          <p:spPr bwMode="auto">
            <a:xfrm>
              <a:off x="594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8" name="Freeform 508"/>
            <p:cNvSpPr>
              <a:spLocks/>
            </p:cNvSpPr>
            <p:nvPr/>
          </p:nvSpPr>
          <p:spPr bwMode="auto">
            <a:xfrm>
              <a:off x="587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09" name="Freeform 509"/>
            <p:cNvSpPr>
              <a:spLocks/>
            </p:cNvSpPr>
            <p:nvPr/>
          </p:nvSpPr>
          <p:spPr bwMode="auto">
            <a:xfrm>
              <a:off x="587" y="841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0" name="Freeform 510"/>
            <p:cNvSpPr>
              <a:spLocks/>
            </p:cNvSpPr>
            <p:nvPr/>
          </p:nvSpPr>
          <p:spPr bwMode="auto">
            <a:xfrm>
              <a:off x="587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1" name="Freeform 511"/>
            <p:cNvSpPr>
              <a:spLocks/>
            </p:cNvSpPr>
            <p:nvPr/>
          </p:nvSpPr>
          <p:spPr bwMode="auto">
            <a:xfrm>
              <a:off x="580" y="841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2" name="Freeform 512"/>
            <p:cNvSpPr>
              <a:spLocks/>
            </p:cNvSpPr>
            <p:nvPr/>
          </p:nvSpPr>
          <p:spPr bwMode="auto">
            <a:xfrm>
              <a:off x="576" y="846"/>
              <a:ext cx="4" cy="4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5 h 5"/>
                <a:gd name="T4" fmla="*/ 0 w 6"/>
                <a:gd name="T5" fmla="*/ 5 h 5"/>
                <a:gd name="T6" fmla="*/ 0 w 6"/>
                <a:gd name="T7" fmla="*/ 5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6 w 6"/>
                <a:gd name="T17" fmla="*/ 0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6 w 6"/>
                <a:gd name="T35" fmla="*/ 0 h 5"/>
                <a:gd name="T36" fmla="*/ 6 w 6"/>
                <a:gd name="T37" fmla="*/ 0 h 5"/>
                <a:gd name="T38" fmla="*/ 6 w 6"/>
                <a:gd name="T39" fmla="*/ 0 h 5"/>
                <a:gd name="T40" fmla="*/ 6 w 6"/>
                <a:gd name="T41" fmla="*/ 0 h 5"/>
                <a:gd name="T42" fmla="*/ 6 w 6"/>
                <a:gd name="T43" fmla="*/ 0 h 5"/>
                <a:gd name="T44" fmla="*/ 6 w 6"/>
                <a:gd name="T45" fmla="*/ 0 h 5"/>
                <a:gd name="T46" fmla="*/ 0 w 6"/>
                <a:gd name="T47" fmla="*/ 0 h 5"/>
                <a:gd name="T48" fmla="*/ 0 w 6"/>
                <a:gd name="T49" fmla="*/ 0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0 h 5"/>
                <a:gd name="T56" fmla="*/ 0 w 6"/>
                <a:gd name="T57" fmla="*/ 0 h 5"/>
                <a:gd name="T58" fmla="*/ 0 w 6"/>
                <a:gd name="T59" fmla="*/ 0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3" name="Freeform 513"/>
            <p:cNvSpPr>
              <a:spLocks/>
            </p:cNvSpPr>
            <p:nvPr/>
          </p:nvSpPr>
          <p:spPr bwMode="auto">
            <a:xfrm>
              <a:off x="576" y="8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4" name="Freeform 514"/>
            <p:cNvSpPr>
              <a:spLocks/>
            </p:cNvSpPr>
            <p:nvPr/>
          </p:nvSpPr>
          <p:spPr bwMode="auto">
            <a:xfrm>
              <a:off x="587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5" name="Freeform 515"/>
            <p:cNvSpPr>
              <a:spLocks/>
            </p:cNvSpPr>
            <p:nvPr/>
          </p:nvSpPr>
          <p:spPr bwMode="auto">
            <a:xfrm>
              <a:off x="580" y="841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6" name="Freeform 516"/>
            <p:cNvSpPr>
              <a:spLocks/>
            </p:cNvSpPr>
            <p:nvPr/>
          </p:nvSpPr>
          <p:spPr bwMode="auto">
            <a:xfrm>
              <a:off x="580" y="846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7" name="Freeform 517"/>
            <p:cNvSpPr>
              <a:spLocks/>
            </p:cNvSpPr>
            <p:nvPr/>
          </p:nvSpPr>
          <p:spPr bwMode="auto">
            <a:xfrm>
              <a:off x="580" y="84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8" name="Freeform 518"/>
            <p:cNvSpPr>
              <a:spLocks/>
            </p:cNvSpPr>
            <p:nvPr/>
          </p:nvSpPr>
          <p:spPr bwMode="auto">
            <a:xfrm>
              <a:off x="576" y="841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19" name="Freeform 519"/>
            <p:cNvSpPr>
              <a:spLocks/>
            </p:cNvSpPr>
            <p:nvPr/>
          </p:nvSpPr>
          <p:spPr bwMode="auto">
            <a:xfrm>
              <a:off x="576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0" name="Freeform 520"/>
            <p:cNvSpPr>
              <a:spLocks/>
            </p:cNvSpPr>
            <p:nvPr/>
          </p:nvSpPr>
          <p:spPr bwMode="auto">
            <a:xfrm>
              <a:off x="580" y="84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1" name="Freeform 521"/>
            <p:cNvSpPr>
              <a:spLocks/>
            </p:cNvSpPr>
            <p:nvPr/>
          </p:nvSpPr>
          <p:spPr bwMode="auto">
            <a:xfrm>
              <a:off x="576" y="841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2" name="Freeform 522"/>
            <p:cNvSpPr>
              <a:spLocks/>
            </p:cNvSpPr>
            <p:nvPr/>
          </p:nvSpPr>
          <p:spPr bwMode="auto">
            <a:xfrm>
              <a:off x="576" y="841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3" name="Freeform 523"/>
            <p:cNvSpPr>
              <a:spLocks/>
            </p:cNvSpPr>
            <p:nvPr/>
          </p:nvSpPr>
          <p:spPr bwMode="auto">
            <a:xfrm>
              <a:off x="576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4" name="Freeform 524"/>
            <p:cNvSpPr>
              <a:spLocks/>
            </p:cNvSpPr>
            <p:nvPr/>
          </p:nvSpPr>
          <p:spPr bwMode="auto">
            <a:xfrm>
              <a:off x="576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5" name="Freeform 525"/>
            <p:cNvSpPr>
              <a:spLocks/>
            </p:cNvSpPr>
            <p:nvPr/>
          </p:nvSpPr>
          <p:spPr bwMode="auto">
            <a:xfrm>
              <a:off x="576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6" name="Freeform 526"/>
            <p:cNvSpPr>
              <a:spLocks/>
            </p:cNvSpPr>
            <p:nvPr/>
          </p:nvSpPr>
          <p:spPr bwMode="auto">
            <a:xfrm>
              <a:off x="576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7" name="Freeform 527"/>
            <p:cNvSpPr>
              <a:spLocks/>
            </p:cNvSpPr>
            <p:nvPr/>
          </p:nvSpPr>
          <p:spPr bwMode="auto">
            <a:xfrm>
              <a:off x="570" y="841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8" name="Freeform 528"/>
            <p:cNvSpPr>
              <a:spLocks/>
            </p:cNvSpPr>
            <p:nvPr/>
          </p:nvSpPr>
          <p:spPr bwMode="auto">
            <a:xfrm>
              <a:off x="563" y="841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29" name="Freeform 529"/>
            <p:cNvSpPr>
              <a:spLocks/>
            </p:cNvSpPr>
            <p:nvPr/>
          </p:nvSpPr>
          <p:spPr bwMode="auto">
            <a:xfrm>
              <a:off x="570" y="841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0" name="Freeform 530"/>
            <p:cNvSpPr>
              <a:spLocks/>
            </p:cNvSpPr>
            <p:nvPr/>
          </p:nvSpPr>
          <p:spPr bwMode="auto">
            <a:xfrm>
              <a:off x="570" y="835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1" name="Freeform 531"/>
            <p:cNvSpPr>
              <a:spLocks/>
            </p:cNvSpPr>
            <p:nvPr/>
          </p:nvSpPr>
          <p:spPr bwMode="auto">
            <a:xfrm>
              <a:off x="576" y="835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2" name="Freeform 532"/>
            <p:cNvSpPr>
              <a:spLocks/>
            </p:cNvSpPr>
            <p:nvPr/>
          </p:nvSpPr>
          <p:spPr bwMode="auto">
            <a:xfrm>
              <a:off x="576" y="83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3" name="Freeform 533"/>
            <p:cNvSpPr>
              <a:spLocks/>
            </p:cNvSpPr>
            <p:nvPr/>
          </p:nvSpPr>
          <p:spPr bwMode="auto">
            <a:xfrm>
              <a:off x="563" y="835"/>
              <a:ext cx="13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6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6 w 12"/>
                <a:gd name="T13" fmla="*/ 6 h 6"/>
                <a:gd name="T14" fmla="*/ 6 w 12"/>
                <a:gd name="T15" fmla="*/ 6 h 6"/>
                <a:gd name="T16" fmla="*/ 6 w 12"/>
                <a:gd name="T17" fmla="*/ 6 h 6"/>
                <a:gd name="T18" fmla="*/ 6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12 w 12"/>
                <a:gd name="T25" fmla="*/ 6 h 6"/>
                <a:gd name="T26" fmla="*/ 12 w 12"/>
                <a:gd name="T27" fmla="*/ 0 h 6"/>
                <a:gd name="T28" fmla="*/ 12 w 12"/>
                <a:gd name="T29" fmla="*/ 0 h 6"/>
                <a:gd name="T30" fmla="*/ 12 w 12"/>
                <a:gd name="T31" fmla="*/ 0 h 6"/>
                <a:gd name="T32" fmla="*/ 12 w 12"/>
                <a:gd name="T33" fmla="*/ 0 h 6"/>
                <a:gd name="T34" fmla="*/ 12 w 12"/>
                <a:gd name="T35" fmla="*/ 0 h 6"/>
                <a:gd name="T36" fmla="*/ 6 w 12"/>
                <a:gd name="T37" fmla="*/ 0 h 6"/>
                <a:gd name="T38" fmla="*/ 6 w 12"/>
                <a:gd name="T39" fmla="*/ 0 h 6"/>
                <a:gd name="T40" fmla="*/ 6 w 12"/>
                <a:gd name="T41" fmla="*/ 0 h 6"/>
                <a:gd name="T42" fmla="*/ 6 w 12"/>
                <a:gd name="T43" fmla="*/ 0 h 6"/>
                <a:gd name="T44" fmla="*/ 6 w 12"/>
                <a:gd name="T45" fmla="*/ 0 h 6"/>
                <a:gd name="T46" fmla="*/ 6 w 12"/>
                <a:gd name="T47" fmla="*/ 0 h 6"/>
                <a:gd name="T48" fmla="*/ 6 w 12"/>
                <a:gd name="T49" fmla="*/ 0 h 6"/>
                <a:gd name="T50" fmla="*/ 6 w 12"/>
                <a:gd name="T51" fmla="*/ 0 h 6"/>
                <a:gd name="T52" fmla="*/ 6 w 12"/>
                <a:gd name="T53" fmla="*/ 0 h 6"/>
                <a:gd name="T54" fmla="*/ 6 w 12"/>
                <a:gd name="T55" fmla="*/ 6 h 6"/>
                <a:gd name="T56" fmla="*/ 6 w 12"/>
                <a:gd name="T57" fmla="*/ 6 h 6"/>
                <a:gd name="T58" fmla="*/ 0 w 12"/>
                <a:gd name="T59" fmla="*/ 6 h 6"/>
                <a:gd name="T60" fmla="*/ 0 w 12"/>
                <a:gd name="T61" fmla="*/ 6 h 6"/>
                <a:gd name="T62" fmla="*/ 0 w 12"/>
                <a:gd name="T63" fmla="*/ 6 h 6"/>
                <a:gd name="T64" fmla="*/ 0 w 12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4" name="Freeform 534"/>
            <p:cNvSpPr>
              <a:spLocks/>
            </p:cNvSpPr>
            <p:nvPr/>
          </p:nvSpPr>
          <p:spPr bwMode="auto">
            <a:xfrm>
              <a:off x="563" y="8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5" name="Freeform 535"/>
            <p:cNvSpPr>
              <a:spLocks/>
            </p:cNvSpPr>
            <p:nvPr/>
          </p:nvSpPr>
          <p:spPr bwMode="auto">
            <a:xfrm>
              <a:off x="570" y="821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6" name="Freeform 536"/>
            <p:cNvSpPr>
              <a:spLocks/>
            </p:cNvSpPr>
            <p:nvPr/>
          </p:nvSpPr>
          <p:spPr bwMode="auto">
            <a:xfrm>
              <a:off x="570" y="821"/>
              <a:ext cx="7" cy="8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6 w 6"/>
                <a:gd name="T27" fmla="*/ 6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7" name="Freeform 537"/>
            <p:cNvSpPr>
              <a:spLocks/>
            </p:cNvSpPr>
            <p:nvPr/>
          </p:nvSpPr>
          <p:spPr bwMode="auto">
            <a:xfrm>
              <a:off x="570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8" name="Freeform 538"/>
            <p:cNvSpPr>
              <a:spLocks/>
            </p:cNvSpPr>
            <p:nvPr/>
          </p:nvSpPr>
          <p:spPr bwMode="auto">
            <a:xfrm>
              <a:off x="576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39" name="Freeform 539"/>
            <p:cNvSpPr>
              <a:spLocks/>
            </p:cNvSpPr>
            <p:nvPr/>
          </p:nvSpPr>
          <p:spPr bwMode="auto">
            <a:xfrm>
              <a:off x="570" y="829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0" name="Freeform 540"/>
            <p:cNvSpPr>
              <a:spLocks/>
            </p:cNvSpPr>
            <p:nvPr/>
          </p:nvSpPr>
          <p:spPr bwMode="auto">
            <a:xfrm>
              <a:off x="570" y="83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1" name="Freeform 541"/>
            <p:cNvSpPr>
              <a:spLocks/>
            </p:cNvSpPr>
            <p:nvPr/>
          </p:nvSpPr>
          <p:spPr bwMode="auto">
            <a:xfrm>
              <a:off x="576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2" name="Freeform 542"/>
            <p:cNvSpPr>
              <a:spLocks/>
            </p:cNvSpPr>
            <p:nvPr/>
          </p:nvSpPr>
          <p:spPr bwMode="auto">
            <a:xfrm>
              <a:off x="563" y="829"/>
              <a:ext cx="13" cy="12"/>
            </a:xfrm>
            <a:custGeom>
              <a:avLst/>
              <a:gdLst>
                <a:gd name="T0" fmla="*/ 6 w 12"/>
                <a:gd name="T1" fmla="*/ 12 h 12"/>
                <a:gd name="T2" fmla="*/ 6 w 12"/>
                <a:gd name="T3" fmla="*/ 12 h 12"/>
                <a:gd name="T4" fmla="*/ 6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6 w 12"/>
                <a:gd name="T11" fmla="*/ 6 h 12"/>
                <a:gd name="T12" fmla="*/ 6 w 12"/>
                <a:gd name="T13" fmla="*/ 6 h 12"/>
                <a:gd name="T14" fmla="*/ 6 w 12"/>
                <a:gd name="T15" fmla="*/ 6 h 12"/>
                <a:gd name="T16" fmla="*/ 6 w 12"/>
                <a:gd name="T17" fmla="*/ 6 h 12"/>
                <a:gd name="T18" fmla="*/ 6 w 12"/>
                <a:gd name="T19" fmla="*/ 6 h 12"/>
                <a:gd name="T20" fmla="*/ 12 w 12"/>
                <a:gd name="T21" fmla="*/ 6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6 h 12"/>
                <a:gd name="T28" fmla="*/ 12 w 12"/>
                <a:gd name="T29" fmla="*/ 6 h 12"/>
                <a:gd name="T30" fmla="*/ 12 w 12"/>
                <a:gd name="T31" fmla="*/ 0 h 12"/>
                <a:gd name="T32" fmla="*/ 12 w 12"/>
                <a:gd name="T33" fmla="*/ 0 h 12"/>
                <a:gd name="T34" fmla="*/ 12 w 12"/>
                <a:gd name="T35" fmla="*/ 0 h 12"/>
                <a:gd name="T36" fmla="*/ 12 w 12"/>
                <a:gd name="T37" fmla="*/ 6 h 12"/>
                <a:gd name="T38" fmla="*/ 12 w 12"/>
                <a:gd name="T39" fmla="*/ 6 h 12"/>
                <a:gd name="T40" fmla="*/ 12 w 12"/>
                <a:gd name="T41" fmla="*/ 6 h 12"/>
                <a:gd name="T42" fmla="*/ 6 w 12"/>
                <a:gd name="T43" fmla="*/ 6 h 12"/>
                <a:gd name="T44" fmla="*/ 6 w 12"/>
                <a:gd name="T45" fmla="*/ 6 h 12"/>
                <a:gd name="T46" fmla="*/ 6 w 12"/>
                <a:gd name="T47" fmla="*/ 6 h 12"/>
                <a:gd name="T48" fmla="*/ 6 w 12"/>
                <a:gd name="T49" fmla="*/ 6 h 12"/>
                <a:gd name="T50" fmla="*/ 6 w 12"/>
                <a:gd name="T51" fmla="*/ 6 h 12"/>
                <a:gd name="T52" fmla="*/ 6 w 12"/>
                <a:gd name="T53" fmla="*/ 6 h 12"/>
                <a:gd name="T54" fmla="*/ 6 w 12"/>
                <a:gd name="T55" fmla="*/ 6 h 12"/>
                <a:gd name="T56" fmla="*/ 6 w 12"/>
                <a:gd name="T57" fmla="*/ 6 h 12"/>
                <a:gd name="T58" fmla="*/ 6 w 12"/>
                <a:gd name="T59" fmla="*/ 12 h 12"/>
                <a:gd name="T60" fmla="*/ 6 w 12"/>
                <a:gd name="T61" fmla="*/ 12 h 12"/>
                <a:gd name="T62" fmla="*/ 6 w 12"/>
                <a:gd name="T63" fmla="*/ 12 h 12"/>
                <a:gd name="T64" fmla="*/ 0 w 12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12"/>
                <a:gd name="T101" fmla="*/ 12 w 12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3" name="Freeform 543"/>
            <p:cNvSpPr>
              <a:spLocks/>
            </p:cNvSpPr>
            <p:nvPr/>
          </p:nvSpPr>
          <p:spPr bwMode="auto">
            <a:xfrm>
              <a:off x="563" y="841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4" name="Freeform 544"/>
            <p:cNvSpPr>
              <a:spLocks/>
            </p:cNvSpPr>
            <p:nvPr/>
          </p:nvSpPr>
          <p:spPr bwMode="auto">
            <a:xfrm>
              <a:off x="570" y="821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5" name="Freeform 545"/>
            <p:cNvSpPr>
              <a:spLocks/>
            </p:cNvSpPr>
            <p:nvPr/>
          </p:nvSpPr>
          <p:spPr bwMode="auto">
            <a:xfrm>
              <a:off x="570" y="821"/>
              <a:ext cx="0" cy="8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6" name="Freeform 546"/>
            <p:cNvSpPr>
              <a:spLocks/>
            </p:cNvSpPr>
            <p:nvPr/>
          </p:nvSpPr>
          <p:spPr bwMode="auto">
            <a:xfrm>
              <a:off x="570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7" name="Freeform 547"/>
            <p:cNvSpPr>
              <a:spLocks/>
            </p:cNvSpPr>
            <p:nvPr/>
          </p:nvSpPr>
          <p:spPr bwMode="auto">
            <a:xfrm>
              <a:off x="611" y="80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8" name="Freeform 548"/>
            <p:cNvSpPr>
              <a:spLocks/>
            </p:cNvSpPr>
            <p:nvPr/>
          </p:nvSpPr>
          <p:spPr bwMode="auto">
            <a:xfrm>
              <a:off x="611" y="80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49" name="Freeform 549"/>
            <p:cNvSpPr>
              <a:spLocks/>
            </p:cNvSpPr>
            <p:nvPr/>
          </p:nvSpPr>
          <p:spPr bwMode="auto">
            <a:xfrm>
              <a:off x="611" y="80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0" name="Freeform 550"/>
            <p:cNvSpPr>
              <a:spLocks/>
            </p:cNvSpPr>
            <p:nvPr/>
          </p:nvSpPr>
          <p:spPr bwMode="auto">
            <a:xfrm>
              <a:off x="604" y="804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1" name="Freeform 551"/>
            <p:cNvSpPr>
              <a:spLocks/>
            </p:cNvSpPr>
            <p:nvPr/>
          </p:nvSpPr>
          <p:spPr bwMode="auto">
            <a:xfrm>
              <a:off x="604" y="804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2" name="Freeform 552"/>
            <p:cNvSpPr>
              <a:spLocks/>
            </p:cNvSpPr>
            <p:nvPr/>
          </p:nvSpPr>
          <p:spPr bwMode="auto">
            <a:xfrm>
              <a:off x="611" y="8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3" name="Freeform 553"/>
            <p:cNvSpPr>
              <a:spLocks/>
            </p:cNvSpPr>
            <p:nvPr/>
          </p:nvSpPr>
          <p:spPr bwMode="auto">
            <a:xfrm>
              <a:off x="604" y="80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4" name="Freeform 554"/>
            <p:cNvSpPr>
              <a:spLocks/>
            </p:cNvSpPr>
            <p:nvPr/>
          </p:nvSpPr>
          <p:spPr bwMode="auto">
            <a:xfrm>
              <a:off x="604" y="809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5" name="Freeform 555"/>
            <p:cNvSpPr>
              <a:spLocks/>
            </p:cNvSpPr>
            <p:nvPr/>
          </p:nvSpPr>
          <p:spPr bwMode="auto">
            <a:xfrm>
              <a:off x="611" y="8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6" name="Freeform 556"/>
            <p:cNvSpPr>
              <a:spLocks/>
            </p:cNvSpPr>
            <p:nvPr/>
          </p:nvSpPr>
          <p:spPr bwMode="auto">
            <a:xfrm>
              <a:off x="611" y="8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7" name="Freeform 557"/>
            <p:cNvSpPr>
              <a:spLocks/>
            </p:cNvSpPr>
            <p:nvPr/>
          </p:nvSpPr>
          <p:spPr bwMode="auto">
            <a:xfrm>
              <a:off x="611" y="809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8" name="Freeform 558"/>
            <p:cNvSpPr>
              <a:spLocks/>
            </p:cNvSpPr>
            <p:nvPr/>
          </p:nvSpPr>
          <p:spPr bwMode="auto">
            <a:xfrm>
              <a:off x="617" y="815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59" name="Freeform 559"/>
            <p:cNvSpPr>
              <a:spLocks/>
            </p:cNvSpPr>
            <p:nvPr/>
          </p:nvSpPr>
          <p:spPr bwMode="auto">
            <a:xfrm>
              <a:off x="617" y="80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0" name="Freeform 560"/>
            <p:cNvSpPr>
              <a:spLocks/>
            </p:cNvSpPr>
            <p:nvPr/>
          </p:nvSpPr>
          <p:spPr bwMode="auto">
            <a:xfrm>
              <a:off x="617" y="8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1" name="Freeform 561"/>
            <p:cNvSpPr>
              <a:spLocks/>
            </p:cNvSpPr>
            <p:nvPr/>
          </p:nvSpPr>
          <p:spPr bwMode="auto">
            <a:xfrm>
              <a:off x="617" y="8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2" name="Freeform 562"/>
            <p:cNvSpPr>
              <a:spLocks/>
            </p:cNvSpPr>
            <p:nvPr/>
          </p:nvSpPr>
          <p:spPr bwMode="auto">
            <a:xfrm>
              <a:off x="604" y="846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3" name="Freeform 563"/>
            <p:cNvSpPr>
              <a:spLocks/>
            </p:cNvSpPr>
            <p:nvPr/>
          </p:nvSpPr>
          <p:spPr bwMode="auto">
            <a:xfrm>
              <a:off x="604" y="846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4" name="Freeform 564"/>
            <p:cNvSpPr>
              <a:spLocks/>
            </p:cNvSpPr>
            <p:nvPr/>
          </p:nvSpPr>
          <p:spPr bwMode="auto">
            <a:xfrm>
              <a:off x="611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5" name="Freeform 565"/>
            <p:cNvSpPr>
              <a:spLocks/>
            </p:cNvSpPr>
            <p:nvPr/>
          </p:nvSpPr>
          <p:spPr bwMode="auto">
            <a:xfrm>
              <a:off x="604" y="846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6" name="Freeform 566"/>
            <p:cNvSpPr>
              <a:spLocks/>
            </p:cNvSpPr>
            <p:nvPr/>
          </p:nvSpPr>
          <p:spPr bwMode="auto">
            <a:xfrm>
              <a:off x="604" y="846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7" name="Freeform 567"/>
            <p:cNvSpPr>
              <a:spLocks/>
            </p:cNvSpPr>
            <p:nvPr/>
          </p:nvSpPr>
          <p:spPr bwMode="auto">
            <a:xfrm>
              <a:off x="611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8" name="Freeform 568"/>
            <p:cNvSpPr>
              <a:spLocks/>
            </p:cNvSpPr>
            <p:nvPr/>
          </p:nvSpPr>
          <p:spPr bwMode="auto">
            <a:xfrm>
              <a:off x="604" y="850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69" name="Freeform 569"/>
            <p:cNvSpPr>
              <a:spLocks/>
            </p:cNvSpPr>
            <p:nvPr/>
          </p:nvSpPr>
          <p:spPr bwMode="auto">
            <a:xfrm>
              <a:off x="604" y="846"/>
              <a:ext cx="7" cy="10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6 w 6"/>
                <a:gd name="T5" fmla="*/ 0 h 11"/>
                <a:gd name="T6" fmla="*/ 6 w 6"/>
                <a:gd name="T7" fmla="*/ 0 h 11"/>
                <a:gd name="T8" fmla="*/ 6 w 6"/>
                <a:gd name="T9" fmla="*/ 0 h 11"/>
                <a:gd name="T10" fmla="*/ 6 w 6"/>
                <a:gd name="T11" fmla="*/ 5 h 11"/>
                <a:gd name="T12" fmla="*/ 6 w 6"/>
                <a:gd name="T13" fmla="*/ 5 h 11"/>
                <a:gd name="T14" fmla="*/ 6 w 6"/>
                <a:gd name="T15" fmla="*/ 5 h 11"/>
                <a:gd name="T16" fmla="*/ 6 w 6"/>
                <a:gd name="T17" fmla="*/ 5 h 11"/>
                <a:gd name="T18" fmla="*/ 6 w 6"/>
                <a:gd name="T19" fmla="*/ 5 h 11"/>
                <a:gd name="T20" fmla="*/ 6 w 6"/>
                <a:gd name="T21" fmla="*/ 5 h 11"/>
                <a:gd name="T22" fmla="*/ 6 w 6"/>
                <a:gd name="T23" fmla="*/ 5 h 11"/>
                <a:gd name="T24" fmla="*/ 0 w 6"/>
                <a:gd name="T25" fmla="*/ 5 h 11"/>
                <a:gd name="T26" fmla="*/ 0 w 6"/>
                <a:gd name="T27" fmla="*/ 5 h 11"/>
                <a:gd name="T28" fmla="*/ 0 w 6"/>
                <a:gd name="T29" fmla="*/ 5 h 11"/>
                <a:gd name="T30" fmla="*/ 0 w 6"/>
                <a:gd name="T31" fmla="*/ 5 h 11"/>
                <a:gd name="T32" fmla="*/ 0 w 6"/>
                <a:gd name="T33" fmla="*/ 11 h 11"/>
                <a:gd name="T34" fmla="*/ 0 w 6"/>
                <a:gd name="T35" fmla="*/ 11 h 11"/>
                <a:gd name="T36" fmla="*/ 6 w 6"/>
                <a:gd name="T37" fmla="*/ 5 h 11"/>
                <a:gd name="T38" fmla="*/ 6 w 6"/>
                <a:gd name="T39" fmla="*/ 5 h 11"/>
                <a:gd name="T40" fmla="*/ 6 w 6"/>
                <a:gd name="T41" fmla="*/ 5 h 11"/>
                <a:gd name="T42" fmla="*/ 6 w 6"/>
                <a:gd name="T43" fmla="*/ 5 h 11"/>
                <a:gd name="T44" fmla="*/ 6 w 6"/>
                <a:gd name="T45" fmla="*/ 5 h 11"/>
                <a:gd name="T46" fmla="*/ 6 w 6"/>
                <a:gd name="T47" fmla="*/ 5 h 11"/>
                <a:gd name="T48" fmla="*/ 6 w 6"/>
                <a:gd name="T49" fmla="*/ 5 h 11"/>
                <a:gd name="T50" fmla="*/ 6 w 6"/>
                <a:gd name="T51" fmla="*/ 5 h 11"/>
                <a:gd name="T52" fmla="*/ 6 w 6"/>
                <a:gd name="T53" fmla="*/ 5 h 11"/>
                <a:gd name="T54" fmla="*/ 6 w 6"/>
                <a:gd name="T55" fmla="*/ 0 h 11"/>
                <a:gd name="T56" fmla="*/ 6 w 6"/>
                <a:gd name="T57" fmla="*/ 0 h 11"/>
                <a:gd name="T58" fmla="*/ 6 w 6"/>
                <a:gd name="T59" fmla="*/ 0 h 11"/>
                <a:gd name="T60" fmla="*/ 6 w 6"/>
                <a:gd name="T61" fmla="*/ 0 h 11"/>
                <a:gd name="T62" fmla="*/ 6 w 6"/>
                <a:gd name="T63" fmla="*/ 0 h 11"/>
                <a:gd name="T64" fmla="*/ 6 w 6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1"/>
                <a:gd name="T101" fmla="*/ 6 w 6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1">
                  <a:moveTo>
                    <a:pt x="6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0" name="Freeform 570"/>
            <p:cNvSpPr>
              <a:spLocks/>
            </p:cNvSpPr>
            <p:nvPr/>
          </p:nvSpPr>
          <p:spPr bwMode="auto">
            <a:xfrm>
              <a:off x="611" y="846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1" name="Freeform 571"/>
            <p:cNvSpPr>
              <a:spLocks/>
            </p:cNvSpPr>
            <p:nvPr/>
          </p:nvSpPr>
          <p:spPr bwMode="auto">
            <a:xfrm>
              <a:off x="604" y="841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2" name="Freeform 572"/>
            <p:cNvSpPr>
              <a:spLocks/>
            </p:cNvSpPr>
            <p:nvPr/>
          </p:nvSpPr>
          <p:spPr bwMode="auto">
            <a:xfrm>
              <a:off x="604" y="841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3" name="Freeform 573"/>
            <p:cNvSpPr>
              <a:spLocks/>
            </p:cNvSpPr>
            <p:nvPr/>
          </p:nvSpPr>
          <p:spPr bwMode="auto">
            <a:xfrm>
              <a:off x="604" y="841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6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4" name="Freeform 574"/>
            <p:cNvSpPr>
              <a:spLocks/>
            </p:cNvSpPr>
            <p:nvPr/>
          </p:nvSpPr>
          <p:spPr bwMode="auto">
            <a:xfrm>
              <a:off x="604" y="84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5" name="Freeform 575"/>
            <p:cNvSpPr>
              <a:spLocks/>
            </p:cNvSpPr>
            <p:nvPr/>
          </p:nvSpPr>
          <p:spPr bwMode="auto">
            <a:xfrm>
              <a:off x="604" y="841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6" name="Freeform 576"/>
            <p:cNvSpPr>
              <a:spLocks/>
            </p:cNvSpPr>
            <p:nvPr/>
          </p:nvSpPr>
          <p:spPr bwMode="auto">
            <a:xfrm>
              <a:off x="604" y="835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0 w 6"/>
                <a:gd name="T41" fmla="*/ 0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7" name="Freeform 577"/>
            <p:cNvSpPr>
              <a:spLocks/>
            </p:cNvSpPr>
            <p:nvPr/>
          </p:nvSpPr>
          <p:spPr bwMode="auto">
            <a:xfrm>
              <a:off x="600" y="835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8" name="Freeform 578"/>
            <p:cNvSpPr>
              <a:spLocks/>
            </p:cNvSpPr>
            <p:nvPr/>
          </p:nvSpPr>
          <p:spPr bwMode="auto">
            <a:xfrm>
              <a:off x="604" y="835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79" name="Freeform 579"/>
            <p:cNvSpPr>
              <a:spLocks/>
            </p:cNvSpPr>
            <p:nvPr/>
          </p:nvSpPr>
          <p:spPr bwMode="auto">
            <a:xfrm>
              <a:off x="604" y="835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0" name="Freeform 580"/>
            <p:cNvSpPr>
              <a:spLocks/>
            </p:cNvSpPr>
            <p:nvPr/>
          </p:nvSpPr>
          <p:spPr bwMode="auto">
            <a:xfrm>
              <a:off x="604" y="821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1" name="Freeform 581"/>
            <p:cNvSpPr>
              <a:spLocks/>
            </p:cNvSpPr>
            <p:nvPr/>
          </p:nvSpPr>
          <p:spPr bwMode="auto">
            <a:xfrm>
              <a:off x="604" y="821"/>
              <a:ext cx="7" cy="8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0 h 6"/>
                <a:gd name="T14" fmla="*/ 6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2" name="Freeform 582"/>
            <p:cNvSpPr>
              <a:spLocks/>
            </p:cNvSpPr>
            <p:nvPr/>
          </p:nvSpPr>
          <p:spPr bwMode="auto">
            <a:xfrm>
              <a:off x="604" y="82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3" name="Freeform 583"/>
            <p:cNvSpPr>
              <a:spLocks/>
            </p:cNvSpPr>
            <p:nvPr/>
          </p:nvSpPr>
          <p:spPr bwMode="auto">
            <a:xfrm>
              <a:off x="604" y="82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4" name="Freeform 584"/>
            <p:cNvSpPr>
              <a:spLocks/>
            </p:cNvSpPr>
            <p:nvPr/>
          </p:nvSpPr>
          <p:spPr bwMode="auto">
            <a:xfrm>
              <a:off x="604" y="82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5" name="Freeform 585"/>
            <p:cNvSpPr>
              <a:spLocks/>
            </p:cNvSpPr>
            <p:nvPr/>
          </p:nvSpPr>
          <p:spPr bwMode="auto">
            <a:xfrm>
              <a:off x="611" y="82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6" name="Freeform 586"/>
            <p:cNvSpPr>
              <a:spLocks/>
            </p:cNvSpPr>
            <p:nvPr/>
          </p:nvSpPr>
          <p:spPr bwMode="auto">
            <a:xfrm>
              <a:off x="604" y="829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7" name="Freeform 587"/>
            <p:cNvSpPr>
              <a:spLocks/>
            </p:cNvSpPr>
            <p:nvPr/>
          </p:nvSpPr>
          <p:spPr bwMode="auto">
            <a:xfrm>
              <a:off x="604" y="829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8" name="Freeform 588"/>
            <p:cNvSpPr>
              <a:spLocks/>
            </p:cNvSpPr>
            <p:nvPr/>
          </p:nvSpPr>
          <p:spPr bwMode="auto">
            <a:xfrm>
              <a:off x="604" y="835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89" name="Freeform 589"/>
            <p:cNvSpPr>
              <a:spLocks/>
            </p:cNvSpPr>
            <p:nvPr/>
          </p:nvSpPr>
          <p:spPr bwMode="auto">
            <a:xfrm>
              <a:off x="604" y="815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0" name="Freeform 590"/>
            <p:cNvSpPr>
              <a:spLocks/>
            </p:cNvSpPr>
            <p:nvPr/>
          </p:nvSpPr>
          <p:spPr bwMode="auto">
            <a:xfrm>
              <a:off x="604" y="815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1" name="Freeform 591"/>
            <p:cNvSpPr>
              <a:spLocks/>
            </p:cNvSpPr>
            <p:nvPr/>
          </p:nvSpPr>
          <p:spPr bwMode="auto">
            <a:xfrm>
              <a:off x="611" y="815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2" name="Freeform 592"/>
            <p:cNvSpPr>
              <a:spLocks/>
            </p:cNvSpPr>
            <p:nvPr/>
          </p:nvSpPr>
          <p:spPr bwMode="auto">
            <a:xfrm>
              <a:off x="611" y="780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3" name="Freeform 593"/>
            <p:cNvSpPr>
              <a:spLocks/>
            </p:cNvSpPr>
            <p:nvPr/>
          </p:nvSpPr>
          <p:spPr bwMode="auto">
            <a:xfrm>
              <a:off x="611" y="780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4" name="Freeform 594"/>
            <p:cNvSpPr>
              <a:spLocks/>
            </p:cNvSpPr>
            <p:nvPr/>
          </p:nvSpPr>
          <p:spPr bwMode="auto">
            <a:xfrm>
              <a:off x="617" y="786"/>
              <a:ext cx="0" cy="8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5" name="Freeform 595"/>
            <p:cNvSpPr>
              <a:spLocks/>
            </p:cNvSpPr>
            <p:nvPr/>
          </p:nvSpPr>
          <p:spPr bwMode="auto">
            <a:xfrm>
              <a:off x="611" y="804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6" name="Freeform 596"/>
            <p:cNvSpPr>
              <a:spLocks/>
            </p:cNvSpPr>
            <p:nvPr/>
          </p:nvSpPr>
          <p:spPr bwMode="auto">
            <a:xfrm>
              <a:off x="617" y="8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7" name="Freeform 597"/>
            <p:cNvSpPr>
              <a:spLocks/>
            </p:cNvSpPr>
            <p:nvPr/>
          </p:nvSpPr>
          <p:spPr bwMode="auto">
            <a:xfrm>
              <a:off x="617" y="80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8" name="Freeform 598"/>
            <p:cNvSpPr>
              <a:spLocks/>
            </p:cNvSpPr>
            <p:nvPr/>
          </p:nvSpPr>
          <p:spPr bwMode="auto">
            <a:xfrm>
              <a:off x="617" y="780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599" name="Freeform 599"/>
            <p:cNvSpPr>
              <a:spLocks/>
            </p:cNvSpPr>
            <p:nvPr/>
          </p:nvSpPr>
          <p:spPr bwMode="auto">
            <a:xfrm>
              <a:off x="624" y="780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0" name="Freeform 600"/>
            <p:cNvSpPr>
              <a:spLocks/>
            </p:cNvSpPr>
            <p:nvPr/>
          </p:nvSpPr>
          <p:spPr bwMode="auto">
            <a:xfrm>
              <a:off x="624" y="78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1" name="Freeform 601"/>
            <p:cNvSpPr>
              <a:spLocks/>
            </p:cNvSpPr>
            <p:nvPr/>
          </p:nvSpPr>
          <p:spPr bwMode="auto">
            <a:xfrm>
              <a:off x="617" y="73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2" name="Freeform 602"/>
            <p:cNvSpPr>
              <a:spLocks/>
            </p:cNvSpPr>
            <p:nvPr/>
          </p:nvSpPr>
          <p:spPr bwMode="auto">
            <a:xfrm>
              <a:off x="617" y="739"/>
              <a:ext cx="7" cy="6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0 h 5"/>
                <a:gd name="T14" fmla="*/ 6 w 6"/>
                <a:gd name="T15" fmla="*/ 0 h 5"/>
                <a:gd name="T16" fmla="*/ 6 w 6"/>
                <a:gd name="T17" fmla="*/ 0 h 5"/>
                <a:gd name="T18" fmla="*/ 6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0 h 5"/>
                <a:gd name="T34" fmla="*/ 0 w 6"/>
                <a:gd name="T35" fmla="*/ 0 h 5"/>
                <a:gd name="T36" fmla="*/ 0 w 6"/>
                <a:gd name="T37" fmla="*/ 0 h 5"/>
                <a:gd name="T38" fmla="*/ 0 w 6"/>
                <a:gd name="T39" fmla="*/ 0 h 5"/>
                <a:gd name="T40" fmla="*/ 0 w 6"/>
                <a:gd name="T41" fmla="*/ 0 h 5"/>
                <a:gd name="T42" fmla="*/ 0 w 6"/>
                <a:gd name="T43" fmla="*/ 0 h 5"/>
                <a:gd name="T44" fmla="*/ 0 w 6"/>
                <a:gd name="T45" fmla="*/ 5 h 5"/>
                <a:gd name="T46" fmla="*/ 0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5 h 5"/>
                <a:gd name="T60" fmla="*/ 6 w 6"/>
                <a:gd name="T61" fmla="*/ 5 h 5"/>
                <a:gd name="T62" fmla="*/ 6 w 6"/>
                <a:gd name="T63" fmla="*/ 5 h 5"/>
                <a:gd name="T64" fmla="*/ 6 w 6"/>
                <a:gd name="T65" fmla="*/ 5 h 5"/>
                <a:gd name="T66" fmla="*/ 6 w 6"/>
                <a:gd name="T67" fmla="*/ 0 h 5"/>
                <a:gd name="T68" fmla="*/ 6 w 6"/>
                <a:gd name="T69" fmla="*/ 5 h 5"/>
                <a:gd name="T70" fmla="*/ 6 w 6"/>
                <a:gd name="T71" fmla="*/ 5 h 5"/>
                <a:gd name="T72" fmla="*/ 6 w 6"/>
                <a:gd name="T73" fmla="*/ 0 h 5"/>
                <a:gd name="T74" fmla="*/ 6 w 6"/>
                <a:gd name="T75" fmla="*/ 0 h 5"/>
                <a:gd name="T76" fmla="*/ 6 w 6"/>
                <a:gd name="T77" fmla="*/ 0 h 5"/>
                <a:gd name="T78" fmla="*/ 6 w 6"/>
                <a:gd name="T79" fmla="*/ 0 h 5"/>
                <a:gd name="T80" fmla="*/ 6 w 6"/>
                <a:gd name="T81" fmla="*/ 0 h 5"/>
                <a:gd name="T82" fmla="*/ 6 w 6"/>
                <a:gd name="T83" fmla="*/ 0 h 5"/>
                <a:gd name="T84" fmla="*/ 6 w 6"/>
                <a:gd name="T85" fmla="*/ 0 h 5"/>
                <a:gd name="T86" fmla="*/ 6 w 6"/>
                <a:gd name="T87" fmla="*/ 0 h 5"/>
                <a:gd name="T88" fmla="*/ 6 w 6"/>
                <a:gd name="T89" fmla="*/ 0 h 5"/>
                <a:gd name="T90" fmla="*/ 6 w 6"/>
                <a:gd name="T91" fmla="*/ 0 h 5"/>
                <a:gd name="T92" fmla="*/ 6 w 6"/>
                <a:gd name="T93" fmla="*/ 0 h 5"/>
                <a:gd name="T94" fmla="*/ 6 w 6"/>
                <a:gd name="T95" fmla="*/ 0 h 5"/>
                <a:gd name="T96" fmla="*/ 6 w 6"/>
                <a:gd name="T97" fmla="*/ 0 h 5"/>
                <a:gd name="T98" fmla="*/ 6 w 6"/>
                <a:gd name="T99" fmla="*/ 0 h 5"/>
                <a:gd name="T100" fmla="*/ 6 w 6"/>
                <a:gd name="T101" fmla="*/ 0 h 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"/>
                <a:gd name="T154" fmla="*/ 0 h 5"/>
                <a:gd name="T155" fmla="*/ 6 w 6"/>
                <a:gd name="T156" fmla="*/ 5 h 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3" name="Freeform 603"/>
            <p:cNvSpPr>
              <a:spLocks/>
            </p:cNvSpPr>
            <p:nvPr/>
          </p:nvSpPr>
          <p:spPr bwMode="auto">
            <a:xfrm>
              <a:off x="617" y="739"/>
              <a:ext cx="7" cy="6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5 h 5"/>
                <a:gd name="T4" fmla="*/ 0 w 6"/>
                <a:gd name="T5" fmla="*/ 5 h 5"/>
                <a:gd name="T6" fmla="*/ 0 w 6"/>
                <a:gd name="T7" fmla="*/ 5 h 5"/>
                <a:gd name="T8" fmla="*/ 6 w 6"/>
                <a:gd name="T9" fmla="*/ 5 h 5"/>
                <a:gd name="T10" fmla="*/ 6 w 6"/>
                <a:gd name="T11" fmla="*/ 5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5 h 5"/>
                <a:gd name="T18" fmla="*/ 6 w 6"/>
                <a:gd name="T19" fmla="*/ 5 h 5"/>
                <a:gd name="T20" fmla="*/ 6 w 6"/>
                <a:gd name="T21" fmla="*/ 5 h 5"/>
                <a:gd name="T22" fmla="*/ 6 w 6"/>
                <a:gd name="T23" fmla="*/ 5 h 5"/>
                <a:gd name="T24" fmla="*/ 6 w 6"/>
                <a:gd name="T25" fmla="*/ 5 h 5"/>
                <a:gd name="T26" fmla="*/ 6 w 6"/>
                <a:gd name="T27" fmla="*/ 5 h 5"/>
                <a:gd name="T28" fmla="*/ 6 w 6"/>
                <a:gd name="T29" fmla="*/ 5 h 5"/>
                <a:gd name="T30" fmla="*/ 6 w 6"/>
                <a:gd name="T31" fmla="*/ 0 h 5"/>
                <a:gd name="T32" fmla="*/ 6 w 6"/>
                <a:gd name="T33" fmla="*/ 0 h 5"/>
                <a:gd name="T34" fmla="*/ 6 w 6"/>
                <a:gd name="T35" fmla="*/ 5 h 5"/>
                <a:gd name="T36" fmla="*/ 6 w 6"/>
                <a:gd name="T37" fmla="*/ 5 h 5"/>
                <a:gd name="T38" fmla="*/ 6 w 6"/>
                <a:gd name="T39" fmla="*/ 5 h 5"/>
                <a:gd name="T40" fmla="*/ 6 w 6"/>
                <a:gd name="T41" fmla="*/ 5 h 5"/>
                <a:gd name="T42" fmla="*/ 6 w 6"/>
                <a:gd name="T43" fmla="*/ 5 h 5"/>
                <a:gd name="T44" fmla="*/ 6 w 6"/>
                <a:gd name="T45" fmla="*/ 5 h 5"/>
                <a:gd name="T46" fmla="*/ 6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0 w 6"/>
                <a:gd name="T59" fmla="*/ 5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4" name="Freeform 604"/>
            <p:cNvSpPr>
              <a:spLocks/>
            </p:cNvSpPr>
            <p:nvPr/>
          </p:nvSpPr>
          <p:spPr bwMode="auto">
            <a:xfrm>
              <a:off x="617" y="74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5" name="Freeform 605"/>
            <p:cNvSpPr>
              <a:spLocks/>
            </p:cNvSpPr>
            <p:nvPr/>
          </p:nvSpPr>
          <p:spPr bwMode="auto">
            <a:xfrm>
              <a:off x="604" y="739"/>
              <a:ext cx="7" cy="6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0 h 5"/>
                <a:gd name="T14" fmla="*/ 6 w 6"/>
                <a:gd name="T15" fmla="*/ 0 h 5"/>
                <a:gd name="T16" fmla="*/ 6 w 6"/>
                <a:gd name="T17" fmla="*/ 0 h 5"/>
                <a:gd name="T18" fmla="*/ 0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0 w 6"/>
                <a:gd name="T31" fmla="*/ 0 h 5"/>
                <a:gd name="T32" fmla="*/ 0 w 6"/>
                <a:gd name="T33" fmla="*/ 0 h 5"/>
                <a:gd name="T34" fmla="*/ 0 w 6"/>
                <a:gd name="T35" fmla="*/ 0 h 5"/>
                <a:gd name="T36" fmla="*/ 0 w 6"/>
                <a:gd name="T37" fmla="*/ 0 h 5"/>
                <a:gd name="T38" fmla="*/ 0 w 6"/>
                <a:gd name="T39" fmla="*/ 0 h 5"/>
                <a:gd name="T40" fmla="*/ 0 w 6"/>
                <a:gd name="T41" fmla="*/ 0 h 5"/>
                <a:gd name="T42" fmla="*/ 0 w 6"/>
                <a:gd name="T43" fmla="*/ 0 h 5"/>
                <a:gd name="T44" fmla="*/ 0 w 6"/>
                <a:gd name="T45" fmla="*/ 0 h 5"/>
                <a:gd name="T46" fmla="*/ 0 w 6"/>
                <a:gd name="T47" fmla="*/ 0 h 5"/>
                <a:gd name="T48" fmla="*/ 0 w 6"/>
                <a:gd name="T49" fmla="*/ 0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5 h 5"/>
                <a:gd name="T56" fmla="*/ 0 w 6"/>
                <a:gd name="T57" fmla="*/ 5 h 5"/>
                <a:gd name="T58" fmla="*/ 0 w 6"/>
                <a:gd name="T59" fmla="*/ 5 h 5"/>
                <a:gd name="T60" fmla="*/ 0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6 w 6"/>
                <a:gd name="T67" fmla="*/ 0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5"/>
                <a:gd name="T104" fmla="*/ 6 w 6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6" name="Freeform 606"/>
            <p:cNvSpPr>
              <a:spLocks/>
            </p:cNvSpPr>
            <p:nvPr/>
          </p:nvSpPr>
          <p:spPr bwMode="auto">
            <a:xfrm>
              <a:off x="604" y="739"/>
              <a:ext cx="13" cy="6"/>
            </a:xfrm>
            <a:custGeom>
              <a:avLst/>
              <a:gdLst>
                <a:gd name="T0" fmla="*/ 12 w 12"/>
                <a:gd name="T1" fmla="*/ 5 h 5"/>
                <a:gd name="T2" fmla="*/ 12 w 12"/>
                <a:gd name="T3" fmla="*/ 5 h 5"/>
                <a:gd name="T4" fmla="*/ 6 w 12"/>
                <a:gd name="T5" fmla="*/ 5 h 5"/>
                <a:gd name="T6" fmla="*/ 6 w 12"/>
                <a:gd name="T7" fmla="*/ 5 h 5"/>
                <a:gd name="T8" fmla="*/ 6 w 12"/>
                <a:gd name="T9" fmla="*/ 5 h 5"/>
                <a:gd name="T10" fmla="*/ 6 w 12"/>
                <a:gd name="T11" fmla="*/ 5 h 5"/>
                <a:gd name="T12" fmla="*/ 6 w 12"/>
                <a:gd name="T13" fmla="*/ 5 h 5"/>
                <a:gd name="T14" fmla="*/ 6 w 12"/>
                <a:gd name="T15" fmla="*/ 5 h 5"/>
                <a:gd name="T16" fmla="*/ 6 w 12"/>
                <a:gd name="T17" fmla="*/ 5 h 5"/>
                <a:gd name="T18" fmla="*/ 6 w 12"/>
                <a:gd name="T19" fmla="*/ 5 h 5"/>
                <a:gd name="T20" fmla="*/ 6 w 12"/>
                <a:gd name="T21" fmla="*/ 5 h 5"/>
                <a:gd name="T22" fmla="*/ 6 w 12"/>
                <a:gd name="T23" fmla="*/ 5 h 5"/>
                <a:gd name="T24" fmla="*/ 6 w 12"/>
                <a:gd name="T25" fmla="*/ 0 h 5"/>
                <a:gd name="T26" fmla="*/ 6 w 12"/>
                <a:gd name="T27" fmla="*/ 0 h 5"/>
                <a:gd name="T28" fmla="*/ 6 w 12"/>
                <a:gd name="T29" fmla="*/ 0 h 5"/>
                <a:gd name="T30" fmla="*/ 6 w 12"/>
                <a:gd name="T31" fmla="*/ 0 h 5"/>
                <a:gd name="T32" fmla="*/ 0 w 12"/>
                <a:gd name="T33" fmla="*/ 5 h 5"/>
                <a:gd name="T34" fmla="*/ 6 w 12"/>
                <a:gd name="T35" fmla="*/ 5 h 5"/>
                <a:gd name="T36" fmla="*/ 6 w 12"/>
                <a:gd name="T37" fmla="*/ 5 h 5"/>
                <a:gd name="T38" fmla="*/ 6 w 12"/>
                <a:gd name="T39" fmla="*/ 5 h 5"/>
                <a:gd name="T40" fmla="*/ 6 w 12"/>
                <a:gd name="T41" fmla="*/ 5 h 5"/>
                <a:gd name="T42" fmla="*/ 6 w 12"/>
                <a:gd name="T43" fmla="*/ 5 h 5"/>
                <a:gd name="T44" fmla="*/ 6 w 12"/>
                <a:gd name="T45" fmla="*/ 5 h 5"/>
                <a:gd name="T46" fmla="*/ 6 w 12"/>
                <a:gd name="T47" fmla="*/ 5 h 5"/>
                <a:gd name="T48" fmla="*/ 6 w 12"/>
                <a:gd name="T49" fmla="*/ 5 h 5"/>
                <a:gd name="T50" fmla="*/ 6 w 12"/>
                <a:gd name="T51" fmla="*/ 5 h 5"/>
                <a:gd name="T52" fmla="*/ 6 w 12"/>
                <a:gd name="T53" fmla="*/ 5 h 5"/>
                <a:gd name="T54" fmla="*/ 6 w 12"/>
                <a:gd name="T55" fmla="*/ 5 h 5"/>
                <a:gd name="T56" fmla="*/ 6 w 12"/>
                <a:gd name="T57" fmla="*/ 5 h 5"/>
                <a:gd name="T58" fmla="*/ 6 w 12"/>
                <a:gd name="T59" fmla="*/ 5 h 5"/>
                <a:gd name="T60" fmla="*/ 6 w 12"/>
                <a:gd name="T61" fmla="*/ 5 h 5"/>
                <a:gd name="T62" fmla="*/ 12 w 12"/>
                <a:gd name="T63" fmla="*/ 5 h 5"/>
                <a:gd name="T64" fmla="*/ 12 w 12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5"/>
                <a:gd name="T101" fmla="*/ 12 w 12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5">
                  <a:moveTo>
                    <a:pt x="12" y="5"/>
                  </a:moveTo>
                  <a:lnTo>
                    <a:pt x="12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7" name="Freeform 607"/>
            <p:cNvSpPr>
              <a:spLocks/>
            </p:cNvSpPr>
            <p:nvPr/>
          </p:nvSpPr>
          <p:spPr bwMode="auto">
            <a:xfrm>
              <a:off x="617" y="74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8" name="Freeform 608"/>
            <p:cNvSpPr>
              <a:spLocks/>
            </p:cNvSpPr>
            <p:nvPr/>
          </p:nvSpPr>
          <p:spPr bwMode="auto">
            <a:xfrm>
              <a:off x="604" y="734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09" name="Freeform 609"/>
            <p:cNvSpPr>
              <a:spLocks/>
            </p:cNvSpPr>
            <p:nvPr/>
          </p:nvSpPr>
          <p:spPr bwMode="auto">
            <a:xfrm>
              <a:off x="604" y="734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6 h 6"/>
                <a:gd name="T48" fmla="*/ 0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0" name="Freeform 610"/>
            <p:cNvSpPr>
              <a:spLocks/>
            </p:cNvSpPr>
            <p:nvPr/>
          </p:nvSpPr>
          <p:spPr bwMode="auto">
            <a:xfrm>
              <a:off x="611" y="73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1" name="Freeform 611"/>
            <p:cNvSpPr>
              <a:spLocks/>
            </p:cNvSpPr>
            <p:nvPr/>
          </p:nvSpPr>
          <p:spPr bwMode="auto">
            <a:xfrm>
              <a:off x="617" y="73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2" name="Freeform 612"/>
            <p:cNvSpPr>
              <a:spLocks/>
            </p:cNvSpPr>
            <p:nvPr/>
          </p:nvSpPr>
          <p:spPr bwMode="auto">
            <a:xfrm>
              <a:off x="617" y="734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3" name="Freeform 613"/>
            <p:cNvSpPr>
              <a:spLocks/>
            </p:cNvSpPr>
            <p:nvPr/>
          </p:nvSpPr>
          <p:spPr bwMode="auto">
            <a:xfrm>
              <a:off x="624" y="73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4" name="Freeform 614"/>
            <p:cNvSpPr>
              <a:spLocks/>
            </p:cNvSpPr>
            <p:nvPr/>
          </p:nvSpPr>
          <p:spPr bwMode="auto">
            <a:xfrm>
              <a:off x="611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5" name="Freeform 615"/>
            <p:cNvSpPr>
              <a:spLocks/>
            </p:cNvSpPr>
            <p:nvPr/>
          </p:nvSpPr>
          <p:spPr bwMode="auto">
            <a:xfrm>
              <a:off x="611" y="722"/>
              <a:ext cx="13" cy="6"/>
            </a:xfrm>
            <a:custGeom>
              <a:avLst/>
              <a:gdLst>
                <a:gd name="T0" fmla="*/ 6 w 12"/>
                <a:gd name="T1" fmla="*/ 6 h 6"/>
                <a:gd name="T2" fmla="*/ 6 w 12"/>
                <a:gd name="T3" fmla="*/ 6 h 6"/>
                <a:gd name="T4" fmla="*/ 6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6 w 12"/>
                <a:gd name="T13" fmla="*/ 6 h 6"/>
                <a:gd name="T14" fmla="*/ 6 w 12"/>
                <a:gd name="T15" fmla="*/ 6 h 6"/>
                <a:gd name="T16" fmla="*/ 6 w 12"/>
                <a:gd name="T17" fmla="*/ 6 h 6"/>
                <a:gd name="T18" fmla="*/ 6 w 12"/>
                <a:gd name="T19" fmla="*/ 6 h 6"/>
                <a:gd name="T20" fmla="*/ 6 w 12"/>
                <a:gd name="T21" fmla="*/ 6 h 6"/>
                <a:gd name="T22" fmla="*/ 0 w 12"/>
                <a:gd name="T23" fmla="*/ 0 h 6"/>
                <a:gd name="T24" fmla="*/ 0 w 12"/>
                <a:gd name="T25" fmla="*/ 0 h 6"/>
                <a:gd name="T26" fmla="*/ 0 w 12"/>
                <a:gd name="T27" fmla="*/ 0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w 12"/>
                <a:gd name="T35" fmla="*/ 6 h 6"/>
                <a:gd name="T36" fmla="*/ 0 w 12"/>
                <a:gd name="T37" fmla="*/ 6 h 6"/>
                <a:gd name="T38" fmla="*/ 0 w 12"/>
                <a:gd name="T39" fmla="*/ 6 h 6"/>
                <a:gd name="T40" fmla="*/ 0 w 12"/>
                <a:gd name="T41" fmla="*/ 6 h 6"/>
                <a:gd name="T42" fmla="*/ 0 w 12"/>
                <a:gd name="T43" fmla="*/ 6 h 6"/>
                <a:gd name="T44" fmla="*/ 0 w 12"/>
                <a:gd name="T45" fmla="*/ 6 h 6"/>
                <a:gd name="T46" fmla="*/ 6 w 12"/>
                <a:gd name="T47" fmla="*/ 6 h 6"/>
                <a:gd name="T48" fmla="*/ 6 w 12"/>
                <a:gd name="T49" fmla="*/ 6 h 6"/>
                <a:gd name="T50" fmla="*/ 6 w 12"/>
                <a:gd name="T51" fmla="*/ 6 h 6"/>
                <a:gd name="T52" fmla="*/ 6 w 12"/>
                <a:gd name="T53" fmla="*/ 6 h 6"/>
                <a:gd name="T54" fmla="*/ 6 w 12"/>
                <a:gd name="T55" fmla="*/ 6 h 6"/>
                <a:gd name="T56" fmla="*/ 6 w 12"/>
                <a:gd name="T57" fmla="*/ 6 h 6"/>
                <a:gd name="T58" fmla="*/ 6 w 12"/>
                <a:gd name="T59" fmla="*/ 6 h 6"/>
                <a:gd name="T60" fmla="*/ 6 w 12"/>
                <a:gd name="T61" fmla="*/ 6 h 6"/>
                <a:gd name="T62" fmla="*/ 6 w 12"/>
                <a:gd name="T63" fmla="*/ 6 h 6"/>
                <a:gd name="T64" fmla="*/ 12 w 12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12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6" name="Freeform 616"/>
            <p:cNvSpPr>
              <a:spLocks/>
            </p:cNvSpPr>
            <p:nvPr/>
          </p:nvSpPr>
          <p:spPr bwMode="auto">
            <a:xfrm>
              <a:off x="624" y="728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7" name="Freeform 617"/>
            <p:cNvSpPr>
              <a:spLocks/>
            </p:cNvSpPr>
            <p:nvPr/>
          </p:nvSpPr>
          <p:spPr bwMode="auto">
            <a:xfrm>
              <a:off x="611" y="716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8" name="Freeform 618"/>
            <p:cNvSpPr>
              <a:spLocks/>
            </p:cNvSpPr>
            <p:nvPr/>
          </p:nvSpPr>
          <p:spPr bwMode="auto">
            <a:xfrm>
              <a:off x="611" y="716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19" name="Freeform 619"/>
            <p:cNvSpPr>
              <a:spLocks/>
            </p:cNvSpPr>
            <p:nvPr/>
          </p:nvSpPr>
          <p:spPr bwMode="auto">
            <a:xfrm>
              <a:off x="617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0" name="Freeform 620"/>
            <p:cNvSpPr>
              <a:spLocks/>
            </p:cNvSpPr>
            <p:nvPr/>
          </p:nvSpPr>
          <p:spPr bwMode="auto">
            <a:xfrm>
              <a:off x="604" y="78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1" name="Freeform 621"/>
            <p:cNvSpPr>
              <a:spLocks/>
            </p:cNvSpPr>
            <p:nvPr/>
          </p:nvSpPr>
          <p:spPr bwMode="auto">
            <a:xfrm>
              <a:off x="604" y="780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2" name="Freeform 622"/>
            <p:cNvSpPr>
              <a:spLocks/>
            </p:cNvSpPr>
            <p:nvPr/>
          </p:nvSpPr>
          <p:spPr bwMode="auto">
            <a:xfrm>
              <a:off x="611" y="780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3" name="Freeform 623"/>
            <p:cNvSpPr>
              <a:spLocks/>
            </p:cNvSpPr>
            <p:nvPr/>
          </p:nvSpPr>
          <p:spPr bwMode="auto">
            <a:xfrm>
              <a:off x="604" y="76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4" name="Freeform 624"/>
            <p:cNvSpPr>
              <a:spLocks/>
            </p:cNvSpPr>
            <p:nvPr/>
          </p:nvSpPr>
          <p:spPr bwMode="auto">
            <a:xfrm>
              <a:off x="604" y="769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6 w 6"/>
                <a:gd name="T37" fmla="*/ 0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5" name="Freeform 625"/>
            <p:cNvSpPr>
              <a:spLocks/>
            </p:cNvSpPr>
            <p:nvPr/>
          </p:nvSpPr>
          <p:spPr bwMode="auto">
            <a:xfrm>
              <a:off x="611" y="774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6" name="Freeform 626"/>
            <p:cNvSpPr>
              <a:spLocks/>
            </p:cNvSpPr>
            <p:nvPr/>
          </p:nvSpPr>
          <p:spPr bwMode="auto">
            <a:xfrm>
              <a:off x="604" y="763"/>
              <a:ext cx="7" cy="2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7" name="Freeform 627"/>
            <p:cNvSpPr>
              <a:spLocks/>
            </p:cNvSpPr>
            <p:nvPr/>
          </p:nvSpPr>
          <p:spPr bwMode="auto">
            <a:xfrm>
              <a:off x="604" y="763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8" name="Freeform 628"/>
            <p:cNvSpPr>
              <a:spLocks/>
            </p:cNvSpPr>
            <p:nvPr/>
          </p:nvSpPr>
          <p:spPr bwMode="auto">
            <a:xfrm>
              <a:off x="611" y="76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29" name="Freeform 629"/>
            <p:cNvSpPr>
              <a:spLocks/>
            </p:cNvSpPr>
            <p:nvPr/>
          </p:nvSpPr>
          <p:spPr bwMode="auto">
            <a:xfrm>
              <a:off x="604" y="75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0" name="Freeform 630"/>
            <p:cNvSpPr>
              <a:spLocks/>
            </p:cNvSpPr>
            <p:nvPr/>
          </p:nvSpPr>
          <p:spPr bwMode="auto">
            <a:xfrm>
              <a:off x="604" y="751"/>
              <a:ext cx="7" cy="12"/>
            </a:xfrm>
            <a:custGeom>
              <a:avLst/>
              <a:gdLst>
                <a:gd name="T0" fmla="*/ 6 w 6"/>
                <a:gd name="T1" fmla="*/ 6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0 h 12"/>
                <a:gd name="T20" fmla="*/ 6 w 6"/>
                <a:gd name="T21" fmla="*/ 0 h 12"/>
                <a:gd name="T22" fmla="*/ 0 w 6"/>
                <a:gd name="T23" fmla="*/ 0 h 12"/>
                <a:gd name="T24" fmla="*/ 0 w 6"/>
                <a:gd name="T25" fmla="*/ 0 h 12"/>
                <a:gd name="T26" fmla="*/ 0 w 6"/>
                <a:gd name="T27" fmla="*/ 0 h 12"/>
                <a:gd name="T28" fmla="*/ 0 w 6"/>
                <a:gd name="T29" fmla="*/ 0 h 12"/>
                <a:gd name="T30" fmla="*/ 0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6 h 12"/>
                <a:gd name="T60" fmla="*/ 6 w 6"/>
                <a:gd name="T61" fmla="*/ 6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1" name="Freeform 631"/>
            <p:cNvSpPr>
              <a:spLocks/>
            </p:cNvSpPr>
            <p:nvPr/>
          </p:nvSpPr>
          <p:spPr bwMode="auto">
            <a:xfrm>
              <a:off x="611" y="763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2" name="Freeform 632"/>
            <p:cNvSpPr>
              <a:spLocks/>
            </p:cNvSpPr>
            <p:nvPr/>
          </p:nvSpPr>
          <p:spPr bwMode="auto">
            <a:xfrm>
              <a:off x="604" y="745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3" name="Freeform 633"/>
            <p:cNvSpPr>
              <a:spLocks/>
            </p:cNvSpPr>
            <p:nvPr/>
          </p:nvSpPr>
          <p:spPr bwMode="auto">
            <a:xfrm>
              <a:off x="604" y="745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4" name="Freeform 634"/>
            <p:cNvSpPr>
              <a:spLocks/>
            </p:cNvSpPr>
            <p:nvPr/>
          </p:nvSpPr>
          <p:spPr bwMode="auto">
            <a:xfrm>
              <a:off x="611" y="751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5" name="Freeform 635"/>
            <p:cNvSpPr>
              <a:spLocks/>
            </p:cNvSpPr>
            <p:nvPr/>
          </p:nvSpPr>
          <p:spPr bwMode="auto">
            <a:xfrm>
              <a:off x="611" y="78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6" name="Freeform 636"/>
            <p:cNvSpPr>
              <a:spLocks/>
            </p:cNvSpPr>
            <p:nvPr/>
          </p:nvSpPr>
          <p:spPr bwMode="auto">
            <a:xfrm>
              <a:off x="611" y="780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637" name="Group 637"/>
          <p:cNvGrpSpPr>
            <a:grpSpLocks/>
          </p:cNvGrpSpPr>
          <p:nvPr/>
        </p:nvGrpSpPr>
        <p:grpSpPr bwMode="auto">
          <a:xfrm>
            <a:off x="3760788" y="4868864"/>
            <a:ext cx="55562" cy="122237"/>
            <a:chOff x="551" y="687"/>
            <a:chExt cx="79" cy="148"/>
          </a:xfrm>
        </p:grpSpPr>
        <p:sp>
          <p:nvSpPr>
            <p:cNvPr id="638" name="Freeform 638"/>
            <p:cNvSpPr>
              <a:spLocks/>
            </p:cNvSpPr>
            <p:nvPr/>
          </p:nvSpPr>
          <p:spPr bwMode="auto">
            <a:xfrm>
              <a:off x="616" y="787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39" name="Freeform 639"/>
            <p:cNvSpPr>
              <a:spLocks/>
            </p:cNvSpPr>
            <p:nvPr/>
          </p:nvSpPr>
          <p:spPr bwMode="auto">
            <a:xfrm>
              <a:off x="612" y="775"/>
              <a:ext cx="5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0" name="Freeform 640"/>
            <p:cNvSpPr>
              <a:spLocks/>
            </p:cNvSpPr>
            <p:nvPr/>
          </p:nvSpPr>
          <p:spPr bwMode="auto">
            <a:xfrm>
              <a:off x="616" y="775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1" name="Freeform 641"/>
            <p:cNvSpPr>
              <a:spLocks/>
            </p:cNvSpPr>
            <p:nvPr/>
          </p:nvSpPr>
          <p:spPr bwMode="auto">
            <a:xfrm>
              <a:off x="616" y="78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2" name="Freeform 642"/>
            <p:cNvSpPr>
              <a:spLocks/>
            </p:cNvSpPr>
            <p:nvPr/>
          </p:nvSpPr>
          <p:spPr bwMode="auto">
            <a:xfrm>
              <a:off x="612" y="775"/>
              <a:ext cx="5" cy="0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3" name="Freeform 643"/>
            <p:cNvSpPr>
              <a:spLocks/>
            </p:cNvSpPr>
            <p:nvPr/>
          </p:nvSpPr>
          <p:spPr bwMode="auto">
            <a:xfrm>
              <a:off x="616" y="775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4" name="Freeform 644"/>
            <p:cNvSpPr>
              <a:spLocks/>
            </p:cNvSpPr>
            <p:nvPr/>
          </p:nvSpPr>
          <p:spPr bwMode="auto">
            <a:xfrm>
              <a:off x="616" y="78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5" name="Freeform 645"/>
            <p:cNvSpPr>
              <a:spLocks/>
            </p:cNvSpPr>
            <p:nvPr/>
          </p:nvSpPr>
          <p:spPr bwMode="auto">
            <a:xfrm>
              <a:off x="616" y="77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6" name="Freeform 646"/>
            <p:cNvSpPr>
              <a:spLocks/>
            </p:cNvSpPr>
            <p:nvPr/>
          </p:nvSpPr>
          <p:spPr bwMode="auto">
            <a:xfrm>
              <a:off x="616" y="770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7" name="Freeform 647"/>
            <p:cNvSpPr>
              <a:spLocks/>
            </p:cNvSpPr>
            <p:nvPr/>
          </p:nvSpPr>
          <p:spPr bwMode="auto">
            <a:xfrm>
              <a:off x="616" y="775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8" name="Freeform 648"/>
            <p:cNvSpPr>
              <a:spLocks/>
            </p:cNvSpPr>
            <p:nvPr/>
          </p:nvSpPr>
          <p:spPr bwMode="auto">
            <a:xfrm>
              <a:off x="612" y="764"/>
              <a:ext cx="5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49" name="Freeform 649"/>
            <p:cNvSpPr>
              <a:spLocks/>
            </p:cNvSpPr>
            <p:nvPr/>
          </p:nvSpPr>
          <p:spPr bwMode="auto">
            <a:xfrm>
              <a:off x="616" y="76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0" name="Freeform 650"/>
            <p:cNvSpPr>
              <a:spLocks/>
            </p:cNvSpPr>
            <p:nvPr/>
          </p:nvSpPr>
          <p:spPr bwMode="auto">
            <a:xfrm>
              <a:off x="616" y="764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0 w 6"/>
                <a:gd name="T65" fmla="*/ 0 h 6"/>
                <a:gd name="T66" fmla="*/ 0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1" name="Freeform 651"/>
            <p:cNvSpPr>
              <a:spLocks/>
            </p:cNvSpPr>
            <p:nvPr/>
          </p:nvSpPr>
          <p:spPr bwMode="auto">
            <a:xfrm>
              <a:off x="616" y="75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2" name="Freeform 652"/>
            <p:cNvSpPr>
              <a:spLocks/>
            </p:cNvSpPr>
            <p:nvPr/>
          </p:nvSpPr>
          <p:spPr bwMode="auto">
            <a:xfrm>
              <a:off x="612" y="750"/>
              <a:ext cx="5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6 h 6"/>
                <a:gd name="T54" fmla="*/ 6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3" name="Freeform 653"/>
            <p:cNvSpPr>
              <a:spLocks/>
            </p:cNvSpPr>
            <p:nvPr/>
          </p:nvSpPr>
          <p:spPr bwMode="auto">
            <a:xfrm>
              <a:off x="612" y="750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4" name="Freeform 654"/>
            <p:cNvSpPr>
              <a:spLocks/>
            </p:cNvSpPr>
            <p:nvPr/>
          </p:nvSpPr>
          <p:spPr bwMode="auto">
            <a:xfrm>
              <a:off x="612" y="745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5" name="Freeform 655"/>
            <p:cNvSpPr>
              <a:spLocks/>
            </p:cNvSpPr>
            <p:nvPr/>
          </p:nvSpPr>
          <p:spPr bwMode="auto">
            <a:xfrm>
              <a:off x="612" y="745"/>
              <a:ext cx="5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6" name="Freeform 656"/>
            <p:cNvSpPr>
              <a:spLocks/>
            </p:cNvSpPr>
            <p:nvPr/>
          </p:nvSpPr>
          <p:spPr bwMode="auto">
            <a:xfrm>
              <a:off x="616" y="75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7" name="Freeform 657"/>
            <p:cNvSpPr>
              <a:spLocks/>
            </p:cNvSpPr>
            <p:nvPr/>
          </p:nvSpPr>
          <p:spPr bwMode="auto">
            <a:xfrm>
              <a:off x="616" y="781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8" name="Freeform 658"/>
            <p:cNvSpPr>
              <a:spLocks/>
            </p:cNvSpPr>
            <p:nvPr/>
          </p:nvSpPr>
          <p:spPr bwMode="auto">
            <a:xfrm>
              <a:off x="616" y="781"/>
              <a:ext cx="14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6 h 6"/>
                <a:gd name="T4" fmla="*/ 6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6 w 12"/>
                <a:gd name="T13" fmla="*/ 6 h 6"/>
                <a:gd name="T14" fmla="*/ 6 w 12"/>
                <a:gd name="T15" fmla="*/ 6 h 6"/>
                <a:gd name="T16" fmla="*/ 6 w 12"/>
                <a:gd name="T17" fmla="*/ 6 h 6"/>
                <a:gd name="T18" fmla="*/ 6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6 w 12"/>
                <a:gd name="T25" fmla="*/ 6 h 6"/>
                <a:gd name="T26" fmla="*/ 6 w 12"/>
                <a:gd name="T27" fmla="*/ 6 h 6"/>
                <a:gd name="T28" fmla="*/ 6 w 12"/>
                <a:gd name="T29" fmla="*/ 6 h 6"/>
                <a:gd name="T30" fmla="*/ 6 w 12"/>
                <a:gd name="T31" fmla="*/ 0 h 6"/>
                <a:gd name="T32" fmla="*/ 0 w 12"/>
                <a:gd name="T33" fmla="*/ 6 h 6"/>
                <a:gd name="T34" fmla="*/ 0 w 12"/>
                <a:gd name="T35" fmla="*/ 6 h 6"/>
                <a:gd name="T36" fmla="*/ 6 w 12"/>
                <a:gd name="T37" fmla="*/ 6 h 6"/>
                <a:gd name="T38" fmla="*/ 6 w 12"/>
                <a:gd name="T39" fmla="*/ 6 h 6"/>
                <a:gd name="T40" fmla="*/ 6 w 12"/>
                <a:gd name="T41" fmla="*/ 6 h 6"/>
                <a:gd name="T42" fmla="*/ 6 w 12"/>
                <a:gd name="T43" fmla="*/ 6 h 6"/>
                <a:gd name="T44" fmla="*/ 6 w 12"/>
                <a:gd name="T45" fmla="*/ 6 h 6"/>
                <a:gd name="T46" fmla="*/ 6 w 12"/>
                <a:gd name="T47" fmla="*/ 6 h 6"/>
                <a:gd name="T48" fmla="*/ 6 w 12"/>
                <a:gd name="T49" fmla="*/ 6 h 6"/>
                <a:gd name="T50" fmla="*/ 6 w 12"/>
                <a:gd name="T51" fmla="*/ 6 h 6"/>
                <a:gd name="T52" fmla="*/ 6 w 12"/>
                <a:gd name="T53" fmla="*/ 6 h 6"/>
                <a:gd name="T54" fmla="*/ 6 w 12"/>
                <a:gd name="T55" fmla="*/ 6 h 6"/>
                <a:gd name="T56" fmla="*/ 6 w 12"/>
                <a:gd name="T57" fmla="*/ 6 h 6"/>
                <a:gd name="T58" fmla="*/ 6 w 12"/>
                <a:gd name="T59" fmla="*/ 6 h 6"/>
                <a:gd name="T60" fmla="*/ 6 w 12"/>
                <a:gd name="T61" fmla="*/ 6 h 6"/>
                <a:gd name="T62" fmla="*/ 12 w 12"/>
                <a:gd name="T63" fmla="*/ 6 h 6"/>
                <a:gd name="T64" fmla="*/ 12 w 12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"/>
                <a:gd name="T100" fmla="*/ 0 h 6"/>
                <a:gd name="T101" fmla="*/ 12 w 12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" h="6">
                  <a:moveTo>
                    <a:pt x="12" y="6"/>
                  </a:move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59" name="Freeform 659"/>
            <p:cNvSpPr>
              <a:spLocks/>
            </p:cNvSpPr>
            <p:nvPr/>
          </p:nvSpPr>
          <p:spPr bwMode="auto">
            <a:xfrm>
              <a:off x="630" y="78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0" name="Freeform 660"/>
            <p:cNvSpPr>
              <a:spLocks/>
            </p:cNvSpPr>
            <p:nvPr/>
          </p:nvSpPr>
          <p:spPr bwMode="auto">
            <a:xfrm>
              <a:off x="623" y="770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1" name="Freeform 661"/>
            <p:cNvSpPr>
              <a:spLocks/>
            </p:cNvSpPr>
            <p:nvPr/>
          </p:nvSpPr>
          <p:spPr bwMode="auto">
            <a:xfrm>
              <a:off x="623" y="770"/>
              <a:ext cx="7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0 w 6"/>
                <a:gd name="T23" fmla="*/ 6 h 12"/>
                <a:gd name="T24" fmla="*/ 0 w 6"/>
                <a:gd name="T25" fmla="*/ 6 h 12"/>
                <a:gd name="T26" fmla="*/ 0 w 6"/>
                <a:gd name="T27" fmla="*/ 6 h 12"/>
                <a:gd name="T28" fmla="*/ 0 w 6"/>
                <a:gd name="T29" fmla="*/ 0 h 12"/>
                <a:gd name="T30" fmla="*/ 0 w 6"/>
                <a:gd name="T31" fmla="*/ 0 h 12"/>
                <a:gd name="T32" fmla="*/ 0 w 6"/>
                <a:gd name="T33" fmla="*/ 6 h 12"/>
                <a:gd name="T34" fmla="*/ 0 w 6"/>
                <a:gd name="T35" fmla="*/ 6 h 12"/>
                <a:gd name="T36" fmla="*/ 0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12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2" name="Freeform 662"/>
            <p:cNvSpPr>
              <a:spLocks/>
            </p:cNvSpPr>
            <p:nvPr/>
          </p:nvSpPr>
          <p:spPr bwMode="auto">
            <a:xfrm>
              <a:off x="623" y="781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3" name="Freeform 663"/>
            <p:cNvSpPr>
              <a:spLocks/>
            </p:cNvSpPr>
            <p:nvPr/>
          </p:nvSpPr>
          <p:spPr bwMode="auto">
            <a:xfrm>
              <a:off x="623" y="76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4" name="Freeform 664"/>
            <p:cNvSpPr>
              <a:spLocks/>
            </p:cNvSpPr>
            <p:nvPr/>
          </p:nvSpPr>
          <p:spPr bwMode="auto">
            <a:xfrm>
              <a:off x="623" y="76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w 1"/>
                <a:gd name="T69" fmla="*/ 0 h 1"/>
                <a:gd name="T70" fmla="*/ 0 w 1"/>
                <a:gd name="T71" fmla="*/ 0 h 1"/>
                <a:gd name="T72" fmla="*/ 0 w 1"/>
                <a:gd name="T73" fmla="*/ 0 h 1"/>
                <a:gd name="T74" fmla="*/ 0 w 1"/>
                <a:gd name="T75" fmla="*/ 0 h 1"/>
                <a:gd name="T76" fmla="*/ 0 w 1"/>
                <a:gd name="T77" fmla="*/ 0 h 1"/>
                <a:gd name="T78" fmla="*/ 0 w 1"/>
                <a:gd name="T79" fmla="*/ 0 h 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"/>
                <a:gd name="T121" fmla="*/ 0 h 1"/>
                <a:gd name="T122" fmla="*/ 1 w 1"/>
                <a:gd name="T123" fmla="*/ 1 h 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5" name="Freeform 665"/>
            <p:cNvSpPr>
              <a:spLocks/>
            </p:cNvSpPr>
            <p:nvPr/>
          </p:nvSpPr>
          <p:spPr bwMode="auto">
            <a:xfrm>
              <a:off x="623" y="764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6" name="Freeform 666"/>
            <p:cNvSpPr>
              <a:spLocks/>
            </p:cNvSpPr>
            <p:nvPr/>
          </p:nvSpPr>
          <p:spPr bwMode="auto">
            <a:xfrm>
              <a:off x="623" y="770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7" name="Freeform 667"/>
            <p:cNvSpPr>
              <a:spLocks/>
            </p:cNvSpPr>
            <p:nvPr/>
          </p:nvSpPr>
          <p:spPr bwMode="auto">
            <a:xfrm>
              <a:off x="623" y="7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8" name="Freeform 668"/>
            <p:cNvSpPr>
              <a:spLocks/>
            </p:cNvSpPr>
            <p:nvPr/>
          </p:nvSpPr>
          <p:spPr bwMode="auto">
            <a:xfrm>
              <a:off x="623" y="75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69" name="Freeform 669"/>
            <p:cNvSpPr>
              <a:spLocks/>
            </p:cNvSpPr>
            <p:nvPr/>
          </p:nvSpPr>
          <p:spPr bwMode="auto">
            <a:xfrm>
              <a:off x="630" y="75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0" name="Freeform 670"/>
            <p:cNvSpPr>
              <a:spLocks/>
            </p:cNvSpPr>
            <p:nvPr/>
          </p:nvSpPr>
          <p:spPr bwMode="auto">
            <a:xfrm>
              <a:off x="623" y="750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1" name="Freeform 671"/>
            <p:cNvSpPr>
              <a:spLocks/>
            </p:cNvSpPr>
            <p:nvPr/>
          </p:nvSpPr>
          <p:spPr bwMode="auto">
            <a:xfrm>
              <a:off x="623" y="745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2" name="Freeform 672"/>
            <p:cNvSpPr>
              <a:spLocks/>
            </p:cNvSpPr>
            <p:nvPr/>
          </p:nvSpPr>
          <p:spPr bwMode="auto">
            <a:xfrm>
              <a:off x="623" y="745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3" name="Freeform 673"/>
            <p:cNvSpPr>
              <a:spLocks/>
            </p:cNvSpPr>
            <p:nvPr/>
          </p:nvSpPr>
          <p:spPr bwMode="auto">
            <a:xfrm>
              <a:off x="605" y="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4" name="Freeform 674"/>
            <p:cNvSpPr>
              <a:spLocks/>
            </p:cNvSpPr>
            <p:nvPr/>
          </p:nvSpPr>
          <p:spPr bwMode="auto">
            <a:xfrm>
              <a:off x="598" y="804"/>
              <a:ext cx="7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12 h 12"/>
                <a:gd name="T8" fmla="*/ 6 w 6"/>
                <a:gd name="T9" fmla="*/ 12 h 12"/>
                <a:gd name="T10" fmla="*/ 6 w 6"/>
                <a:gd name="T11" fmla="*/ 12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6 h 12"/>
                <a:gd name="T36" fmla="*/ 6 w 6"/>
                <a:gd name="T37" fmla="*/ 6 h 12"/>
                <a:gd name="T38" fmla="*/ 6 w 6"/>
                <a:gd name="T39" fmla="*/ 6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12 h 12"/>
                <a:gd name="T56" fmla="*/ 0 w 6"/>
                <a:gd name="T57" fmla="*/ 12 h 12"/>
                <a:gd name="T58" fmla="*/ 0 w 6"/>
                <a:gd name="T59" fmla="*/ 12 h 12"/>
                <a:gd name="T60" fmla="*/ 0 w 6"/>
                <a:gd name="T61" fmla="*/ 12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5" name="Freeform 675"/>
            <p:cNvSpPr>
              <a:spLocks/>
            </p:cNvSpPr>
            <p:nvPr/>
          </p:nvSpPr>
          <p:spPr bwMode="auto">
            <a:xfrm>
              <a:off x="598" y="816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6" name="Freeform 676"/>
            <p:cNvSpPr>
              <a:spLocks/>
            </p:cNvSpPr>
            <p:nvPr/>
          </p:nvSpPr>
          <p:spPr bwMode="auto">
            <a:xfrm>
              <a:off x="598" y="81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7" name="Freeform 677"/>
            <p:cNvSpPr>
              <a:spLocks/>
            </p:cNvSpPr>
            <p:nvPr/>
          </p:nvSpPr>
          <p:spPr bwMode="auto">
            <a:xfrm>
              <a:off x="598" y="810"/>
              <a:ext cx="2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12 h 12"/>
                <a:gd name="T10" fmla="*/ 0 w 1"/>
                <a:gd name="T11" fmla="*/ 12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12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8" name="Freeform 678"/>
            <p:cNvSpPr>
              <a:spLocks/>
            </p:cNvSpPr>
            <p:nvPr/>
          </p:nvSpPr>
          <p:spPr bwMode="auto">
            <a:xfrm>
              <a:off x="598" y="8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79" name="Freeform 679"/>
            <p:cNvSpPr>
              <a:spLocks/>
            </p:cNvSpPr>
            <p:nvPr/>
          </p:nvSpPr>
          <p:spPr bwMode="auto">
            <a:xfrm>
              <a:off x="598" y="81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0" name="Freeform 680"/>
            <p:cNvSpPr>
              <a:spLocks/>
            </p:cNvSpPr>
            <p:nvPr/>
          </p:nvSpPr>
          <p:spPr bwMode="auto">
            <a:xfrm>
              <a:off x="594" y="810"/>
              <a:ext cx="5" cy="17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2 h 18"/>
                <a:gd name="T4" fmla="*/ 6 w 6"/>
                <a:gd name="T5" fmla="*/ 12 h 18"/>
                <a:gd name="T6" fmla="*/ 6 w 6"/>
                <a:gd name="T7" fmla="*/ 12 h 18"/>
                <a:gd name="T8" fmla="*/ 6 w 6"/>
                <a:gd name="T9" fmla="*/ 12 h 18"/>
                <a:gd name="T10" fmla="*/ 6 w 6"/>
                <a:gd name="T11" fmla="*/ 12 h 18"/>
                <a:gd name="T12" fmla="*/ 6 w 6"/>
                <a:gd name="T13" fmla="*/ 12 h 18"/>
                <a:gd name="T14" fmla="*/ 6 w 6"/>
                <a:gd name="T15" fmla="*/ 6 h 18"/>
                <a:gd name="T16" fmla="*/ 6 w 6"/>
                <a:gd name="T17" fmla="*/ 6 h 18"/>
                <a:gd name="T18" fmla="*/ 6 w 6"/>
                <a:gd name="T19" fmla="*/ 6 h 18"/>
                <a:gd name="T20" fmla="*/ 6 w 6"/>
                <a:gd name="T21" fmla="*/ 6 h 18"/>
                <a:gd name="T22" fmla="*/ 6 w 6"/>
                <a:gd name="T23" fmla="*/ 6 h 18"/>
                <a:gd name="T24" fmla="*/ 6 w 6"/>
                <a:gd name="T25" fmla="*/ 0 h 18"/>
                <a:gd name="T26" fmla="*/ 6 w 6"/>
                <a:gd name="T27" fmla="*/ 0 h 18"/>
                <a:gd name="T28" fmla="*/ 6 w 6"/>
                <a:gd name="T29" fmla="*/ 0 h 18"/>
                <a:gd name="T30" fmla="*/ 6 w 6"/>
                <a:gd name="T31" fmla="*/ 0 h 18"/>
                <a:gd name="T32" fmla="*/ 6 w 6"/>
                <a:gd name="T33" fmla="*/ 0 h 18"/>
                <a:gd name="T34" fmla="*/ 6 w 6"/>
                <a:gd name="T35" fmla="*/ 0 h 18"/>
                <a:gd name="T36" fmla="*/ 6 w 6"/>
                <a:gd name="T37" fmla="*/ 0 h 18"/>
                <a:gd name="T38" fmla="*/ 6 w 6"/>
                <a:gd name="T39" fmla="*/ 0 h 18"/>
                <a:gd name="T40" fmla="*/ 6 w 6"/>
                <a:gd name="T41" fmla="*/ 6 h 18"/>
                <a:gd name="T42" fmla="*/ 6 w 6"/>
                <a:gd name="T43" fmla="*/ 6 h 18"/>
                <a:gd name="T44" fmla="*/ 6 w 6"/>
                <a:gd name="T45" fmla="*/ 6 h 18"/>
                <a:gd name="T46" fmla="*/ 6 w 6"/>
                <a:gd name="T47" fmla="*/ 6 h 18"/>
                <a:gd name="T48" fmla="*/ 6 w 6"/>
                <a:gd name="T49" fmla="*/ 6 h 18"/>
                <a:gd name="T50" fmla="*/ 6 w 6"/>
                <a:gd name="T51" fmla="*/ 6 h 18"/>
                <a:gd name="T52" fmla="*/ 0 w 6"/>
                <a:gd name="T53" fmla="*/ 12 h 18"/>
                <a:gd name="T54" fmla="*/ 0 w 6"/>
                <a:gd name="T55" fmla="*/ 12 h 18"/>
                <a:gd name="T56" fmla="*/ 0 w 6"/>
                <a:gd name="T57" fmla="*/ 12 h 18"/>
                <a:gd name="T58" fmla="*/ 0 w 6"/>
                <a:gd name="T59" fmla="*/ 12 h 18"/>
                <a:gd name="T60" fmla="*/ 0 w 6"/>
                <a:gd name="T61" fmla="*/ 12 h 18"/>
                <a:gd name="T62" fmla="*/ 0 w 6"/>
                <a:gd name="T63" fmla="*/ 12 h 18"/>
                <a:gd name="T64" fmla="*/ 0 w 6"/>
                <a:gd name="T65" fmla="*/ 12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8"/>
                <a:gd name="T101" fmla="*/ 6 w 6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1" name="Freeform 681"/>
            <p:cNvSpPr>
              <a:spLocks/>
            </p:cNvSpPr>
            <p:nvPr/>
          </p:nvSpPr>
          <p:spPr bwMode="auto">
            <a:xfrm>
              <a:off x="594" y="822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2" name="Freeform 682"/>
            <p:cNvSpPr>
              <a:spLocks/>
            </p:cNvSpPr>
            <p:nvPr/>
          </p:nvSpPr>
          <p:spPr bwMode="auto">
            <a:xfrm>
              <a:off x="594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3" name="Freeform 683"/>
            <p:cNvSpPr>
              <a:spLocks/>
            </p:cNvSpPr>
            <p:nvPr/>
          </p:nvSpPr>
          <p:spPr bwMode="auto">
            <a:xfrm>
              <a:off x="594" y="816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12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6 h 12"/>
                <a:gd name="T26" fmla="*/ 0 w 1"/>
                <a:gd name="T27" fmla="*/ 6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6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4" name="Freeform 684"/>
            <p:cNvSpPr>
              <a:spLocks/>
            </p:cNvSpPr>
            <p:nvPr/>
          </p:nvSpPr>
          <p:spPr bwMode="auto">
            <a:xfrm>
              <a:off x="594" y="8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5" name="Freeform 685"/>
            <p:cNvSpPr>
              <a:spLocks/>
            </p:cNvSpPr>
            <p:nvPr/>
          </p:nvSpPr>
          <p:spPr bwMode="auto">
            <a:xfrm>
              <a:off x="587" y="8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6" name="Freeform 686"/>
            <p:cNvSpPr>
              <a:spLocks/>
            </p:cNvSpPr>
            <p:nvPr/>
          </p:nvSpPr>
          <p:spPr bwMode="auto">
            <a:xfrm>
              <a:off x="587" y="816"/>
              <a:ext cx="7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0 h 12"/>
                <a:gd name="T6" fmla="*/ 0 w 6"/>
                <a:gd name="T7" fmla="*/ 0 h 12"/>
                <a:gd name="T8" fmla="*/ 0 w 6"/>
                <a:gd name="T9" fmla="*/ 12 h 12"/>
                <a:gd name="T10" fmla="*/ 6 w 6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7" name="Freeform 687"/>
            <p:cNvSpPr>
              <a:spLocks/>
            </p:cNvSpPr>
            <p:nvPr/>
          </p:nvSpPr>
          <p:spPr bwMode="auto">
            <a:xfrm>
              <a:off x="587" y="827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8" name="Freeform 688"/>
            <p:cNvSpPr>
              <a:spLocks/>
            </p:cNvSpPr>
            <p:nvPr/>
          </p:nvSpPr>
          <p:spPr bwMode="auto">
            <a:xfrm>
              <a:off x="587" y="816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89" name="Freeform 689"/>
            <p:cNvSpPr>
              <a:spLocks/>
            </p:cNvSpPr>
            <p:nvPr/>
          </p:nvSpPr>
          <p:spPr bwMode="auto">
            <a:xfrm>
              <a:off x="587" y="822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0" name="Freeform 690"/>
            <p:cNvSpPr>
              <a:spLocks/>
            </p:cNvSpPr>
            <p:nvPr/>
          </p:nvSpPr>
          <p:spPr bwMode="auto">
            <a:xfrm>
              <a:off x="587" y="827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1" name="Freeform 691"/>
            <p:cNvSpPr>
              <a:spLocks/>
            </p:cNvSpPr>
            <p:nvPr/>
          </p:nvSpPr>
          <p:spPr bwMode="auto">
            <a:xfrm>
              <a:off x="580" y="822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2" name="Freeform 692"/>
            <p:cNvSpPr>
              <a:spLocks/>
            </p:cNvSpPr>
            <p:nvPr/>
          </p:nvSpPr>
          <p:spPr bwMode="auto">
            <a:xfrm>
              <a:off x="580" y="822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3" name="Freeform 693"/>
            <p:cNvSpPr>
              <a:spLocks/>
            </p:cNvSpPr>
            <p:nvPr/>
          </p:nvSpPr>
          <p:spPr bwMode="auto">
            <a:xfrm>
              <a:off x="587" y="8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4" name="Freeform 694"/>
            <p:cNvSpPr>
              <a:spLocks/>
            </p:cNvSpPr>
            <p:nvPr/>
          </p:nvSpPr>
          <p:spPr bwMode="auto">
            <a:xfrm>
              <a:off x="580" y="8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5" name="Freeform 695"/>
            <p:cNvSpPr>
              <a:spLocks/>
            </p:cNvSpPr>
            <p:nvPr/>
          </p:nvSpPr>
          <p:spPr bwMode="auto">
            <a:xfrm>
              <a:off x="580" y="822"/>
              <a:ext cx="2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6 h 12"/>
                <a:gd name="T6" fmla="*/ 0 w 1"/>
                <a:gd name="T7" fmla="*/ 6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0 h 12"/>
                <a:gd name="T20" fmla="*/ 0 w 1"/>
                <a:gd name="T21" fmla="*/ 0 h 12"/>
                <a:gd name="T22" fmla="*/ 0 w 1"/>
                <a:gd name="T23" fmla="*/ 0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0 h 12"/>
                <a:gd name="T42" fmla="*/ 0 w 1"/>
                <a:gd name="T43" fmla="*/ 0 h 12"/>
                <a:gd name="T44" fmla="*/ 0 w 1"/>
                <a:gd name="T45" fmla="*/ 0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6 h 12"/>
                <a:gd name="T58" fmla="*/ 0 w 1"/>
                <a:gd name="T59" fmla="*/ 6 h 12"/>
                <a:gd name="T60" fmla="*/ 0 w 1"/>
                <a:gd name="T61" fmla="*/ 6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6" name="Freeform 696"/>
            <p:cNvSpPr>
              <a:spLocks/>
            </p:cNvSpPr>
            <p:nvPr/>
          </p:nvSpPr>
          <p:spPr bwMode="auto">
            <a:xfrm>
              <a:off x="580" y="833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7" name="Freeform 697"/>
            <p:cNvSpPr>
              <a:spLocks/>
            </p:cNvSpPr>
            <p:nvPr/>
          </p:nvSpPr>
          <p:spPr bwMode="auto">
            <a:xfrm>
              <a:off x="576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8" name="Freeform 698"/>
            <p:cNvSpPr>
              <a:spLocks/>
            </p:cNvSpPr>
            <p:nvPr/>
          </p:nvSpPr>
          <p:spPr bwMode="auto">
            <a:xfrm>
              <a:off x="576" y="816"/>
              <a:ext cx="5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12 h 12"/>
                <a:gd name="T8" fmla="*/ 6 w 6"/>
                <a:gd name="T9" fmla="*/ 12 h 12"/>
                <a:gd name="T10" fmla="*/ 6 w 6"/>
                <a:gd name="T11" fmla="*/ 12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0 w 6"/>
                <a:gd name="T23" fmla="*/ 6 h 12"/>
                <a:gd name="T24" fmla="*/ 0 w 6"/>
                <a:gd name="T25" fmla="*/ 6 h 12"/>
                <a:gd name="T26" fmla="*/ 0 w 6"/>
                <a:gd name="T27" fmla="*/ 0 h 12"/>
                <a:gd name="T28" fmla="*/ 0 w 6"/>
                <a:gd name="T29" fmla="*/ 0 h 12"/>
                <a:gd name="T30" fmla="*/ 0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6 w 6"/>
                <a:gd name="T53" fmla="*/ 12 h 12"/>
                <a:gd name="T54" fmla="*/ 6 w 6"/>
                <a:gd name="T55" fmla="*/ 12 h 12"/>
                <a:gd name="T56" fmla="*/ 6 w 6"/>
                <a:gd name="T57" fmla="*/ 12 h 12"/>
                <a:gd name="T58" fmla="*/ 6 w 6"/>
                <a:gd name="T59" fmla="*/ 12 h 12"/>
                <a:gd name="T60" fmla="*/ 6 w 6"/>
                <a:gd name="T61" fmla="*/ 12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699" name="Freeform 699"/>
            <p:cNvSpPr>
              <a:spLocks/>
            </p:cNvSpPr>
            <p:nvPr/>
          </p:nvSpPr>
          <p:spPr bwMode="auto">
            <a:xfrm>
              <a:off x="580" y="827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0" name="Freeform 700"/>
            <p:cNvSpPr>
              <a:spLocks/>
            </p:cNvSpPr>
            <p:nvPr/>
          </p:nvSpPr>
          <p:spPr bwMode="auto">
            <a:xfrm>
              <a:off x="594" y="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1" name="Freeform 701"/>
            <p:cNvSpPr>
              <a:spLocks/>
            </p:cNvSpPr>
            <p:nvPr/>
          </p:nvSpPr>
          <p:spPr bwMode="auto">
            <a:xfrm>
              <a:off x="594" y="804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6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6 h 12"/>
                <a:gd name="T58" fmla="*/ 0 w 1"/>
                <a:gd name="T59" fmla="*/ 6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2" name="Freeform 702"/>
            <p:cNvSpPr>
              <a:spLocks/>
            </p:cNvSpPr>
            <p:nvPr/>
          </p:nvSpPr>
          <p:spPr bwMode="auto">
            <a:xfrm>
              <a:off x="594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3" name="Freeform 703"/>
            <p:cNvSpPr>
              <a:spLocks/>
            </p:cNvSpPr>
            <p:nvPr/>
          </p:nvSpPr>
          <p:spPr bwMode="auto">
            <a:xfrm>
              <a:off x="587" y="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4" name="Freeform 704"/>
            <p:cNvSpPr>
              <a:spLocks/>
            </p:cNvSpPr>
            <p:nvPr/>
          </p:nvSpPr>
          <p:spPr bwMode="auto">
            <a:xfrm>
              <a:off x="587" y="804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12 h 12"/>
                <a:gd name="T10" fmla="*/ 0 w 1"/>
                <a:gd name="T11" fmla="*/ 12 h 12"/>
                <a:gd name="T12" fmla="*/ 0 w 1"/>
                <a:gd name="T13" fmla="*/ 12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6 h 12"/>
                <a:gd name="T26" fmla="*/ 0 w 1"/>
                <a:gd name="T27" fmla="*/ 6 h 12"/>
                <a:gd name="T28" fmla="*/ 0 w 1"/>
                <a:gd name="T29" fmla="*/ 6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6 h 12"/>
                <a:gd name="T36" fmla="*/ 0 w 1"/>
                <a:gd name="T37" fmla="*/ 6 h 12"/>
                <a:gd name="T38" fmla="*/ 0 w 1"/>
                <a:gd name="T39" fmla="*/ 6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12 h 12"/>
                <a:gd name="T54" fmla="*/ 0 w 1"/>
                <a:gd name="T55" fmla="*/ 12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5" name="Freeform 705"/>
            <p:cNvSpPr>
              <a:spLocks/>
            </p:cNvSpPr>
            <p:nvPr/>
          </p:nvSpPr>
          <p:spPr bwMode="auto">
            <a:xfrm>
              <a:off x="587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6" name="Freeform 706"/>
            <p:cNvSpPr>
              <a:spLocks/>
            </p:cNvSpPr>
            <p:nvPr/>
          </p:nvSpPr>
          <p:spPr bwMode="auto">
            <a:xfrm>
              <a:off x="580" y="804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7" name="Freeform 707"/>
            <p:cNvSpPr>
              <a:spLocks/>
            </p:cNvSpPr>
            <p:nvPr/>
          </p:nvSpPr>
          <p:spPr bwMode="auto">
            <a:xfrm>
              <a:off x="580" y="810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8" name="Freeform 708"/>
            <p:cNvSpPr>
              <a:spLocks/>
            </p:cNvSpPr>
            <p:nvPr/>
          </p:nvSpPr>
          <p:spPr bwMode="auto">
            <a:xfrm>
              <a:off x="580" y="816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09" name="Freeform 709"/>
            <p:cNvSpPr>
              <a:spLocks/>
            </p:cNvSpPr>
            <p:nvPr/>
          </p:nvSpPr>
          <p:spPr bwMode="auto">
            <a:xfrm>
              <a:off x="576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0" name="Freeform 710"/>
            <p:cNvSpPr>
              <a:spLocks/>
            </p:cNvSpPr>
            <p:nvPr/>
          </p:nvSpPr>
          <p:spPr bwMode="auto">
            <a:xfrm>
              <a:off x="576" y="816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6 h 12"/>
                <a:gd name="T4" fmla="*/ 0 w 1"/>
                <a:gd name="T5" fmla="*/ 6 h 12"/>
                <a:gd name="T6" fmla="*/ 0 w 1"/>
                <a:gd name="T7" fmla="*/ 6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0 h 12"/>
                <a:gd name="T22" fmla="*/ 0 w 1"/>
                <a:gd name="T23" fmla="*/ 0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0 h 12"/>
                <a:gd name="T42" fmla="*/ 0 w 1"/>
                <a:gd name="T43" fmla="*/ 0 h 12"/>
                <a:gd name="T44" fmla="*/ 0 w 1"/>
                <a:gd name="T45" fmla="*/ 0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6 h 12"/>
                <a:gd name="T58" fmla="*/ 0 w 1"/>
                <a:gd name="T59" fmla="*/ 6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1" name="Freeform 711"/>
            <p:cNvSpPr>
              <a:spLocks/>
            </p:cNvSpPr>
            <p:nvPr/>
          </p:nvSpPr>
          <p:spPr bwMode="auto">
            <a:xfrm>
              <a:off x="576" y="8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2" name="Freeform 712"/>
            <p:cNvSpPr>
              <a:spLocks/>
            </p:cNvSpPr>
            <p:nvPr/>
          </p:nvSpPr>
          <p:spPr bwMode="auto">
            <a:xfrm>
              <a:off x="569" y="8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3" name="Freeform 713"/>
            <p:cNvSpPr>
              <a:spLocks/>
            </p:cNvSpPr>
            <p:nvPr/>
          </p:nvSpPr>
          <p:spPr bwMode="auto">
            <a:xfrm>
              <a:off x="569" y="816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4" name="Freeform 714"/>
            <p:cNvSpPr>
              <a:spLocks/>
            </p:cNvSpPr>
            <p:nvPr/>
          </p:nvSpPr>
          <p:spPr bwMode="auto">
            <a:xfrm>
              <a:off x="569" y="8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5" name="Freeform 715"/>
            <p:cNvSpPr>
              <a:spLocks/>
            </p:cNvSpPr>
            <p:nvPr/>
          </p:nvSpPr>
          <p:spPr bwMode="auto">
            <a:xfrm>
              <a:off x="569" y="798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6" name="Freeform 716"/>
            <p:cNvSpPr>
              <a:spLocks/>
            </p:cNvSpPr>
            <p:nvPr/>
          </p:nvSpPr>
          <p:spPr bwMode="auto">
            <a:xfrm>
              <a:off x="569" y="798"/>
              <a:ext cx="7" cy="17"/>
            </a:xfrm>
            <a:custGeom>
              <a:avLst/>
              <a:gdLst>
                <a:gd name="T0" fmla="*/ 6 w 6"/>
                <a:gd name="T1" fmla="*/ 12 h 18"/>
                <a:gd name="T2" fmla="*/ 6 w 6"/>
                <a:gd name="T3" fmla="*/ 12 h 18"/>
                <a:gd name="T4" fmla="*/ 6 w 6"/>
                <a:gd name="T5" fmla="*/ 12 h 18"/>
                <a:gd name="T6" fmla="*/ 6 w 6"/>
                <a:gd name="T7" fmla="*/ 12 h 18"/>
                <a:gd name="T8" fmla="*/ 6 w 6"/>
                <a:gd name="T9" fmla="*/ 12 h 18"/>
                <a:gd name="T10" fmla="*/ 6 w 6"/>
                <a:gd name="T11" fmla="*/ 12 h 18"/>
                <a:gd name="T12" fmla="*/ 6 w 6"/>
                <a:gd name="T13" fmla="*/ 12 h 18"/>
                <a:gd name="T14" fmla="*/ 6 w 6"/>
                <a:gd name="T15" fmla="*/ 12 h 18"/>
                <a:gd name="T16" fmla="*/ 6 w 6"/>
                <a:gd name="T17" fmla="*/ 6 h 18"/>
                <a:gd name="T18" fmla="*/ 6 w 6"/>
                <a:gd name="T19" fmla="*/ 6 h 18"/>
                <a:gd name="T20" fmla="*/ 6 w 6"/>
                <a:gd name="T21" fmla="*/ 6 h 18"/>
                <a:gd name="T22" fmla="*/ 6 w 6"/>
                <a:gd name="T23" fmla="*/ 6 h 18"/>
                <a:gd name="T24" fmla="*/ 6 w 6"/>
                <a:gd name="T25" fmla="*/ 6 h 18"/>
                <a:gd name="T26" fmla="*/ 6 w 6"/>
                <a:gd name="T27" fmla="*/ 6 h 18"/>
                <a:gd name="T28" fmla="*/ 6 w 6"/>
                <a:gd name="T29" fmla="*/ 6 h 18"/>
                <a:gd name="T30" fmla="*/ 6 w 6"/>
                <a:gd name="T31" fmla="*/ 6 h 18"/>
                <a:gd name="T32" fmla="*/ 0 w 6"/>
                <a:gd name="T33" fmla="*/ 0 h 18"/>
                <a:gd name="T34" fmla="*/ 0 w 6"/>
                <a:gd name="T35" fmla="*/ 6 h 18"/>
                <a:gd name="T36" fmla="*/ 0 w 6"/>
                <a:gd name="T37" fmla="*/ 6 h 18"/>
                <a:gd name="T38" fmla="*/ 0 w 6"/>
                <a:gd name="T39" fmla="*/ 6 h 18"/>
                <a:gd name="T40" fmla="*/ 0 w 6"/>
                <a:gd name="T41" fmla="*/ 6 h 18"/>
                <a:gd name="T42" fmla="*/ 0 w 6"/>
                <a:gd name="T43" fmla="*/ 6 h 18"/>
                <a:gd name="T44" fmla="*/ 0 w 6"/>
                <a:gd name="T45" fmla="*/ 6 h 18"/>
                <a:gd name="T46" fmla="*/ 6 w 6"/>
                <a:gd name="T47" fmla="*/ 6 h 18"/>
                <a:gd name="T48" fmla="*/ 6 w 6"/>
                <a:gd name="T49" fmla="*/ 12 h 18"/>
                <a:gd name="T50" fmla="*/ 6 w 6"/>
                <a:gd name="T51" fmla="*/ 12 h 18"/>
                <a:gd name="T52" fmla="*/ 6 w 6"/>
                <a:gd name="T53" fmla="*/ 12 h 18"/>
                <a:gd name="T54" fmla="*/ 6 w 6"/>
                <a:gd name="T55" fmla="*/ 12 h 18"/>
                <a:gd name="T56" fmla="*/ 6 w 6"/>
                <a:gd name="T57" fmla="*/ 12 h 18"/>
                <a:gd name="T58" fmla="*/ 6 w 6"/>
                <a:gd name="T59" fmla="*/ 12 h 18"/>
                <a:gd name="T60" fmla="*/ 6 w 6"/>
                <a:gd name="T61" fmla="*/ 12 h 18"/>
                <a:gd name="T62" fmla="*/ 6 w 6"/>
                <a:gd name="T63" fmla="*/ 12 h 18"/>
                <a:gd name="T64" fmla="*/ 6 w 6"/>
                <a:gd name="T65" fmla="*/ 18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8"/>
                <a:gd name="T101" fmla="*/ 6 w 6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8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7" name="Freeform 717"/>
            <p:cNvSpPr>
              <a:spLocks/>
            </p:cNvSpPr>
            <p:nvPr/>
          </p:nvSpPr>
          <p:spPr bwMode="auto">
            <a:xfrm>
              <a:off x="576" y="810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8" name="Freeform 718"/>
            <p:cNvSpPr>
              <a:spLocks/>
            </p:cNvSpPr>
            <p:nvPr/>
          </p:nvSpPr>
          <p:spPr bwMode="auto">
            <a:xfrm>
              <a:off x="562" y="81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19" name="Freeform 719"/>
            <p:cNvSpPr>
              <a:spLocks/>
            </p:cNvSpPr>
            <p:nvPr/>
          </p:nvSpPr>
          <p:spPr bwMode="auto">
            <a:xfrm>
              <a:off x="558" y="810"/>
              <a:ext cx="5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0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0 h 12"/>
                <a:gd name="T36" fmla="*/ 6 w 6"/>
                <a:gd name="T37" fmla="*/ 0 h 12"/>
                <a:gd name="T38" fmla="*/ 6 w 6"/>
                <a:gd name="T39" fmla="*/ 0 h 12"/>
                <a:gd name="T40" fmla="*/ 6 w 6"/>
                <a:gd name="T41" fmla="*/ 0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6 h 12"/>
                <a:gd name="T60" fmla="*/ 6 w 6"/>
                <a:gd name="T61" fmla="*/ 6 h 12"/>
                <a:gd name="T62" fmla="*/ 6 w 6"/>
                <a:gd name="T63" fmla="*/ 6 h 12"/>
                <a:gd name="T64" fmla="*/ 0 w 6"/>
                <a:gd name="T65" fmla="*/ 6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0" name="Freeform 720"/>
            <p:cNvSpPr>
              <a:spLocks/>
            </p:cNvSpPr>
            <p:nvPr/>
          </p:nvSpPr>
          <p:spPr bwMode="auto">
            <a:xfrm>
              <a:off x="558" y="816"/>
              <a:ext cx="5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1" name="Freeform 721"/>
            <p:cNvSpPr>
              <a:spLocks/>
            </p:cNvSpPr>
            <p:nvPr/>
          </p:nvSpPr>
          <p:spPr bwMode="auto">
            <a:xfrm>
              <a:off x="569" y="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2" name="Freeform 722"/>
            <p:cNvSpPr>
              <a:spLocks/>
            </p:cNvSpPr>
            <p:nvPr/>
          </p:nvSpPr>
          <p:spPr bwMode="auto">
            <a:xfrm>
              <a:off x="562" y="804"/>
              <a:ext cx="7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12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6 h 12"/>
                <a:gd name="T36" fmla="*/ 6 w 6"/>
                <a:gd name="T37" fmla="*/ 6 h 12"/>
                <a:gd name="T38" fmla="*/ 6 w 6"/>
                <a:gd name="T39" fmla="*/ 6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6 h 12"/>
                <a:gd name="T60" fmla="*/ 0 w 6"/>
                <a:gd name="T61" fmla="*/ 6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3" name="Freeform 723"/>
            <p:cNvSpPr>
              <a:spLocks/>
            </p:cNvSpPr>
            <p:nvPr/>
          </p:nvSpPr>
          <p:spPr bwMode="auto">
            <a:xfrm>
              <a:off x="562" y="816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4" name="Freeform 724"/>
            <p:cNvSpPr>
              <a:spLocks/>
            </p:cNvSpPr>
            <p:nvPr/>
          </p:nvSpPr>
          <p:spPr bwMode="auto">
            <a:xfrm>
              <a:off x="569" y="8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5" name="Freeform 725"/>
            <p:cNvSpPr>
              <a:spLocks/>
            </p:cNvSpPr>
            <p:nvPr/>
          </p:nvSpPr>
          <p:spPr bwMode="auto">
            <a:xfrm>
              <a:off x="562" y="804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6" name="Freeform 726"/>
            <p:cNvSpPr>
              <a:spLocks/>
            </p:cNvSpPr>
            <p:nvPr/>
          </p:nvSpPr>
          <p:spPr bwMode="auto">
            <a:xfrm>
              <a:off x="562" y="81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7" name="Freeform 727"/>
            <p:cNvSpPr>
              <a:spLocks/>
            </p:cNvSpPr>
            <p:nvPr/>
          </p:nvSpPr>
          <p:spPr bwMode="auto">
            <a:xfrm>
              <a:off x="562" y="8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8" name="Freeform 728"/>
            <p:cNvSpPr>
              <a:spLocks/>
            </p:cNvSpPr>
            <p:nvPr/>
          </p:nvSpPr>
          <p:spPr bwMode="auto">
            <a:xfrm>
              <a:off x="558" y="804"/>
              <a:ext cx="5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0 h 12"/>
                <a:gd name="T36" fmla="*/ 6 w 6"/>
                <a:gd name="T37" fmla="*/ 0 h 12"/>
                <a:gd name="T38" fmla="*/ 6 w 6"/>
                <a:gd name="T39" fmla="*/ 0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6 h 12"/>
                <a:gd name="T64" fmla="*/ 0 w 6"/>
                <a:gd name="T65" fmla="*/ 6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29" name="Freeform 729"/>
            <p:cNvSpPr>
              <a:spLocks/>
            </p:cNvSpPr>
            <p:nvPr/>
          </p:nvSpPr>
          <p:spPr bwMode="auto">
            <a:xfrm>
              <a:off x="558" y="810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0" name="Freeform 730"/>
            <p:cNvSpPr>
              <a:spLocks/>
            </p:cNvSpPr>
            <p:nvPr/>
          </p:nvSpPr>
          <p:spPr bwMode="auto">
            <a:xfrm>
              <a:off x="558" y="804"/>
              <a:ext cx="5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1" name="Freeform 731"/>
            <p:cNvSpPr>
              <a:spLocks/>
            </p:cNvSpPr>
            <p:nvPr/>
          </p:nvSpPr>
          <p:spPr bwMode="auto">
            <a:xfrm>
              <a:off x="558" y="804"/>
              <a:ext cx="5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2" name="Freeform 732"/>
            <p:cNvSpPr>
              <a:spLocks/>
            </p:cNvSpPr>
            <p:nvPr/>
          </p:nvSpPr>
          <p:spPr bwMode="auto">
            <a:xfrm>
              <a:off x="558" y="810"/>
              <a:ext cx="5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3" name="Freeform 733"/>
            <p:cNvSpPr>
              <a:spLocks/>
            </p:cNvSpPr>
            <p:nvPr/>
          </p:nvSpPr>
          <p:spPr bwMode="auto">
            <a:xfrm>
              <a:off x="562" y="798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4" name="Freeform 734"/>
            <p:cNvSpPr>
              <a:spLocks/>
            </p:cNvSpPr>
            <p:nvPr/>
          </p:nvSpPr>
          <p:spPr bwMode="auto">
            <a:xfrm>
              <a:off x="562" y="798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5" name="Freeform 735"/>
            <p:cNvSpPr>
              <a:spLocks/>
            </p:cNvSpPr>
            <p:nvPr/>
          </p:nvSpPr>
          <p:spPr bwMode="auto">
            <a:xfrm>
              <a:off x="562" y="8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6" name="Freeform 736"/>
            <p:cNvSpPr>
              <a:spLocks/>
            </p:cNvSpPr>
            <p:nvPr/>
          </p:nvSpPr>
          <p:spPr bwMode="auto">
            <a:xfrm>
              <a:off x="569" y="787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7" name="Freeform 737"/>
            <p:cNvSpPr>
              <a:spLocks/>
            </p:cNvSpPr>
            <p:nvPr/>
          </p:nvSpPr>
          <p:spPr bwMode="auto">
            <a:xfrm>
              <a:off x="569" y="787"/>
              <a:ext cx="0" cy="12"/>
            </a:xfrm>
            <a:custGeom>
              <a:avLst/>
              <a:gdLst>
                <a:gd name="T0" fmla="*/ 0 w 1"/>
                <a:gd name="T1" fmla="*/ 11 h 11"/>
                <a:gd name="T2" fmla="*/ 0 w 1"/>
                <a:gd name="T3" fmla="*/ 11 h 11"/>
                <a:gd name="T4" fmla="*/ 0 w 1"/>
                <a:gd name="T5" fmla="*/ 11 h 11"/>
                <a:gd name="T6" fmla="*/ 0 w 1"/>
                <a:gd name="T7" fmla="*/ 11 h 11"/>
                <a:gd name="T8" fmla="*/ 0 w 1"/>
                <a:gd name="T9" fmla="*/ 11 h 11"/>
                <a:gd name="T10" fmla="*/ 0 w 1"/>
                <a:gd name="T11" fmla="*/ 11 h 11"/>
                <a:gd name="T12" fmla="*/ 0 w 1"/>
                <a:gd name="T13" fmla="*/ 11 h 11"/>
                <a:gd name="T14" fmla="*/ 0 w 1"/>
                <a:gd name="T15" fmla="*/ 6 h 11"/>
                <a:gd name="T16" fmla="*/ 0 w 1"/>
                <a:gd name="T17" fmla="*/ 6 h 11"/>
                <a:gd name="T18" fmla="*/ 0 w 1"/>
                <a:gd name="T19" fmla="*/ 6 h 11"/>
                <a:gd name="T20" fmla="*/ 0 w 1"/>
                <a:gd name="T21" fmla="*/ 6 h 11"/>
                <a:gd name="T22" fmla="*/ 0 w 1"/>
                <a:gd name="T23" fmla="*/ 6 h 11"/>
                <a:gd name="T24" fmla="*/ 0 w 1"/>
                <a:gd name="T25" fmla="*/ 6 h 11"/>
                <a:gd name="T26" fmla="*/ 0 w 1"/>
                <a:gd name="T27" fmla="*/ 6 h 11"/>
                <a:gd name="T28" fmla="*/ 0 w 1"/>
                <a:gd name="T29" fmla="*/ 6 h 11"/>
                <a:gd name="T30" fmla="*/ 0 w 1"/>
                <a:gd name="T31" fmla="*/ 6 h 11"/>
                <a:gd name="T32" fmla="*/ 0 w 1"/>
                <a:gd name="T33" fmla="*/ 0 h 11"/>
                <a:gd name="T34" fmla="*/ 0 w 1"/>
                <a:gd name="T35" fmla="*/ 6 h 11"/>
                <a:gd name="T36" fmla="*/ 0 w 1"/>
                <a:gd name="T37" fmla="*/ 6 h 11"/>
                <a:gd name="T38" fmla="*/ 0 w 1"/>
                <a:gd name="T39" fmla="*/ 6 h 11"/>
                <a:gd name="T40" fmla="*/ 0 w 1"/>
                <a:gd name="T41" fmla="*/ 6 h 11"/>
                <a:gd name="T42" fmla="*/ 0 w 1"/>
                <a:gd name="T43" fmla="*/ 6 h 11"/>
                <a:gd name="T44" fmla="*/ 0 w 1"/>
                <a:gd name="T45" fmla="*/ 6 h 11"/>
                <a:gd name="T46" fmla="*/ 0 w 1"/>
                <a:gd name="T47" fmla="*/ 6 h 11"/>
                <a:gd name="T48" fmla="*/ 0 w 1"/>
                <a:gd name="T49" fmla="*/ 6 h 11"/>
                <a:gd name="T50" fmla="*/ 0 w 1"/>
                <a:gd name="T51" fmla="*/ 11 h 11"/>
                <a:gd name="T52" fmla="*/ 0 w 1"/>
                <a:gd name="T53" fmla="*/ 11 h 11"/>
                <a:gd name="T54" fmla="*/ 0 w 1"/>
                <a:gd name="T55" fmla="*/ 11 h 11"/>
                <a:gd name="T56" fmla="*/ 0 w 1"/>
                <a:gd name="T57" fmla="*/ 11 h 11"/>
                <a:gd name="T58" fmla="*/ 0 w 1"/>
                <a:gd name="T59" fmla="*/ 11 h 11"/>
                <a:gd name="T60" fmla="*/ 0 w 1"/>
                <a:gd name="T61" fmla="*/ 11 h 11"/>
                <a:gd name="T62" fmla="*/ 0 w 1"/>
                <a:gd name="T63" fmla="*/ 11 h 11"/>
                <a:gd name="T64" fmla="*/ 0 w 1"/>
                <a:gd name="T65" fmla="*/ 11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1"/>
                <a:gd name="T101" fmla="*/ 1 w 1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1">
                  <a:moveTo>
                    <a:pt x="0" y="11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8" name="Freeform 738"/>
            <p:cNvSpPr>
              <a:spLocks/>
            </p:cNvSpPr>
            <p:nvPr/>
          </p:nvSpPr>
          <p:spPr bwMode="auto">
            <a:xfrm>
              <a:off x="569" y="798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39" name="Freeform 739"/>
            <p:cNvSpPr>
              <a:spLocks/>
            </p:cNvSpPr>
            <p:nvPr/>
          </p:nvSpPr>
          <p:spPr bwMode="auto">
            <a:xfrm>
              <a:off x="562" y="793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0" name="Freeform 740"/>
            <p:cNvSpPr>
              <a:spLocks/>
            </p:cNvSpPr>
            <p:nvPr/>
          </p:nvSpPr>
          <p:spPr bwMode="auto">
            <a:xfrm>
              <a:off x="558" y="793"/>
              <a:ext cx="5" cy="6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6 w 6"/>
                <a:gd name="T5" fmla="*/ 5 h 5"/>
                <a:gd name="T6" fmla="*/ 6 w 6"/>
                <a:gd name="T7" fmla="*/ 5 h 5"/>
                <a:gd name="T8" fmla="*/ 6 w 6"/>
                <a:gd name="T9" fmla="*/ 5 h 5"/>
                <a:gd name="T10" fmla="*/ 6 w 6"/>
                <a:gd name="T11" fmla="*/ 5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5 h 5"/>
                <a:gd name="T18" fmla="*/ 6 w 6"/>
                <a:gd name="T19" fmla="*/ 5 h 5"/>
                <a:gd name="T20" fmla="*/ 6 w 6"/>
                <a:gd name="T21" fmla="*/ 5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6 w 6"/>
                <a:gd name="T35" fmla="*/ 0 h 5"/>
                <a:gd name="T36" fmla="*/ 6 w 6"/>
                <a:gd name="T37" fmla="*/ 0 h 5"/>
                <a:gd name="T38" fmla="*/ 6 w 6"/>
                <a:gd name="T39" fmla="*/ 0 h 5"/>
                <a:gd name="T40" fmla="*/ 6 w 6"/>
                <a:gd name="T41" fmla="*/ 0 h 5"/>
                <a:gd name="T42" fmla="*/ 6 w 6"/>
                <a:gd name="T43" fmla="*/ 0 h 5"/>
                <a:gd name="T44" fmla="*/ 6 w 6"/>
                <a:gd name="T45" fmla="*/ 0 h 5"/>
                <a:gd name="T46" fmla="*/ 6 w 6"/>
                <a:gd name="T47" fmla="*/ 5 h 5"/>
                <a:gd name="T48" fmla="*/ 6 w 6"/>
                <a:gd name="T49" fmla="*/ 5 h 5"/>
                <a:gd name="T50" fmla="*/ 6 w 6"/>
                <a:gd name="T51" fmla="*/ 5 h 5"/>
                <a:gd name="T52" fmla="*/ 6 w 6"/>
                <a:gd name="T53" fmla="*/ 5 h 5"/>
                <a:gd name="T54" fmla="*/ 6 w 6"/>
                <a:gd name="T55" fmla="*/ 5 h 5"/>
                <a:gd name="T56" fmla="*/ 6 w 6"/>
                <a:gd name="T57" fmla="*/ 5 h 5"/>
                <a:gd name="T58" fmla="*/ 6 w 6"/>
                <a:gd name="T59" fmla="*/ 5 h 5"/>
                <a:gd name="T60" fmla="*/ 6 w 6"/>
                <a:gd name="T61" fmla="*/ 5 h 5"/>
                <a:gd name="T62" fmla="*/ 0 w 6"/>
                <a:gd name="T63" fmla="*/ 5 h 5"/>
                <a:gd name="T64" fmla="*/ 0 w 6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1" name="Freeform 741"/>
            <p:cNvSpPr>
              <a:spLocks/>
            </p:cNvSpPr>
            <p:nvPr/>
          </p:nvSpPr>
          <p:spPr bwMode="auto">
            <a:xfrm>
              <a:off x="558" y="798"/>
              <a:ext cx="5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2" name="Freeform 742"/>
            <p:cNvSpPr>
              <a:spLocks/>
            </p:cNvSpPr>
            <p:nvPr/>
          </p:nvSpPr>
          <p:spPr bwMode="auto">
            <a:xfrm>
              <a:off x="558" y="793"/>
              <a:ext cx="5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3" name="Freeform 743"/>
            <p:cNvSpPr>
              <a:spLocks/>
            </p:cNvSpPr>
            <p:nvPr/>
          </p:nvSpPr>
          <p:spPr bwMode="auto">
            <a:xfrm>
              <a:off x="558" y="793"/>
              <a:ext cx="5" cy="12"/>
            </a:xfrm>
            <a:custGeom>
              <a:avLst/>
              <a:gdLst>
                <a:gd name="T0" fmla="*/ 0 w 6"/>
                <a:gd name="T1" fmla="*/ 11 h 11"/>
                <a:gd name="T2" fmla="*/ 0 w 6"/>
                <a:gd name="T3" fmla="*/ 11 h 11"/>
                <a:gd name="T4" fmla="*/ 0 w 6"/>
                <a:gd name="T5" fmla="*/ 11 h 11"/>
                <a:gd name="T6" fmla="*/ 0 w 6"/>
                <a:gd name="T7" fmla="*/ 11 h 11"/>
                <a:gd name="T8" fmla="*/ 0 w 6"/>
                <a:gd name="T9" fmla="*/ 5 h 11"/>
                <a:gd name="T10" fmla="*/ 0 w 6"/>
                <a:gd name="T11" fmla="*/ 5 h 11"/>
                <a:gd name="T12" fmla="*/ 0 w 6"/>
                <a:gd name="T13" fmla="*/ 5 h 11"/>
                <a:gd name="T14" fmla="*/ 0 w 6"/>
                <a:gd name="T15" fmla="*/ 5 h 11"/>
                <a:gd name="T16" fmla="*/ 0 w 6"/>
                <a:gd name="T17" fmla="*/ 5 h 11"/>
                <a:gd name="T18" fmla="*/ 0 w 6"/>
                <a:gd name="T19" fmla="*/ 5 h 11"/>
                <a:gd name="T20" fmla="*/ 0 w 6"/>
                <a:gd name="T21" fmla="*/ 5 h 11"/>
                <a:gd name="T22" fmla="*/ 0 w 6"/>
                <a:gd name="T23" fmla="*/ 5 h 11"/>
                <a:gd name="T24" fmla="*/ 0 w 6"/>
                <a:gd name="T25" fmla="*/ 5 h 11"/>
                <a:gd name="T26" fmla="*/ 0 w 6"/>
                <a:gd name="T27" fmla="*/ 5 h 11"/>
                <a:gd name="T28" fmla="*/ 6 w 6"/>
                <a:gd name="T29" fmla="*/ 5 h 11"/>
                <a:gd name="T30" fmla="*/ 6 w 6"/>
                <a:gd name="T31" fmla="*/ 0 h 11"/>
                <a:gd name="T32" fmla="*/ 0 w 6"/>
                <a:gd name="T33" fmla="*/ 0 h 11"/>
                <a:gd name="T34" fmla="*/ 0 w 6"/>
                <a:gd name="T35" fmla="*/ 0 h 11"/>
                <a:gd name="T36" fmla="*/ 0 w 6"/>
                <a:gd name="T37" fmla="*/ 5 h 11"/>
                <a:gd name="T38" fmla="*/ 0 w 6"/>
                <a:gd name="T39" fmla="*/ 5 h 11"/>
                <a:gd name="T40" fmla="*/ 0 w 6"/>
                <a:gd name="T41" fmla="*/ 5 h 11"/>
                <a:gd name="T42" fmla="*/ 0 w 6"/>
                <a:gd name="T43" fmla="*/ 5 h 11"/>
                <a:gd name="T44" fmla="*/ 0 w 6"/>
                <a:gd name="T45" fmla="*/ 5 h 11"/>
                <a:gd name="T46" fmla="*/ 0 w 6"/>
                <a:gd name="T47" fmla="*/ 5 h 11"/>
                <a:gd name="T48" fmla="*/ 0 w 6"/>
                <a:gd name="T49" fmla="*/ 5 h 11"/>
                <a:gd name="T50" fmla="*/ 0 w 6"/>
                <a:gd name="T51" fmla="*/ 5 h 11"/>
                <a:gd name="T52" fmla="*/ 0 w 6"/>
                <a:gd name="T53" fmla="*/ 5 h 11"/>
                <a:gd name="T54" fmla="*/ 0 w 6"/>
                <a:gd name="T55" fmla="*/ 5 h 11"/>
                <a:gd name="T56" fmla="*/ 0 w 6"/>
                <a:gd name="T57" fmla="*/ 5 h 11"/>
                <a:gd name="T58" fmla="*/ 0 w 6"/>
                <a:gd name="T59" fmla="*/ 5 h 11"/>
                <a:gd name="T60" fmla="*/ 0 w 6"/>
                <a:gd name="T61" fmla="*/ 5 h 11"/>
                <a:gd name="T62" fmla="*/ 0 w 6"/>
                <a:gd name="T63" fmla="*/ 11 h 11"/>
                <a:gd name="T64" fmla="*/ 0 w 6"/>
                <a:gd name="T65" fmla="*/ 11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1"/>
                <a:gd name="T101" fmla="*/ 6 w 6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1">
                  <a:moveTo>
                    <a:pt x="0" y="11"/>
                  </a:moveTo>
                  <a:lnTo>
                    <a:pt x="0" y="11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4" name="Freeform 744"/>
            <p:cNvSpPr>
              <a:spLocks/>
            </p:cNvSpPr>
            <p:nvPr/>
          </p:nvSpPr>
          <p:spPr bwMode="auto">
            <a:xfrm>
              <a:off x="551" y="80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5" name="Freeform 745"/>
            <p:cNvSpPr>
              <a:spLocks/>
            </p:cNvSpPr>
            <p:nvPr/>
          </p:nvSpPr>
          <p:spPr bwMode="auto">
            <a:xfrm>
              <a:off x="558" y="78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6" name="Freeform 746"/>
            <p:cNvSpPr>
              <a:spLocks/>
            </p:cNvSpPr>
            <p:nvPr/>
          </p:nvSpPr>
          <p:spPr bwMode="auto">
            <a:xfrm>
              <a:off x="551" y="787"/>
              <a:ext cx="7" cy="12"/>
            </a:xfrm>
            <a:custGeom>
              <a:avLst/>
              <a:gdLst>
                <a:gd name="T0" fmla="*/ 0 w 6"/>
                <a:gd name="T1" fmla="*/ 11 h 11"/>
                <a:gd name="T2" fmla="*/ 6 w 6"/>
                <a:gd name="T3" fmla="*/ 11 h 11"/>
                <a:gd name="T4" fmla="*/ 6 w 6"/>
                <a:gd name="T5" fmla="*/ 11 h 11"/>
                <a:gd name="T6" fmla="*/ 6 w 6"/>
                <a:gd name="T7" fmla="*/ 11 h 11"/>
                <a:gd name="T8" fmla="*/ 6 w 6"/>
                <a:gd name="T9" fmla="*/ 11 h 11"/>
                <a:gd name="T10" fmla="*/ 6 w 6"/>
                <a:gd name="T11" fmla="*/ 6 h 11"/>
                <a:gd name="T12" fmla="*/ 6 w 6"/>
                <a:gd name="T13" fmla="*/ 6 h 11"/>
                <a:gd name="T14" fmla="*/ 6 w 6"/>
                <a:gd name="T15" fmla="*/ 6 h 11"/>
                <a:gd name="T16" fmla="*/ 6 w 6"/>
                <a:gd name="T17" fmla="*/ 6 h 11"/>
                <a:gd name="T18" fmla="*/ 6 w 6"/>
                <a:gd name="T19" fmla="*/ 6 h 11"/>
                <a:gd name="T20" fmla="*/ 6 w 6"/>
                <a:gd name="T21" fmla="*/ 6 h 11"/>
                <a:gd name="T22" fmla="*/ 6 w 6"/>
                <a:gd name="T23" fmla="*/ 6 h 11"/>
                <a:gd name="T24" fmla="*/ 6 w 6"/>
                <a:gd name="T25" fmla="*/ 6 h 11"/>
                <a:gd name="T26" fmla="*/ 6 w 6"/>
                <a:gd name="T27" fmla="*/ 6 h 11"/>
                <a:gd name="T28" fmla="*/ 6 w 6"/>
                <a:gd name="T29" fmla="*/ 6 h 11"/>
                <a:gd name="T30" fmla="*/ 6 w 6"/>
                <a:gd name="T31" fmla="*/ 0 h 11"/>
                <a:gd name="T32" fmla="*/ 6 w 6"/>
                <a:gd name="T33" fmla="*/ 0 h 11"/>
                <a:gd name="T34" fmla="*/ 6 w 6"/>
                <a:gd name="T35" fmla="*/ 0 h 11"/>
                <a:gd name="T36" fmla="*/ 6 w 6"/>
                <a:gd name="T37" fmla="*/ 6 h 11"/>
                <a:gd name="T38" fmla="*/ 6 w 6"/>
                <a:gd name="T39" fmla="*/ 6 h 11"/>
                <a:gd name="T40" fmla="*/ 6 w 6"/>
                <a:gd name="T41" fmla="*/ 6 h 11"/>
                <a:gd name="T42" fmla="*/ 6 w 6"/>
                <a:gd name="T43" fmla="*/ 6 h 11"/>
                <a:gd name="T44" fmla="*/ 6 w 6"/>
                <a:gd name="T45" fmla="*/ 6 h 11"/>
                <a:gd name="T46" fmla="*/ 6 w 6"/>
                <a:gd name="T47" fmla="*/ 6 h 11"/>
                <a:gd name="T48" fmla="*/ 6 w 6"/>
                <a:gd name="T49" fmla="*/ 6 h 11"/>
                <a:gd name="T50" fmla="*/ 6 w 6"/>
                <a:gd name="T51" fmla="*/ 6 h 11"/>
                <a:gd name="T52" fmla="*/ 6 w 6"/>
                <a:gd name="T53" fmla="*/ 6 h 11"/>
                <a:gd name="T54" fmla="*/ 6 w 6"/>
                <a:gd name="T55" fmla="*/ 6 h 11"/>
                <a:gd name="T56" fmla="*/ 0 w 6"/>
                <a:gd name="T57" fmla="*/ 6 h 11"/>
                <a:gd name="T58" fmla="*/ 0 w 6"/>
                <a:gd name="T59" fmla="*/ 6 h 11"/>
                <a:gd name="T60" fmla="*/ 0 w 6"/>
                <a:gd name="T61" fmla="*/ 11 h 11"/>
                <a:gd name="T62" fmla="*/ 0 w 6"/>
                <a:gd name="T63" fmla="*/ 11 h 11"/>
                <a:gd name="T64" fmla="*/ 0 w 6"/>
                <a:gd name="T65" fmla="*/ 11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1"/>
                <a:gd name="T101" fmla="*/ 6 w 6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1">
                  <a:moveTo>
                    <a:pt x="0" y="11"/>
                  </a:moveTo>
                  <a:lnTo>
                    <a:pt x="0" y="11"/>
                  </a:lnTo>
                  <a:lnTo>
                    <a:pt x="6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7" name="Freeform 747"/>
            <p:cNvSpPr>
              <a:spLocks/>
            </p:cNvSpPr>
            <p:nvPr/>
          </p:nvSpPr>
          <p:spPr bwMode="auto">
            <a:xfrm>
              <a:off x="551" y="798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8" name="Freeform 748"/>
            <p:cNvSpPr>
              <a:spLocks/>
            </p:cNvSpPr>
            <p:nvPr/>
          </p:nvSpPr>
          <p:spPr bwMode="auto">
            <a:xfrm>
              <a:off x="562" y="787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49" name="Freeform 749"/>
            <p:cNvSpPr>
              <a:spLocks/>
            </p:cNvSpPr>
            <p:nvPr/>
          </p:nvSpPr>
          <p:spPr bwMode="auto">
            <a:xfrm>
              <a:off x="558" y="787"/>
              <a:ext cx="5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0" name="Freeform 750"/>
            <p:cNvSpPr>
              <a:spLocks/>
            </p:cNvSpPr>
            <p:nvPr/>
          </p:nvSpPr>
          <p:spPr bwMode="auto">
            <a:xfrm>
              <a:off x="562" y="793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1" name="Freeform 751"/>
            <p:cNvSpPr>
              <a:spLocks/>
            </p:cNvSpPr>
            <p:nvPr/>
          </p:nvSpPr>
          <p:spPr bwMode="auto">
            <a:xfrm>
              <a:off x="562" y="775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2" name="Freeform 752"/>
            <p:cNvSpPr>
              <a:spLocks/>
            </p:cNvSpPr>
            <p:nvPr/>
          </p:nvSpPr>
          <p:spPr bwMode="auto">
            <a:xfrm>
              <a:off x="558" y="775"/>
              <a:ext cx="5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6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0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6 w 6"/>
                <a:gd name="T33" fmla="*/ 0 h 12"/>
                <a:gd name="T34" fmla="*/ 6 w 6"/>
                <a:gd name="T35" fmla="*/ 0 h 12"/>
                <a:gd name="T36" fmla="*/ 6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3" name="Freeform 753"/>
            <p:cNvSpPr>
              <a:spLocks/>
            </p:cNvSpPr>
            <p:nvPr/>
          </p:nvSpPr>
          <p:spPr bwMode="auto">
            <a:xfrm>
              <a:off x="558" y="787"/>
              <a:ext cx="5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4" name="Freeform 754"/>
            <p:cNvSpPr>
              <a:spLocks/>
            </p:cNvSpPr>
            <p:nvPr/>
          </p:nvSpPr>
          <p:spPr bwMode="auto">
            <a:xfrm>
              <a:off x="558" y="775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5" name="Freeform 755"/>
            <p:cNvSpPr>
              <a:spLocks/>
            </p:cNvSpPr>
            <p:nvPr/>
          </p:nvSpPr>
          <p:spPr bwMode="auto">
            <a:xfrm>
              <a:off x="551" y="775"/>
              <a:ext cx="7" cy="17"/>
            </a:xfrm>
            <a:custGeom>
              <a:avLst/>
              <a:gdLst>
                <a:gd name="T0" fmla="*/ 6 w 6"/>
                <a:gd name="T1" fmla="*/ 12 h 18"/>
                <a:gd name="T2" fmla="*/ 0 w 6"/>
                <a:gd name="T3" fmla="*/ 12 h 18"/>
                <a:gd name="T4" fmla="*/ 0 w 6"/>
                <a:gd name="T5" fmla="*/ 12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  <a:gd name="T12" fmla="*/ 0 w 6"/>
                <a:gd name="T13" fmla="*/ 12 h 18"/>
                <a:gd name="T14" fmla="*/ 0 w 6"/>
                <a:gd name="T15" fmla="*/ 12 h 18"/>
                <a:gd name="T16" fmla="*/ 0 w 6"/>
                <a:gd name="T17" fmla="*/ 6 h 18"/>
                <a:gd name="T18" fmla="*/ 0 w 6"/>
                <a:gd name="T19" fmla="*/ 6 h 18"/>
                <a:gd name="T20" fmla="*/ 6 w 6"/>
                <a:gd name="T21" fmla="*/ 6 h 18"/>
                <a:gd name="T22" fmla="*/ 6 w 6"/>
                <a:gd name="T23" fmla="*/ 6 h 18"/>
                <a:gd name="T24" fmla="*/ 6 w 6"/>
                <a:gd name="T25" fmla="*/ 6 h 18"/>
                <a:gd name="T26" fmla="*/ 6 w 6"/>
                <a:gd name="T27" fmla="*/ 6 h 18"/>
                <a:gd name="T28" fmla="*/ 6 w 6"/>
                <a:gd name="T29" fmla="*/ 6 h 18"/>
                <a:gd name="T30" fmla="*/ 6 w 6"/>
                <a:gd name="T31" fmla="*/ 6 h 18"/>
                <a:gd name="T32" fmla="*/ 6 w 6"/>
                <a:gd name="T33" fmla="*/ 0 h 18"/>
                <a:gd name="T34" fmla="*/ 6 w 6"/>
                <a:gd name="T35" fmla="*/ 6 h 18"/>
                <a:gd name="T36" fmla="*/ 0 w 6"/>
                <a:gd name="T37" fmla="*/ 6 h 18"/>
                <a:gd name="T38" fmla="*/ 0 w 6"/>
                <a:gd name="T39" fmla="*/ 6 h 18"/>
                <a:gd name="T40" fmla="*/ 0 w 6"/>
                <a:gd name="T41" fmla="*/ 6 h 18"/>
                <a:gd name="T42" fmla="*/ 0 w 6"/>
                <a:gd name="T43" fmla="*/ 6 h 18"/>
                <a:gd name="T44" fmla="*/ 0 w 6"/>
                <a:gd name="T45" fmla="*/ 6 h 18"/>
                <a:gd name="T46" fmla="*/ 0 w 6"/>
                <a:gd name="T47" fmla="*/ 6 h 18"/>
                <a:gd name="T48" fmla="*/ 0 w 6"/>
                <a:gd name="T49" fmla="*/ 6 h 18"/>
                <a:gd name="T50" fmla="*/ 0 w 6"/>
                <a:gd name="T51" fmla="*/ 12 h 18"/>
                <a:gd name="T52" fmla="*/ 0 w 6"/>
                <a:gd name="T53" fmla="*/ 12 h 18"/>
                <a:gd name="T54" fmla="*/ 0 w 6"/>
                <a:gd name="T55" fmla="*/ 12 h 18"/>
                <a:gd name="T56" fmla="*/ 0 w 6"/>
                <a:gd name="T57" fmla="*/ 12 h 18"/>
                <a:gd name="T58" fmla="*/ 0 w 6"/>
                <a:gd name="T59" fmla="*/ 12 h 18"/>
                <a:gd name="T60" fmla="*/ 0 w 6"/>
                <a:gd name="T61" fmla="*/ 12 h 18"/>
                <a:gd name="T62" fmla="*/ 0 w 6"/>
                <a:gd name="T63" fmla="*/ 12 h 18"/>
                <a:gd name="T64" fmla="*/ 0 w 6"/>
                <a:gd name="T65" fmla="*/ 18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8"/>
                <a:gd name="T101" fmla="*/ 6 w 6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8">
                  <a:moveTo>
                    <a:pt x="6" y="12"/>
                  </a:move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6" name="Freeform 756"/>
            <p:cNvSpPr>
              <a:spLocks/>
            </p:cNvSpPr>
            <p:nvPr/>
          </p:nvSpPr>
          <p:spPr bwMode="auto">
            <a:xfrm>
              <a:off x="551" y="787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7" name="Freeform 757"/>
            <p:cNvSpPr>
              <a:spLocks/>
            </p:cNvSpPr>
            <p:nvPr/>
          </p:nvSpPr>
          <p:spPr bwMode="auto">
            <a:xfrm>
              <a:off x="605" y="74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8" name="Freeform 758"/>
            <p:cNvSpPr>
              <a:spLocks/>
            </p:cNvSpPr>
            <p:nvPr/>
          </p:nvSpPr>
          <p:spPr bwMode="auto">
            <a:xfrm>
              <a:off x="598" y="727"/>
              <a:ext cx="7" cy="13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12 h 12"/>
                <a:gd name="T20" fmla="*/ 6 w 6"/>
                <a:gd name="T21" fmla="*/ 12 h 12"/>
                <a:gd name="T22" fmla="*/ 6 w 6"/>
                <a:gd name="T23" fmla="*/ 12 h 12"/>
                <a:gd name="T24" fmla="*/ 6 w 6"/>
                <a:gd name="T25" fmla="*/ 12 h 12"/>
                <a:gd name="T26" fmla="*/ 6 w 6"/>
                <a:gd name="T27" fmla="*/ 12 h 12"/>
                <a:gd name="T28" fmla="*/ 6 w 6"/>
                <a:gd name="T29" fmla="*/ 12 h 12"/>
                <a:gd name="T30" fmla="*/ 6 w 6"/>
                <a:gd name="T31" fmla="*/ 12 h 12"/>
                <a:gd name="T32" fmla="*/ 6 w 6"/>
                <a:gd name="T33" fmla="*/ 12 h 12"/>
                <a:gd name="T34" fmla="*/ 6 w 6"/>
                <a:gd name="T35" fmla="*/ 12 h 12"/>
                <a:gd name="T36" fmla="*/ 6 w 6"/>
                <a:gd name="T37" fmla="*/ 12 h 12"/>
                <a:gd name="T38" fmla="*/ 6 w 6"/>
                <a:gd name="T39" fmla="*/ 12 h 12"/>
                <a:gd name="T40" fmla="*/ 6 w 6"/>
                <a:gd name="T41" fmla="*/ 12 h 12"/>
                <a:gd name="T42" fmla="*/ 6 w 6"/>
                <a:gd name="T43" fmla="*/ 12 h 12"/>
                <a:gd name="T44" fmla="*/ 6 w 6"/>
                <a:gd name="T45" fmla="*/ 12 h 12"/>
                <a:gd name="T46" fmla="*/ 6 w 6"/>
                <a:gd name="T47" fmla="*/ 12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6 h 12"/>
                <a:gd name="T60" fmla="*/ 6 w 6"/>
                <a:gd name="T61" fmla="*/ 6 h 12"/>
                <a:gd name="T62" fmla="*/ 6 w 6"/>
                <a:gd name="T63" fmla="*/ 6 h 12"/>
                <a:gd name="T64" fmla="*/ 6 w 6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59" name="Freeform 759"/>
            <p:cNvSpPr>
              <a:spLocks/>
            </p:cNvSpPr>
            <p:nvPr/>
          </p:nvSpPr>
          <p:spPr bwMode="auto">
            <a:xfrm>
              <a:off x="598" y="727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0" name="Freeform 760"/>
            <p:cNvSpPr>
              <a:spLocks/>
            </p:cNvSpPr>
            <p:nvPr/>
          </p:nvSpPr>
          <p:spPr bwMode="auto">
            <a:xfrm>
              <a:off x="598" y="74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1" name="Freeform 761"/>
            <p:cNvSpPr>
              <a:spLocks/>
            </p:cNvSpPr>
            <p:nvPr/>
          </p:nvSpPr>
          <p:spPr bwMode="auto">
            <a:xfrm>
              <a:off x="598" y="722"/>
              <a:ext cx="2" cy="19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6 h 18"/>
                <a:gd name="T6" fmla="*/ 0 w 1"/>
                <a:gd name="T7" fmla="*/ 6 h 18"/>
                <a:gd name="T8" fmla="*/ 0 w 1"/>
                <a:gd name="T9" fmla="*/ 6 h 18"/>
                <a:gd name="T10" fmla="*/ 0 w 1"/>
                <a:gd name="T11" fmla="*/ 6 h 18"/>
                <a:gd name="T12" fmla="*/ 0 w 1"/>
                <a:gd name="T13" fmla="*/ 6 h 18"/>
                <a:gd name="T14" fmla="*/ 0 w 1"/>
                <a:gd name="T15" fmla="*/ 6 h 18"/>
                <a:gd name="T16" fmla="*/ 0 w 1"/>
                <a:gd name="T17" fmla="*/ 12 h 18"/>
                <a:gd name="T18" fmla="*/ 0 w 1"/>
                <a:gd name="T19" fmla="*/ 12 h 18"/>
                <a:gd name="T20" fmla="*/ 0 w 1"/>
                <a:gd name="T21" fmla="*/ 12 h 18"/>
                <a:gd name="T22" fmla="*/ 0 w 1"/>
                <a:gd name="T23" fmla="*/ 12 h 18"/>
                <a:gd name="T24" fmla="*/ 0 w 1"/>
                <a:gd name="T25" fmla="*/ 12 h 18"/>
                <a:gd name="T26" fmla="*/ 0 w 1"/>
                <a:gd name="T27" fmla="*/ 12 h 18"/>
                <a:gd name="T28" fmla="*/ 0 w 1"/>
                <a:gd name="T29" fmla="*/ 18 h 18"/>
                <a:gd name="T30" fmla="*/ 0 w 1"/>
                <a:gd name="T31" fmla="*/ 18 h 18"/>
                <a:gd name="T32" fmla="*/ 0 w 1"/>
                <a:gd name="T33" fmla="*/ 18 h 18"/>
                <a:gd name="T34" fmla="*/ 0 w 1"/>
                <a:gd name="T35" fmla="*/ 18 h 18"/>
                <a:gd name="T36" fmla="*/ 0 w 1"/>
                <a:gd name="T37" fmla="*/ 12 h 18"/>
                <a:gd name="T38" fmla="*/ 0 w 1"/>
                <a:gd name="T39" fmla="*/ 12 h 18"/>
                <a:gd name="T40" fmla="*/ 0 w 1"/>
                <a:gd name="T41" fmla="*/ 12 h 18"/>
                <a:gd name="T42" fmla="*/ 0 w 1"/>
                <a:gd name="T43" fmla="*/ 12 h 18"/>
                <a:gd name="T44" fmla="*/ 0 w 1"/>
                <a:gd name="T45" fmla="*/ 12 h 18"/>
                <a:gd name="T46" fmla="*/ 0 w 1"/>
                <a:gd name="T47" fmla="*/ 12 h 18"/>
                <a:gd name="T48" fmla="*/ 0 w 1"/>
                <a:gd name="T49" fmla="*/ 6 h 18"/>
                <a:gd name="T50" fmla="*/ 0 w 1"/>
                <a:gd name="T51" fmla="*/ 6 h 18"/>
                <a:gd name="T52" fmla="*/ 0 w 1"/>
                <a:gd name="T53" fmla="*/ 6 h 18"/>
                <a:gd name="T54" fmla="*/ 0 w 1"/>
                <a:gd name="T55" fmla="*/ 6 h 18"/>
                <a:gd name="T56" fmla="*/ 0 w 1"/>
                <a:gd name="T57" fmla="*/ 6 h 18"/>
                <a:gd name="T58" fmla="*/ 0 w 1"/>
                <a:gd name="T59" fmla="*/ 6 h 18"/>
                <a:gd name="T60" fmla="*/ 0 w 1"/>
                <a:gd name="T61" fmla="*/ 0 h 18"/>
                <a:gd name="T62" fmla="*/ 0 w 1"/>
                <a:gd name="T63" fmla="*/ 0 h 18"/>
                <a:gd name="T64" fmla="*/ 0 w 1"/>
                <a:gd name="T65" fmla="*/ 0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8"/>
                <a:gd name="T101" fmla="*/ 1 w 1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2" name="Freeform 762"/>
            <p:cNvSpPr>
              <a:spLocks/>
            </p:cNvSpPr>
            <p:nvPr/>
          </p:nvSpPr>
          <p:spPr bwMode="auto">
            <a:xfrm>
              <a:off x="598" y="7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3" name="Freeform 763"/>
            <p:cNvSpPr>
              <a:spLocks/>
            </p:cNvSpPr>
            <p:nvPr/>
          </p:nvSpPr>
          <p:spPr bwMode="auto">
            <a:xfrm>
              <a:off x="598" y="741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4" name="Freeform 764"/>
            <p:cNvSpPr>
              <a:spLocks/>
            </p:cNvSpPr>
            <p:nvPr/>
          </p:nvSpPr>
          <p:spPr bwMode="auto">
            <a:xfrm>
              <a:off x="598" y="722"/>
              <a:ext cx="2" cy="19"/>
            </a:xfrm>
            <a:custGeom>
              <a:avLst/>
              <a:gdLst>
                <a:gd name="T0" fmla="*/ 0 w 1"/>
                <a:gd name="T1" fmla="*/ 0 h 18"/>
                <a:gd name="T2" fmla="*/ 0 w 1"/>
                <a:gd name="T3" fmla="*/ 0 h 18"/>
                <a:gd name="T4" fmla="*/ 0 w 1"/>
                <a:gd name="T5" fmla="*/ 0 h 18"/>
                <a:gd name="T6" fmla="*/ 0 w 1"/>
                <a:gd name="T7" fmla="*/ 6 h 18"/>
                <a:gd name="T8" fmla="*/ 0 w 1"/>
                <a:gd name="T9" fmla="*/ 6 h 18"/>
                <a:gd name="T10" fmla="*/ 0 w 1"/>
                <a:gd name="T11" fmla="*/ 6 h 18"/>
                <a:gd name="T12" fmla="*/ 0 w 1"/>
                <a:gd name="T13" fmla="*/ 6 h 18"/>
                <a:gd name="T14" fmla="*/ 0 w 1"/>
                <a:gd name="T15" fmla="*/ 6 h 18"/>
                <a:gd name="T16" fmla="*/ 0 w 1"/>
                <a:gd name="T17" fmla="*/ 6 h 18"/>
                <a:gd name="T18" fmla="*/ 0 w 1"/>
                <a:gd name="T19" fmla="*/ 12 h 18"/>
                <a:gd name="T20" fmla="*/ 0 w 1"/>
                <a:gd name="T21" fmla="*/ 12 h 18"/>
                <a:gd name="T22" fmla="*/ 0 w 1"/>
                <a:gd name="T23" fmla="*/ 12 h 18"/>
                <a:gd name="T24" fmla="*/ 0 w 1"/>
                <a:gd name="T25" fmla="*/ 12 h 18"/>
                <a:gd name="T26" fmla="*/ 0 w 1"/>
                <a:gd name="T27" fmla="*/ 12 h 18"/>
                <a:gd name="T28" fmla="*/ 0 w 1"/>
                <a:gd name="T29" fmla="*/ 18 h 18"/>
                <a:gd name="T30" fmla="*/ 0 w 1"/>
                <a:gd name="T31" fmla="*/ 18 h 18"/>
                <a:gd name="T32" fmla="*/ 0 w 1"/>
                <a:gd name="T33" fmla="*/ 18 h 18"/>
                <a:gd name="T34" fmla="*/ 0 w 1"/>
                <a:gd name="T35" fmla="*/ 18 h 18"/>
                <a:gd name="T36" fmla="*/ 0 w 1"/>
                <a:gd name="T37" fmla="*/ 12 h 18"/>
                <a:gd name="T38" fmla="*/ 0 w 1"/>
                <a:gd name="T39" fmla="*/ 12 h 18"/>
                <a:gd name="T40" fmla="*/ 0 w 1"/>
                <a:gd name="T41" fmla="*/ 12 h 18"/>
                <a:gd name="T42" fmla="*/ 0 w 1"/>
                <a:gd name="T43" fmla="*/ 12 h 18"/>
                <a:gd name="T44" fmla="*/ 0 w 1"/>
                <a:gd name="T45" fmla="*/ 12 h 18"/>
                <a:gd name="T46" fmla="*/ 0 w 1"/>
                <a:gd name="T47" fmla="*/ 6 h 18"/>
                <a:gd name="T48" fmla="*/ 0 w 1"/>
                <a:gd name="T49" fmla="*/ 6 h 18"/>
                <a:gd name="T50" fmla="*/ 0 w 1"/>
                <a:gd name="T51" fmla="*/ 6 h 18"/>
                <a:gd name="T52" fmla="*/ 0 w 1"/>
                <a:gd name="T53" fmla="*/ 6 h 18"/>
                <a:gd name="T54" fmla="*/ 0 w 1"/>
                <a:gd name="T55" fmla="*/ 6 h 18"/>
                <a:gd name="T56" fmla="*/ 0 w 1"/>
                <a:gd name="T57" fmla="*/ 6 h 18"/>
                <a:gd name="T58" fmla="*/ 0 w 1"/>
                <a:gd name="T59" fmla="*/ 0 h 18"/>
                <a:gd name="T60" fmla="*/ 0 w 1"/>
                <a:gd name="T61" fmla="*/ 0 h 18"/>
                <a:gd name="T62" fmla="*/ 0 w 1"/>
                <a:gd name="T63" fmla="*/ 0 h 18"/>
                <a:gd name="T64" fmla="*/ 0 w 1"/>
                <a:gd name="T65" fmla="*/ 0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8"/>
                <a:gd name="T101" fmla="*/ 1 w 1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8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5" name="Freeform 765"/>
            <p:cNvSpPr>
              <a:spLocks/>
            </p:cNvSpPr>
            <p:nvPr/>
          </p:nvSpPr>
          <p:spPr bwMode="auto">
            <a:xfrm>
              <a:off x="598" y="7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6" name="Freeform 766"/>
            <p:cNvSpPr>
              <a:spLocks/>
            </p:cNvSpPr>
            <p:nvPr/>
          </p:nvSpPr>
          <p:spPr bwMode="auto">
            <a:xfrm>
              <a:off x="594" y="727"/>
              <a:ext cx="5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7" name="Freeform 767"/>
            <p:cNvSpPr>
              <a:spLocks/>
            </p:cNvSpPr>
            <p:nvPr/>
          </p:nvSpPr>
          <p:spPr bwMode="auto">
            <a:xfrm>
              <a:off x="594" y="716"/>
              <a:ext cx="5" cy="12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6 h 12"/>
                <a:gd name="T4" fmla="*/ 0 w 6"/>
                <a:gd name="T5" fmla="*/ 6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12 h 12"/>
                <a:gd name="T20" fmla="*/ 0 w 6"/>
                <a:gd name="T21" fmla="*/ 12 h 12"/>
                <a:gd name="T22" fmla="*/ 0 w 6"/>
                <a:gd name="T23" fmla="*/ 12 h 12"/>
                <a:gd name="T24" fmla="*/ 0 w 6"/>
                <a:gd name="T25" fmla="*/ 12 h 12"/>
                <a:gd name="T26" fmla="*/ 0 w 6"/>
                <a:gd name="T27" fmla="*/ 12 h 12"/>
                <a:gd name="T28" fmla="*/ 0 w 6"/>
                <a:gd name="T29" fmla="*/ 12 h 12"/>
                <a:gd name="T30" fmla="*/ 0 w 6"/>
                <a:gd name="T31" fmla="*/ 12 h 12"/>
                <a:gd name="T32" fmla="*/ 6 w 6"/>
                <a:gd name="T33" fmla="*/ 12 h 12"/>
                <a:gd name="T34" fmla="*/ 6 w 6"/>
                <a:gd name="T35" fmla="*/ 12 h 12"/>
                <a:gd name="T36" fmla="*/ 6 w 6"/>
                <a:gd name="T37" fmla="*/ 12 h 12"/>
                <a:gd name="T38" fmla="*/ 6 w 6"/>
                <a:gd name="T39" fmla="*/ 12 h 12"/>
                <a:gd name="T40" fmla="*/ 6 w 6"/>
                <a:gd name="T41" fmla="*/ 12 h 12"/>
                <a:gd name="T42" fmla="*/ 6 w 6"/>
                <a:gd name="T43" fmla="*/ 12 h 12"/>
                <a:gd name="T44" fmla="*/ 6 w 6"/>
                <a:gd name="T45" fmla="*/ 12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6 h 12"/>
                <a:gd name="T64" fmla="*/ 0 w 6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8" name="Freeform 768"/>
            <p:cNvSpPr>
              <a:spLocks/>
            </p:cNvSpPr>
            <p:nvPr/>
          </p:nvSpPr>
          <p:spPr bwMode="auto">
            <a:xfrm>
              <a:off x="594" y="716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69" name="Freeform 769"/>
            <p:cNvSpPr>
              <a:spLocks/>
            </p:cNvSpPr>
            <p:nvPr/>
          </p:nvSpPr>
          <p:spPr bwMode="auto">
            <a:xfrm>
              <a:off x="594" y="7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0" name="Freeform 770"/>
            <p:cNvSpPr>
              <a:spLocks/>
            </p:cNvSpPr>
            <p:nvPr/>
          </p:nvSpPr>
          <p:spPr bwMode="auto">
            <a:xfrm>
              <a:off x="594" y="716"/>
              <a:ext cx="0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0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0 h 12"/>
                <a:gd name="T10" fmla="*/ 0 w 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2"/>
                <a:gd name="T20" fmla="*/ 1 w 1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2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1" name="Freeform 771"/>
            <p:cNvSpPr>
              <a:spLocks/>
            </p:cNvSpPr>
            <p:nvPr/>
          </p:nvSpPr>
          <p:spPr bwMode="auto">
            <a:xfrm>
              <a:off x="594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2" name="Freeform 772"/>
            <p:cNvSpPr>
              <a:spLocks/>
            </p:cNvSpPr>
            <p:nvPr/>
          </p:nvSpPr>
          <p:spPr bwMode="auto">
            <a:xfrm>
              <a:off x="587" y="727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3" name="Freeform 773"/>
            <p:cNvSpPr>
              <a:spLocks/>
            </p:cNvSpPr>
            <p:nvPr/>
          </p:nvSpPr>
          <p:spPr bwMode="auto">
            <a:xfrm>
              <a:off x="587" y="716"/>
              <a:ext cx="7" cy="12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6 h 12"/>
                <a:gd name="T22" fmla="*/ 0 w 6"/>
                <a:gd name="T23" fmla="*/ 6 h 12"/>
                <a:gd name="T24" fmla="*/ 0 w 6"/>
                <a:gd name="T25" fmla="*/ 12 h 12"/>
                <a:gd name="T26" fmla="*/ 0 w 6"/>
                <a:gd name="T27" fmla="*/ 12 h 12"/>
                <a:gd name="T28" fmla="*/ 0 w 6"/>
                <a:gd name="T29" fmla="*/ 12 h 12"/>
                <a:gd name="T30" fmla="*/ 0 w 6"/>
                <a:gd name="T31" fmla="*/ 12 h 12"/>
                <a:gd name="T32" fmla="*/ 6 w 6"/>
                <a:gd name="T33" fmla="*/ 12 h 12"/>
                <a:gd name="T34" fmla="*/ 6 w 6"/>
                <a:gd name="T35" fmla="*/ 12 h 12"/>
                <a:gd name="T36" fmla="*/ 6 w 6"/>
                <a:gd name="T37" fmla="*/ 12 h 12"/>
                <a:gd name="T38" fmla="*/ 6 w 6"/>
                <a:gd name="T39" fmla="*/ 12 h 12"/>
                <a:gd name="T40" fmla="*/ 6 w 6"/>
                <a:gd name="T41" fmla="*/ 12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0 h 12"/>
                <a:gd name="T58" fmla="*/ 6 w 6"/>
                <a:gd name="T59" fmla="*/ 0 h 12"/>
                <a:gd name="T60" fmla="*/ 6 w 6"/>
                <a:gd name="T61" fmla="*/ 0 h 12"/>
                <a:gd name="T62" fmla="*/ 6 w 6"/>
                <a:gd name="T63" fmla="*/ 0 h 12"/>
                <a:gd name="T64" fmla="*/ 6 w 6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4" name="Freeform 774"/>
            <p:cNvSpPr>
              <a:spLocks/>
            </p:cNvSpPr>
            <p:nvPr/>
          </p:nvSpPr>
          <p:spPr bwMode="auto">
            <a:xfrm>
              <a:off x="587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5" name="Freeform 775"/>
            <p:cNvSpPr>
              <a:spLocks/>
            </p:cNvSpPr>
            <p:nvPr/>
          </p:nvSpPr>
          <p:spPr bwMode="auto">
            <a:xfrm>
              <a:off x="587" y="7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6" name="Freeform 776"/>
            <p:cNvSpPr>
              <a:spLocks/>
            </p:cNvSpPr>
            <p:nvPr/>
          </p:nvSpPr>
          <p:spPr bwMode="auto">
            <a:xfrm>
              <a:off x="587" y="716"/>
              <a:ext cx="0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0 h 12"/>
                <a:gd name="T4" fmla="*/ 0 w 1"/>
                <a:gd name="T5" fmla="*/ 0 h 12"/>
                <a:gd name="T6" fmla="*/ 0 w 1"/>
                <a:gd name="T7" fmla="*/ 0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6 h 12"/>
                <a:gd name="T26" fmla="*/ 0 w 1"/>
                <a:gd name="T27" fmla="*/ 12 h 12"/>
                <a:gd name="T28" fmla="*/ 0 w 1"/>
                <a:gd name="T29" fmla="*/ 12 h 12"/>
                <a:gd name="T30" fmla="*/ 0 w 1"/>
                <a:gd name="T31" fmla="*/ 12 h 12"/>
                <a:gd name="T32" fmla="*/ 0 w 1"/>
                <a:gd name="T33" fmla="*/ 12 h 12"/>
                <a:gd name="T34" fmla="*/ 0 w 1"/>
                <a:gd name="T35" fmla="*/ 12 h 12"/>
                <a:gd name="T36" fmla="*/ 0 w 1"/>
                <a:gd name="T37" fmla="*/ 12 h 12"/>
                <a:gd name="T38" fmla="*/ 0 w 1"/>
                <a:gd name="T39" fmla="*/ 12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0 h 12"/>
                <a:gd name="T58" fmla="*/ 0 w 1"/>
                <a:gd name="T59" fmla="*/ 0 h 12"/>
                <a:gd name="T60" fmla="*/ 0 w 1"/>
                <a:gd name="T61" fmla="*/ 0 h 12"/>
                <a:gd name="T62" fmla="*/ 0 w 1"/>
                <a:gd name="T63" fmla="*/ 0 h 12"/>
                <a:gd name="T64" fmla="*/ 0 w 1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7" name="Freeform 777"/>
            <p:cNvSpPr>
              <a:spLocks/>
            </p:cNvSpPr>
            <p:nvPr/>
          </p:nvSpPr>
          <p:spPr bwMode="auto">
            <a:xfrm>
              <a:off x="587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8" name="Freeform 778"/>
            <p:cNvSpPr>
              <a:spLocks/>
            </p:cNvSpPr>
            <p:nvPr/>
          </p:nvSpPr>
          <p:spPr bwMode="auto">
            <a:xfrm>
              <a:off x="587" y="7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79" name="Freeform 779"/>
            <p:cNvSpPr>
              <a:spLocks/>
            </p:cNvSpPr>
            <p:nvPr/>
          </p:nvSpPr>
          <p:spPr bwMode="auto">
            <a:xfrm>
              <a:off x="587" y="716"/>
              <a:ext cx="0" cy="12"/>
            </a:xfrm>
            <a:custGeom>
              <a:avLst/>
              <a:gdLst>
                <a:gd name="T0" fmla="*/ 0 w 1"/>
                <a:gd name="T1" fmla="*/ 0 h 12"/>
                <a:gd name="T2" fmla="*/ 0 w 1"/>
                <a:gd name="T3" fmla="*/ 0 h 12"/>
                <a:gd name="T4" fmla="*/ 0 w 1"/>
                <a:gd name="T5" fmla="*/ 0 h 12"/>
                <a:gd name="T6" fmla="*/ 0 w 1"/>
                <a:gd name="T7" fmla="*/ 0 h 12"/>
                <a:gd name="T8" fmla="*/ 0 w 1"/>
                <a:gd name="T9" fmla="*/ 0 h 12"/>
                <a:gd name="T10" fmla="*/ 0 w 1"/>
                <a:gd name="T11" fmla="*/ 0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6 h 12"/>
                <a:gd name="T26" fmla="*/ 0 w 1"/>
                <a:gd name="T27" fmla="*/ 6 h 12"/>
                <a:gd name="T28" fmla="*/ 0 w 1"/>
                <a:gd name="T29" fmla="*/ 12 h 12"/>
                <a:gd name="T30" fmla="*/ 0 w 1"/>
                <a:gd name="T31" fmla="*/ 12 h 12"/>
                <a:gd name="T32" fmla="*/ 0 w 1"/>
                <a:gd name="T33" fmla="*/ 12 h 12"/>
                <a:gd name="T34" fmla="*/ 0 w 1"/>
                <a:gd name="T35" fmla="*/ 12 h 12"/>
                <a:gd name="T36" fmla="*/ 0 w 1"/>
                <a:gd name="T37" fmla="*/ 12 h 12"/>
                <a:gd name="T38" fmla="*/ 0 w 1"/>
                <a:gd name="T39" fmla="*/ 6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0 h 12"/>
                <a:gd name="T56" fmla="*/ 0 w 1"/>
                <a:gd name="T57" fmla="*/ 0 h 12"/>
                <a:gd name="T58" fmla="*/ 0 w 1"/>
                <a:gd name="T59" fmla="*/ 0 h 12"/>
                <a:gd name="T60" fmla="*/ 0 w 1"/>
                <a:gd name="T61" fmla="*/ 0 h 12"/>
                <a:gd name="T62" fmla="*/ 0 w 1"/>
                <a:gd name="T63" fmla="*/ 0 h 12"/>
                <a:gd name="T64" fmla="*/ 0 w 1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0" name="Freeform 780"/>
            <p:cNvSpPr>
              <a:spLocks/>
            </p:cNvSpPr>
            <p:nvPr/>
          </p:nvSpPr>
          <p:spPr bwMode="auto">
            <a:xfrm>
              <a:off x="587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1" name="Freeform 781"/>
            <p:cNvSpPr>
              <a:spLocks/>
            </p:cNvSpPr>
            <p:nvPr/>
          </p:nvSpPr>
          <p:spPr bwMode="auto">
            <a:xfrm>
              <a:off x="580" y="727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2" name="Freeform 782"/>
            <p:cNvSpPr>
              <a:spLocks/>
            </p:cNvSpPr>
            <p:nvPr/>
          </p:nvSpPr>
          <p:spPr bwMode="auto">
            <a:xfrm>
              <a:off x="580" y="716"/>
              <a:ext cx="7" cy="12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0 w 6"/>
                <a:gd name="T15" fmla="*/ 6 h 12"/>
                <a:gd name="T16" fmla="*/ 0 w 6"/>
                <a:gd name="T17" fmla="*/ 6 h 12"/>
                <a:gd name="T18" fmla="*/ 0 w 6"/>
                <a:gd name="T19" fmla="*/ 6 h 12"/>
                <a:gd name="T20" fmla="*/ 0 w 6"/>
                <a:gd name="T21" fmla="*/ 12 h 12"/>
                <a:gd name="T22" fmla="*/ 0 w 6"/>
                <a:gd name="T23" fmla="*/ 12 h 12"/>
                <a:gd name="T24" fmla="*/ 0 w 6"/>
                <a:gd name="T25" fmla="*/ 12 h 12"/>
                <a:gd name="T26" fmla="*/ 0 w 6"/>
                <a:gd name="T27" fmla="*/ 12 h 12"/>
                <a:gd name="T28" fmla="*/ 0 w 6"/>
                <a:gd name="T29" fmla="*/ 12 h 12"/>
                <a:gd name="T30" fmla="*/ 0 w 6"/>
                <a:gd name="T31" fmla="*/ 12 h 12"/>
                <a:gd name="T32" fmla="*/ 0 w 6"/>
                <a:gd name="T33" fmla="*/ 12 h 12"/>
                <a:gd name="T34" fmla="*/ 0 w 6"/>
                <a:gd name="T35" fmla="*/ 12 h 12"/>
                <a:gd name="T36" fmla="*/ 0 w 6"/>
                <a:gd name="T37" fmla="*/ 12 h 12"/>
                <a:gd name="T38" fmla="*/ 0 w 6"/>
                <a:gd name="T39" fmla="*/ 12 h 12"/>
                <a:gd name="T40" fmla="*/ 0 w 6"/>
                <a:gd name="T41" fmla="*/ 12 h 12"/>
                <a:gd name="T42" fmla="*/ 0 w 6"/>
                <a:gd name="T43" fmla="*/ 12 h 12"/>
                <a:gd name="T44" fmla="*/ 0 w 6"/>
                <a:gd name="T45" fmla="*/ 12 h 12"/>
                <a:gd name="T46" fmla="*/ 0 w 6"/>
                <a:gd name="T47" fmla="*/ 6 h 12"/>
                <a:gd name="T48" fmla="*/ 0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0 h 12"/>
                <a:gd name="T60" fmla="*/ 6 w 6"/>
                <a:gd name="T61" fmla="*/ 0 h 12"/>
                <a:gd name="T62" fmla="*/ 6 w 6"/>
                <a:gd name="T63" fmla="*/ 0 h 12"/>
                <a:gd name="T64" fmla="*/ 6 w 6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3" name="Freeform 783"/>
            <p:cNvSpPr>
              <a:spLocks/>
            </p:cNvSpPr>
            <p:nvPr/>
          </p:nvSpPr>
          <p:spPr bwMode="auto">
            <a:xfrm>
              <a:off x="580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4" name="Freeform 784"/>
            <p:cNvSpPr>
              <a:spLocks/>
            </p:cNvSpPr>
            <p:nvPr/>
          </p:nvSpPr>
          <p:spPr bwMode="auto">
            <a:xfrm>
              <a:off x="576" y="733"/>
              <a:ext cx="5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5" name="Freeform 785"/>
            <p:cNvSpPr>
              <a:spLocks/>
            </p:cNvSpPr>
            <p:nvPr/>
          </p:nvSpPr>
          <p:spPr bwMode="auto">
            <a:xfrm>
              <a:off x="576" y="722"/>
              <a:ext cx="5" cy="12"/>
            </a:xfrm>
            <a:custGeom>
              <a:avLst/>
              <a:gdLst>
                <a:gd name="T0" fmla="*/ 6 w 6"/>
                <a:gd name="T1" fmla="*/ 0 h 12"/>
                <a:gd name="T2" fmla="*/ 6 w 6"/>
                <a:gd name="T3" fmla="*/ 0 h 12"/>
                <a:gd name="T4" fmla="*/ 6 w 6"/>
                <a:gd name="T5" fmla="*/ 0 h 12"/>
                <a:gd name="T6" fmla="*/ 6 w 6"/>
                <a:gd name="T7" fmla="*/ 0 h 12"/>
                <a:gd name="T8" fmla="*/ 6 w 6"/>
                <a:gd name="T9" fmla="*/ 0 h 12"/>
                <a:gd name="T10" fmla="*/ 6 w 6"/>
                <a:gd name="T11" fmla="*/ 0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0 w 6"/>
                <a:gd name="T27" fmla="*/ 12 h 12"/>
                <a:gd name="T28" fmla="*/ 0 w 6"/>
                <a:gd name="T29" fmla="*/ 12 h 12"/>
                <a:gd name="T30" fmla="*/ 0 w 6"/>
                <a:gd name="T31" fmla="*/ 12 h 12"/>
                <a:gd name="T32" fmla="*/ 6 w 6"/>
                <a:gd name="T33" fmla="*/ 12 h 12"/>
                <a:gd name="T34" fmla="*/ 6 w 6"/>
                <a:gd name="T35" fmla="*/ 12 h 12"/>
                <a:gd name="T36" fmla="*/ 6 w 6"/>
                <a:gd name="T37" fmla="*/ 12 h 12"/>
                <a:gd name="T38" fmla="*/ 6 w 6"/>
                <a:gd name="T39" fmla="*/ 12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0 h 12"/>
                <a:gd name="T56" fmla="*/ 6 w 6"/>
                <a:gd name="T57" fmla="*/ 0 h 12"/>
                <a:gd name="T58" fmla="*/ 6 w 6"/>
                <a:gd name="T59" fmla="*/ 0 h 12"/>
                <a:gd name="T60" fmla="*/ 6 w 6"/>
                <a:gd name="T61" fmla="*/ 0 h 12"/>
                <a:gd name="T62" fmla="*/ 6 w 6"/>
                <a:gd name="T63" fmla="*/ 0 h 12"/>
                <a:gd name="T64" fmla="*/ 6 w 6"/>
                <a:gd name="T65" fmla="*/ 0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6" name="Freeform 786"/>
            <p:cNvSpPr>
              <a:spLocks/>
            </p:cNvSpPr>
            <p:nvPr/>
          </p:nvSpPr>
          <p:spPr bwMode="auto">
            <a:xfrm>
              <a:off x="580" y="7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7" name="Freeform 787"/>
            <p:cNvSpPr>
              <a:spLocks/>
            </p:cNvSpPr>
            <p:nvPr/>
          </p:nvSpPr>
          <p:spPr bwMode="auto">
            <a:xfrm>
              <a:off x="580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8" name="Freeform 788"/>
            <p:cNvSpPr>
              <a:spLocks/>
            </p:cNvSpPr>
            <p:nvPr/>
          </p:nvSpPr>
          <p:spPr bwMode="auto">
            <a:xfrm>
              <a:off x="580" y="716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89" name="Freeform 789"/>
            <p:cNvSpPr>
              <a:spLocks/>
            </p:cNvSpPr>
            <p:nvPr/>
          </p:nvSpPr>
          <p:spPr bwMode="auto">
            <a:xfrm>
              <a:off x="580" y="722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0" name="Freeform 790"/>
            <p:cNvSpPr>
              <a:spLocks/>
            </p:cNvSpPr>
            <p:nvPr/>
          </p:nvSpPr>
          <p:spPr bwMode="auto">
            <a:xfrm>
              <a:off x="576" y="716"/>
              <a:ext cx="5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1" name="Freeform 791"/>
            <p:cNvSpPr>
              <a:spLocks/>
            </p:cNvSpPr>
            <p:nvPr/>
          </p:nvSpPr>
          <p:spPr bwMode="auto">
            <a:xfrm>
              <a:off x="576" y="716"/>
              <a:ext cx="5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12 h 12"/>
                <a:gd name="T8" fmla="*/ 0 w 6"/>
                <a:gd name="T9" fmla="*/ 12 h 12"/>
                <a:gd name="T10" fmla="*/ 0 w 6"/>
                <a:gd name="T11" fmla="*/ 12 h 12"/>
                <a:gd name="T12" fmla="*/ 0 w 6"/>
                <a:gd name="T13" fmla="*/ 12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12 h 12"/>
                <a:gd name="T54" fmla="*/ 0 w 6"/>
                <a:gd name="T55" fmla="*/ 12 h 12"/>
                <a:gd name="T56" fmla="*/ 0 w 6"/>
                <a:gd name="T57" fmla="*/ 12 h 12"/>
                <a:gd name="T58" fmla="*/ 0 w 6"/>
                <a:gd name="T59" fmla="*/ 12 h 12"/>
                <a:gd name="T60" fmla="*/ 0 w 6"/>
                <a:gd name="T61" fmla="*/ 12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2" name="Freeform 792"/>
            <p:cNvSpPr>
              <a:spLocks/>
            </p:cNvSpPr>
            <p:nvPr/>
          </p:nvSpPr>
          <p:spPr bwMode="auto">
            <a:xfrm>
              <a:off x="576" y="72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3" name="Freeform 793"/>
            <p:cNvSpPr>
              <a:spLocks/>
            </p:cNvSpPr>
            <p:nvPr/>
          </p:nvSpPr>
          <p:spPr bwMode="auto">
            <a:xfrm>
              <a:off x="576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4" name="Freeform 794"/>
            <p:cNvSpPr>
              <a:spLocks/>
            </p:cNvSpPr>
            <p:nvPr/>
          </p:nvSpPr>
          <p:spPr bwMode="auto">
            <a:xfrm>
              <a:off x="569" y="722"/>
              <a:ext cx="7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6 w 6"/>
                <a:gd name="T5" fmla="*/ 12 h 12"/>
                <a:gd name="T6" fmla="*/ 6 w 6"/>
                <a:gd name="T7" fmla="*/ 12 h 12"/>
                <a:gd name="T8" fmla="*/ 6 w 6"/>
                <a:gd name="T9" fmla="*/ 12 h 12"/>
                <a:gd name="T10" fmla="*/ 6 w 6"/>
                <a:gd name="T11" fmla="*/ 12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6 h 12"/>
                <a:gd name="T32" fmla="*/ 6 w 6"/>
                <a:gd name="T33" fmla="*/ 0 h 12"/>
                <a:gd name="T34" fmla="*/ 6 w 6"/>
                <a:gd name="T35" fmla="*/ 6 h 12"/>
                <a:gd name="T36" fmla="*/ 6 w 6"/>
                <a:gd name="T37" fmla="*/ 6 h 12"/>
                <a:gd name="T38" fmla="*/ 6 w 6"/>
                <a:gd name="T39" fmla="*/ 6 h 12"/>
                <a:gd name="T40" fmla="*/ 6 w 6"/>
                <a:gd name="T41" fmla="*/ 6 h 12"/>
                <a:gd name="T42" fmla="*/ 6 w 6"/>
                <a:gd name="T43" fmla="*/ 6 h 12"/>
                <a:gd name="T44" fmla="*/ 6 w 6"/>
                <a:gd name="T45" fmla="*/ 6 h 12"/>
                <a:gd name="T46" fmla="*/ 6 w 6"/>
                <a:gd name="T47" fmla="*/ 6 h 12"/>
                <a:gd name="T48" fmla="*/ 6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0 w 6"/>
                <a:gd name="T57" fmla="*/ 12 h 12"/>
                <a:gd name="T58" fmla="*/ 0 w 6"/>
                <a:gd name="T59" fmla="*/ 12 h 12"/>
                <a:gd name="T60" fmla="*/ 0 w 6"/>
                <a:gd name="T61" fmla="*/ 12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5" name="Freeform 795"/>
            <p:cNvSpPr>
              <a:spLocks/>
            </p:cNvSpPr>
            <p:nvPr/>
          </p:nvSpPr>
          <p:spPr bwMode="auto">
            <a:xfrm>
              <a:off x="569" y="733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6" name="Freeform 796"/>
            <p:cNvSpPr>
              <a:spLocks/>
            </p:cNvSpPr>
            <p:nvPr/>
          </p:nvSpPr>
          <p:spPr bwMode="auto">
            <a:xfrm>
              <a:off x="580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7" name="Freeform 797"/>
            <p:cNvSpPr>
              <a:spLocks/>
            </p:cNvSpPr>
            <p:nvPr/>
          </p:nvSpPr>
          <p:spPr bwMode="auto">
            <a:xfrm>
              <a:off x="580" y="699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8" name="Freeform 798"/>
            <p:cNvSpPr>
              <a:spLocks/>
            </p:cNvSpPr>
            <p:nvPr/>
          </p:nvSpPr>
          <p:spPr bwMode="auto">
            <a:xfrm>
              <a:off x="580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799" name="Freeform 799"/>
            <p:cNvSpPr>
              <a:spLocks/>
            </p:cNvSpPr>
            <p:nvPr/>
          </p:nvSpPr>
          <p:spPr bwMode="auto">
            <a:xfrm>
              <a:off x="587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0" name="Freeform 800"/>
            <p:cNvSpPr>
              <a:spLocks/>
            </p:cNvSpPr>
            <p:nvPr/>
          </p:nvSpPr>
          <p:spPr bwMode="auto">
            <a:xfrm>
              <a:off x="587" y="69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1" name="Freeform 801"/>
            <p:cNvSpPr>
              <a:spLocks/>
            </p:cNvSpPr>
            <p:nvPr/>
          </p:nvSpPr>
          <p:spPr bwMode="auto">
            <a:xfrm>
              <a:off x="587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2" name="Freeform 802"/>
            <p:cNvSpPr>
              <a:spLocks/>
            </p:cNvSpPr>
            <p:nvPr/>
          </p:nvSpPr>
          <p:spPr bwMode="auto">
            <a:xfrm>
              <a:off x="580" y="693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3" name="Freeform 803"/>
            <p:cNvSpPr>
              <a:spLocks/>
            </p:cNvSpPr>
            <p:nvPr/>
          </p:nvSpPr>
          <p:spPr bwMode="auto">
            <a:xfrm>
              <a:off x="580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4" name="Freeform 804"/>
            <p:cNvSpPr>
              <a:spLocks/>
            </p:cNvSpPr>
            <p:nvPr/>
          </p:nvSpPr>
          <p:spPr bwMode="auto">
            <a:xfrm>
              <a:off x="580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5" name="Freeform 805"/>
            <p:cNvSpPr>
              <a:spLocks/>
            </p:cNvSpPr>
            <p:nvPr/>
          </p:nvSpPr>
          <p:spPr bwMode="auto">
            <a:xfrm>
              <a:off x="580" y="69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6" name="Freeform 806"/>
            <p:cNvSpPr>
              <a:spLocks/>
            </p:cNvSpPr>
            <p:nvPr/>
          </p:nvSpPr>
          <p:spPr bwMode="auto">
            <a:xfrm>
              <a:off x="580" y="69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7" name="Freeform 807"/>
            <p:cNvSpPr>
              <a:spLocks/>
            </p:cNvSpPr>
            <p:nvPr/>
          </p:nvSpPr>
          <p:spPr bwMode="auto">
            <a:xfrm>
              <a:off x="580" y="69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8" name="Freeform 808"/>
            <p:cNvSpPr>
              <a:spLocks/>
            </p:cNvSpPr>
            <p:nvPr/>
          </p:nvSpPr>
          <p:spPr bwMode="auto">
            <a:xfrm>
              <a:off x="587" y="687"/>
              <a:ext cx="0" cy="6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0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0 h 5"/>
                <a:gd name="T38" fmla="*/ 0 w 1"/>
                <a:gd name="T39" fmla="*/ 0 h 5"/>
                <a:gd name="T40" fmla="*/ 0 w 1"/>
                <a:gd name="T41" fmla="*/ 0 h 5"/>
                <a:gd name="T42" fmla="*/ 0 w 1"/>
                <a:gd name="T43" fmla="*/ 0 h 5"/>
                <a:gd name="T44" fmla="*/ 0 w 1"/>
                <a:gd name="T45" fmla="*/ 0 h 5"/>
                <a:gd name="T46" fmla="*/ 0 w 1"/>
                <a:gd name="T47" fmla="*/ 5 h 5"/>
                <a:gd name="T48" fmla="*/ 0 w 1"/>
                <a:gd name="T49" fmla="*/ 5 h 5"/>
                <a:gd name="T50" fmla="*/ 0 w 1"/>
                <a:gd name="T51" fmla="*/ 5 h 5"/>
                <a:gd name="T52" fmla="*/ 0 w 1"/>
                <a:gd name="T53" fmla="*/ 5 h 5"/>
                <a:gd name="T54" fmla="*/ 0 w 1"/>
                <a:gd name="T55" fmla="*/ 5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09" name="Freeform 809"/>
            <p:cNvSpPr>
              <a:spLocks/>
            </p:cNvSpPr>
            <p:nvPr/>
          </p:nvSpPr>
          <p:spPr bwMode="auto">
            <a:xfrm>
              <a:off x="587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0" name="Freeform 810"/>
            <p:cNvSpPr>
              <a:spLocks/>
            </p:cNvSpPr>
            <p:nvPr/>
          </p:nvSpPr>
          <p:spPr bwMode="auto">
            <a:xfrm>
              <a:off x="587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1" name="Freeform 811"/>
            <p:cNvSpPr>
              <a:spLocks/>
            </p:cNvSpPr>
            <p:nvPr/>
          </p:nvSpPr>
          <p:spPr bwMode="auto">
            <a:xfrm>
              <a:off x="587" y="687"/>
              <a:ext cx="0" cy="6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0 w 1"/>
                <a:gd name="T5" fmla="*/ 5 h 5"/>
                <a:gd name="T6" fmla="*/ 0 w 1"/>
                <a:gd name="T7" fmla="*/ 5 h 5"/>
                <a:gd name="T8" fmla="*/ 0 w 1"/>
                <a:gd name="T9" fmla="*/ 5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0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0 h 5"/>
                <a:gd name="T28" fmla="*/ 0 w 1"/>
                <a:gd name="T29" fmla="*/ 0 h 5"/>
                <a:gd name="T30" fmla="*/ 0 w 1"/>
                <a:gd name="T31" fmla="*/ 0 h 5"/>
                <a:gd name="T32" fmla="*/ 0 w 1"/>
                <a:gd name="T33" fmla="*/ 0 h 5"/>
                <a:gd name="T34" fmla="*/ 0 w 1"/>
                <a:gd name="T35" fmla="*/ 0 h 5"/>
                <a:gd name="T36" fmla="*/ 0 w 1"/>
                <a:gd name="T37" fmla="*/ 0 h 5"/>
                <a:gd name="T38" fmla="*/ 0 w 1"/>
                <a:gd name="T39" fmla="*/ 0 h 5"/>
                <a:gd name="T40" fmla="*/ 0 w 1"/>
                <a:gd name="T41" fmla="*/ 0 h 5"/>
                <a:gd name="T42" fmla="*/ 0 w 1"/>
                <a:gd name="T43" fmla="*/ 0 h 5"/>
                <a:gd name="T44" fmla="*/ 0 w 1"/>
                <a:gd name="T45" fmla="*/ 0 h 5"/>
                <a:gd name="T46" fmla="*/ 0 w 1"/>
                <a:gd name="T47" fmla="*/ 0 h 5"/>
                <a:gd name="T48" fmla="*/ 0 w 1"/>
                <a:gd name="T49" fmla="*/ 0 h 5"/>
                <a:gd name="T50" fmla="*/ 0 w 1"/>
                <a:gd name="T51" fmla="*/ 0 h 5"/>
                <a:gd name="T52" fmla="*/ 0 w 1"/>
                <a:gd name="T53" fmla="*/ 0 h 5"/>
                <a:gd name="T54" fmla="*/ 0 w 1"/>
                <a:gd name="T55" fmla="*/ 0 h 5"/>
                <a:gd name="T56" fmla="*/ 0 w 1"/>
                <a:gd name="T57" fmla="*/ 5 h 5"/>
                <a:gd name="T58" fmla="*/ 0 w 1"/>
                <a:gd name="T59" fmla="*/ 5 h 5"/>
                <a:gd name="T60" fmla="*/ 0 w 1"/>
                <a:gd name="T61" fmla="*/ 5 h 5"/>
                <a:gd name="T62" fmla="*/ 0 w 1"/>
                <a:gd name="T63" fmla="*/ 5 h 5"/>
                <a:gd name="T64" fmla="*/ 0 w 1"/>
                <a:gd name="T65" fmla="*/ 5 h 5"/>
                <a:gd name="T66" fmla="*/ 0 w 1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5"/>
                <a:gd name="T104" fmla="*/ 1 w 1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2" name="Freeform 812"/>
            <p:cNvSpPr>
              <a:spLocks/>
            </p:cNvSpPr>
            <p:nvPr/>
          </p:nvSpPr>
          <p:spPr bwMode="auto">
            <a:xfrm>
              <a:off x="587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3" name="Freeform 813"/>
            <p:cNvSpPr>
              <a:spLocks/>
            </p:cNvSpPr>
            <p:nvPr/>
          </p:nvSpPr>
          <p:spPr bwMode="auto">
            <a:xfrm>
              <a:off x="587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4" name="Freeform 814"/>
            <p:cNvSpPr>
              <a:spLocks/>
            </p:cNvSpPr>
            <p:nvPr/>
          </p:nvSpPr>
          <p:spPr bwMode="auto">
            <a:xfrm>
              <a:off x="594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5" name="Freeform 815"/>
            <p:cNvSpPr>
              <a:spLocks/>
            </p:cNvSpPr>
            <p:nvPr/>
          </p:nvSpPr>
          <p:spPr bwMode="auto">
            <a:xfrm>
              <a:off x="594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6" name="Freeform 816"/>
            <p:cNvSpPr>
              <a:spLocks/>
            </p:cNvSpPr>
            <p:nvPr/>
          </p:nvSpPr>
          <p:spPr bwMode="auto">
            <a:xfrm>
              <a:off x="594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7" name="Freeform 817"/>
            <p:cNvSpPr>
              <a:spLocks/>
            </p:cNvSpPr>
            <p:nvPr/>
          </p:nvSpPr>
          <p:spPr bwMode="auto">
            <a:xfrm>
              <a:off x="594" y="693"/>
              <a:ext cx="5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8" name="Freeform 818"/>
            <p:cNvSpPr>
              <a:spLocks/>
            </p:cNvSpPr>
            <p:nvPr/>
          </p:nvSpPr>
          <p:spPr bwMode="auto">
            <a:xfrm>
              <a:off x="594" y="693"/>
              <a:ext cx="5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19" name="Freeform 819"/>
            <p:cNvSpPr>
              <a:spLocks/>
            </p:cNvSpPr>
            <p:nvPr/>
          </p:nvSpPr>
          <p:spPr bwMode="auto">
            <a:xfrm>
              <a:off x="594" y="699"/>
              <a:ext cx="5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0" name="Freeform 820"/>
            <p:cNvSpPr>
              <a:spLocks/>
            </p:cNvSpPr>
            <p:nvPr/>
          </p:nvSpPr>
          <p:spPr bwMode="auto">
            <a:xfrm>
              <a:off x="587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1" name="Freeform 821"/>
            <p:cNvSpPr>
              <a:spLocks/>
            </p:cNvSpPr>
            <p:nvPr/>
          </p:nvSpPr>
          <p:spPr bwMode="auto">
            <a:xfrm>
              <a:off x="587" y="699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2" name="Freeform 822"/>
            <p:cNvSpPr>
              <a:spLocks/>
            </p:cNvSpPr>
            <p:nvPr/>
          </p:nvSpPr>
          <p:spPr bwMode="auto">
            <a:xfrm>
              <a:off x="587" y="69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3" name="Freeform 823"/>
            <p:cNvSpPr>
              <a:spLocks/>
            </p:cNvSpPr>
            <p:nvPr/>
          </p:nvSpPr>
          <p:spPr bwMode="auto">
            <a:xfrm>
              <a:off x="594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4" name="Freeform 824"/>
            <p:cNvSpPr>
              <a:spLocks/>
            </p:cNvSpPr>
            <p:nvPr/>
          </p:nvSpPr>
          <p:spPr bwMode="auto">
            <a:xfrm>
              <a:off x="594" y="69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5" name="Freeform 825"/>
            <p:cNvSpPr>
              <a:spLocks/>
            </p:cNvSpPr>
            <p:nvPr/>
          </p:nvSpPr>
          <p:spPr bwMode="auto">
            <a:xfrm>
              <a:off x="594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6" name="Freeform 826"/>
            <p:cNvSpPr>
              <a:spLocks/>
            </p:cNvSpPr>
            <p:nvPr/>
          </p:nvSpPr>
          <p:spPr bwMode="auto">
            <a:xfrm>
              <a:off x="598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7" name="Freeform 827"/>
            <p:cNvSpPr>
              <a:spLocks/>
            </p:cNvSpPr>
            <p:nvPr/>
          </p:nvSpPr>
          <p:spPr bwMode="auto">
            <a:xfrm>
              <a:off x="594" y="704"/>
              <a:ext cx="5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8" name="Freeform 828"/>
            <p:cNvSpPr>
              <a:spLocks/>
            </p:cNvSpPr>
            <p:nvPr/>
          </p:nvSpPr>
          <p:spPr bwMode="auto">
            <a:xfrm>
              <a:off x="594" y="704"/>
              <a:ext cx="5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29" name="Freeform 829"/>
            <p:cNvSpPr>
              <a:spLocks/>
            </p:cNvSpPr>
            <p:nvPr/>
          </p:nvSpPr>
          <p:spPr bwMode="auto">
            <a:xfrm>
              <a:off x="580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0" name="Freeform 830"/>
            <p:cNvSpPr>
              <a:spLocks/>
            </p:cNvSpPr>
            <p:nvPr/>
          </p:nvSpPr>
          <p:spPr bwMode="auto">
            <a:xfrm>
              <a:off x="580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1" name="Freeform 831"/>
            <p:cNvSpPr>
              <a:spLocks/>
            </p:cNvSpPr>
            <p:nvPr/>
          </p:nvSpPr>
          <p:spPr bwMode="auto">
            <a:xfrm>
              <a:off x="580" y="704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2" name="Freeform 832"/>
            <p:cNvSpPr>
              <a:spLocks/>
            </p:cNvSpPr>
            <p:nvPr/>
          </p:nvSpPr>
          <p:spPr bwMode="auto">
            <a:xfrm>
              <a:off x="580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3" name="Freeform 833"/>
            <p:cNvSpPr>
              <a:spLocks/>
            </p:cNvSpPr>
            <p:nvPr/>
          </p:nvSpPr>
          <p:spPr bwMode="auto">
            <a:xfrm>
              <a:off x="580" y="704"/>
              <a:ext cx="2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6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6 h 12"/>
                <a:gd name="T38" fmla="*/ 0 w 1"/>
                <a:gd name="T39" fmla="*/ 6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4" name="Freeform 834"/>
            <p:cNvSpPr>
              <a:spLocks/>
            </p:cNvSpPr>
            <p:nvPr/>
          </p:nvSpPr>
          <p:spPr bwMode="auto">
            <a:xfrm>
              <a:off x="580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5" name="Freeform 835"/>
            <p:cNvSpPr>
              <a:spLocks/>
            </p:cNvSpPr>
            <p:nvPr/>
          </p:nvSpPr>
          <p:spPr bwMode="auto">
            <a:xfrm>
              <a:off x="576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6" name="Freeform 836"/>
            <p:cNvSpPr>
              <a:spLocks/>
            </p:cNvSpPr>
            <p:nvPr/>
          </p:nvSpPr>
          <p:spPr bwMode="auto">
            <a:xfrm>
              <a:off x="569" y="716"/>
              <a:ext cx="7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37" name="Freeform 837"/>
            <p:cNvSpPr>
              <a:spLocks/>
            </p:cNvSpPr>
            <p:nvPr/>
          </p:nvSpPr>
          <p:spPr bwMode="auto">
            <a:xfrm>
              <a:off x="569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838" name="Group 838"/>
          <p:cNvGrpSpPr>
            <a:grpSpLocks/>
          </p:cNvGrpSpPr>
          <p:nvPr/>
        </p:nvGrpSpPr>
        <p:grpSpPr bwMode="auto">
          <a:xfrm>
            <a:off x="3738563" y="4868863"/>
            <a:ext cx="82550" cy="209550"/>
            <a:chOff x="521" y="687"/>
            <a:chExt cx="114" cy="254"/>
          </a:xfrm>
        </p:grpSpPr>
        <p:sp>
          <p:nvSpPr>
            <p:cNvPr id="839" name="Freeform 839"/>
            <p:cNvSpPr>
              <a:spLocks/>
            </p:cNvSpPr>
            <p:nvPr/>
          </p:nvSpPr>
          <p:spPr bwMode="auto">
            <a:xfrm>
              <a:off x="576" y="710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0" name="Freeform 840"/>
            <p:cNvSpPr>
              <a:spLocks/>
            </p:cNvSpPr>
            <p:nvPr/>
          </p:nvSpPr>
          <p:spPr bwMode="auto">
            <a:xfrm>
              <a:off x="576" y="710"/>
              <a:ext cx="4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6 h 12"/>
                <a:gd name="T8" fmla="*/ 0 w 6"/>
                <a:gd name="T9" fmla="*/ 6 h 12"/>
                <a:gd name="T10" fmla="*/ 0 w 6"/>
                <a:gd name="T11" fmla="*/ 6 h 12"/>
                <a:gd name="T12" fmla="*/ 0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0 h 12"/>
                <a:gd name="T24" fmla="*/ 6 w 6"/>
                <a:gd name="T25" fmla="*/ 0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0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6 h 12"/>
                <a:gd name="T52" fmla="*/ 0 w 6"/>
                <a:gd name="T53" fmla="*/ 6 h 12"/>
                <a:gd name="T54" fmla="*/ 0 w 6"/>
                <a:gd name="T55" fmla="*/ 6 h 12"/>
                <a:gd name="T56" fmla="*/ 0 w 6"/>
                <a:gd name="T57" fmla="*/ 6 h 12"/>
                <a:gd name="T58" fmla="*/ 0 w 6"/>
                <a:gd name="T59" fmla="*/ 6 h 12"/>
                <a:gd name="T60" fmla="*/ 0 w 6"/>
                <a:gd name="T61" fmla="*/ 6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1" name="Freeform 841"/>
            <p:cNvSpPr>
              <a:spLocks/>
            </p:cNvSpPr>
            <p:nvPr/>
          </p:nvSpPr>
          <p:spPr bwMode="auto">
            <a:xfrm>
              <a:off x="576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2" name="Freeform 842"/>
            <p:cNvSpPr>
              <a:spLocks/>
            </p:cNvSpPr>
            <p:nvPr/>
          </p:nvSpPr>
          <p:spPr bwMode="auto">
            <a:xfrm>
              <a:off x="600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3" name="Freeform 843"/>
            <p:cNvSpPr>
              <a:spLocks/>
            </p:cNvSpPr>
            <p:nvPr/>
          </p:nvSpPr>
          <p:spPr bwMode="auto">
            <a:xfrm>
              <a:off x="600" y="704"/>
              <a:ext cx="0" cy="12"/>
            </a:xfrm>
            <a:custGeom>
              <a:avLst/>
              <a:gdLst>
                <a:gd name="T0" fmla="*/ 0 w 1"/>
                <a:gd name="T1" fmla="*/ 12 h 12"/>
                <a:gd name="T2" fmla="*/ 0 w 1"/>
                <a:gd name="T3" fmla="*/ 12 h 12"/>
                <a:gd name="T4" fmla="*/ 0 w 1"/>
                <a:gd name="T5" fmla="*/ 12 h 12"/>
                <a:gd name="T6" fmla="*/ 0 w 1"/>
                <a:gd name="T7" fmla="*/ 12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6 h 12"/>
                <a:gd name="T20" fmla="*/ 0 w 1"/>
                <a:gd name="T21" fmla="*/ 6 h 12"/>
                <a:gd name="T22" fmla="*/ 0 w 1"/>
                <a:gd name="T23" fmla="*/ 6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6 h 12"/>
                <a:gd name="T42" fmla="*/ 0 w 1"/>
                <a:gd name="T43" fmla="*/ 6 h 12"/>
                <a:gd name="T44" fmla="*/ 0 w 1"/>
                <a:gd name="T45" fmla="*/ 6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12 h 12"/>
                <a:gd name="T58" fmla="*/ 0 w 1"/>
                <a:gd name="T59" fmla="*/ 12 h 12"/>
                <a:gd name="T60" fmla="*/ 0 w 1"/>
                <a:gd name="T61" fmla="*/ 12 h 12"/>
                <a:gd name="T62" fmla="*/ 0 w 1"/>
                <a:gd name="T63" fmla="*/ 12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4" name="Freeform 844"/>
            <p:cNvSpPr>
              <a:spLocks/>
            </p:cNvSpPr>
            <p:nvPr/>
          </p:nvSpPr>
          <p:spPr bwMode="auto">
            <a:xfrm>
              <a:off x="600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5" name="Freeform 845"/>
            <p:cNvSpPr>
              <a:spLocks/>
            </p:cNvSpPr>
            <p:nvPr/>
          </p:nvSpPr>
          <p:spPr bwMode="auto">
            <a:xfrm>
              <a:off x="611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6" name="Freeform 846"/>
            <p:cNvSpPr>
              <a:spLocks/>
            </p:cNvSpPr>
            <p:nvPr/>
          </p:nvSpPr>
          <p:spPr bwMode="auto">
            <a:xfrm>
              <a:off x="611" y="716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7" name="Freeform 847"/>
            <p:cNvSpPr>
              <a:spLocks/>
            </p:cNvSpPr>
            <p:nvPr/>
          </p:nvSpPr>
          <p:spPr bwMode="auto">
            <a:xfrm>
              <a:off x="617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8" name="Freeform 848"/>
            <p:cNvSpPr>
              <a:spLocks/>
            </p:cNvSpPr>
            <p:nvPr/>
          </p:nvSpPr>
          <p:spPr bwMode="auto">
            <a:xfrm>
              <a:off x="617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49" name="Freeform 849"/>
            <p:cNvSpPr>
              <a:spLocks/>
            </p:cNvSpPr>
            <p:nvPr/>
          </p:nvSpPr>
          <p:spPr bwMode="auto">
            <a:xfrm>
              <a:off x="617" y="716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0" name="Freeform 850"/>
            <p:cNvSpPr>
              <a:spLocks/>
            </p:cNvSpPr>
            <p:nvPr/>
          </p:nvSpPr>
          <p:spPr bwMode="auto">
            <a:xfrm>
              <a:off x="617" y="722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1" name="Freeform 851"/>
            <p:cNvSpPr>
              <a:spLocks/>
            </p:cNvSpPr>
            <p:nvPr/>
          </p:nvSpPr>
          <p:spPr bwMode="auto">
            <a:xfrm>
              <a:off x="617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2" name="Freeform 852"/>
            <p:cNvSpPr>
              <a:spLocks/>
            </p:cNvSpPr>
            <p:nvPr/>
          </p:nvSpPr>
          <p:spPr bwMode="auto">
            <a:xfrm>
              <a:off x="617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3" name="Freeform 853"/>
            <p:cNvSpPr>
              <a:spLocks/>
            </p:cNvSpPr>
            <p:nvPr/>
          </p:nvSpPr>
          <p:spPr bwMode="auto">
            <a:xfrm>
              <a:off x="624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4" name="Freeform 854"/>
            <p:cNvSpPr>
              <a:spLocks/>
            </p:cNvSpPr>
            <p:nvPr/>
          </p:nvSpPr>
          <p:spPr bwMode="auto">
            <a:xfrm>
              <a:off x="617" y="710"/>
              <a:ext cx="7" cy="0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5" name="Freeform 855"/>
            <p:cNvSpPr>
              <a:spLocks/>
            </p:cNvSpPr>
            <p:nvPr/>
          </p:nvSpPr>
          <p:spPr bwMode="auto">
            <a:xfrm>
              <a:off x="617" y="710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6 h 6"/>
                <a:gd name="T50" fmla="*/ 0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6" name="Freeform 856"/>
            <p:cNvSpPr>
              <a:spLocks/>
            </p:cNvSpPr>
            <p:nvPr/>
          </p:nvSpPr>
          <p:spPr bwMode="auto">
            <a:xfrm>
              <a:off x="624" y="710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7" name="Freeform 857"/>
            <p:cNvSpPr>
              <a:spLocks/>
            </p:cNvSpPr>
            <p:nvPr/>
          </p:nvSpPr>
          <p:spPr bwMode="auto">
            <a:xfrm>
              <a:off x="624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8" name="Freeform 858"/>
            <p:cNvSpPr>
              <a:spLocks/>
            </p:cNvSpPr>
            <p:nvPr/>
          </p:nvSpPr>
          <p:spPr bwMode="auto">
            <a:xfrm>
              <a:off x="624" y="710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59" name="Freeform 859"/>
            <p:cNvSpPr>
              <a:spLocks/>
            </p:cNvSpPr>
            <p:nvPr/>
          </p:nvSpPr>
          <p:spPr bwMode="auto">
            <a:xfrm>
              <a:off x="628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0" name="Freeform 860"/>
            <p:cNvSpPr>
              <a:spLocks/>
            </p:cNvSpPr>
            <p:nvPr/>
          </p:nvSpPr>
          <p:spPr bwMode="auto">
            <a:xfrm>
              <a:off x="624" y="710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1" name="Freeform 861"/>
            <p:cNvSpPr>
              <a:spLocks/>
            </p:cNvSpPr>
            <p:nvPr/>
          </p:nvSpPr>
          <p:spPr bwMode="auto">
            <a:xfrm>
              <a:off x="624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2" name="Freeform 862"/>
            <p:cNvSpPr>
              <a:spLocks/>
            </p:cNvSpPr>
            <p:nvPr/>
          </p:nvSpPr>
          <p:spPr bwMode="auto">
            <a:xfrm>
              <a:off x="624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3" name="Freeform 863"/>
            <p:cNvSpPr>
              <a:spLocks/>
            </p:cNvSpPr>
            <p:nvPr/>
          </p:nvSpPr>
          <p:spPr bwMode="auto">
            <a:xfrm>
              <a:off x="628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4" name="Freeform 864"/>
            <p:cNvSpPr>
              <a:spLocks/>
            </p:cNvSpPr>
            <p:nvPr/>
          </p:nvSpPr>
          <p:spPr bwMode="auto">
            <a:xfrm>
              <a:off x="628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5" name="Freeform 865"/>
            <p:cNvSpPr>
              <a:spLocks/>
            </p:cNvSpPr>
            <p:nvPr/>
          </p:nvSpPr>
          <p:spPr bwMode="auto">
            <a:xfrm>
              <a:off x="628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6" name="Freeform 866"/>
            <p:cNvSpPr>
              <a:spLocks/>
            </p:cNvSpPr>
            <p:nvPr/>
          </p:nvSpPr>
          <p:spPr bwMode="auto">
            <a:xfrm>
              <a:off x="624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7" name="Freeform 867"/>
            <p:cNvSpPr>
              <a:spLocks/>
            </p:cNvSpPr>
            <p:nvPr/>
          </p:nvSpPr>
          <p:spPr bwMode="auto">
            <a:xfrm>
              <a:off x="624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8" name="Freeform 868"/>
            <p:cNvSpPr>
              <a:spLocks/>
            </p:cNvSpPr>
            <p:nvPr/>
          </p:nvSpPr>
          <p:spPr bwMode="auto">
            <a:xfrm>
              <a:off x="624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69" name="Freeform 869"/>
            <p:cNvSpPr>
              <a:spLocks/>
            </p:cNvSpPr>
            <p:nvPr/>
          </p:nvSpPr>
          <p:spPr bwMode="auto">
            <a:xfrm>
              <a:off x="624" y="704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0" name="Freeform 870"/>
            <p:cNvSpPr>
              <a:spLocks/>
            </p:cNvSpPr>
            <p:nvPr/>
          </p:nvSpPr>
          <p:spPr bwMode="auto">
            <a:xfrm>
              <a:off x="628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1" name="Freeform 871"/>
            <p:cNvSpPr>
              <a:spLocks/>
            </p:cNvSpPr>
            <p:nvPr/>
          </p:nvSpPr>
          <p:spPr bwMode="auto">
            <a:xfrm>
              <a:off x="628" y="704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2" name="Freeform 872"/>
            <p:cNvSpPr>
              <a:spLocks/>
            </p:cNvSpPr>
            <p:nvPr/>
          </p:nvSpPr>
          <p:spPr bwMode="auto">
            <a:xfrm>
              <a:off x="628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3" name="Freeform 873"/>
            <p:cNvSpPr>
              <a:spLocks/>
            </p:cNvSpPr>
            <p:nvPr/>
          </p:nvSpPr>
          <p:spPr bwMode="auto">
            <a:xfrm>
              <a:off x="628" y="699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4" name="Freeform 874"/>
            <p:cNvSpPr>
              <a:spLocks/>
            </p:cNvSpPr>
            <p:nvPr/>
          </p:nvSpPr>
          <p:spPr bwMode="auto">
            <a:xfrm>
              <a:off x="628" y="704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5" name="Freeform 875"/>
            <p:cNvSpPr>
              <a:spLocks/>
            </p:cNvSpPr>
            <p:nvPr/>
          </p:nvSpPr>
          <p:spPr bwMode="auto">
            <a:xfrm>
              <a:off x="628" y="693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6" name="Freeform 876"/>
            <p:cNvSpPr>
              <a:spLocks/>
            </p:cNvSpPr>
            <p:nvPr/>
          </p:nvSpPr>
          <p:spPr bwMode="auto">
            <a:xfrm>
              <a:off x="628" y="693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7" name="Freeform 877"/>
            <p:cNvSpPr>
              <a:spLocks/>
            </p:cNvSpPr>
            <p:nvPr/>
          </p:nvSpPr>
          <p:spPr bwMode="auto">
            <a:xfrm>
              <a:off x="628" y="693"/>
              <a:ext cx="7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8" name="Freeform 878"/>
            <p:cNvSpPr>
              <a:spLocks/>
            </p:cNvSpPr>
            <p:nvPr/>
          </p:nvSpPr>
          <p:spPr bwMode="auto">
            <a:xfrm>
              <a:off x="624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79" name="Freeform 879"/>
            <p:cNvSpPr>
              <a:spLocks/>
            </p:cNvSpPr>
            <p:nvPr/>
          </p:nvSpPr>
          <p:spPr bwMode="auto">
            <a:xfrm>
              <a:off x="624" y="693"/>
              <a:ext cx="4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0" name="Freeform 880"/>
            <p:cNvSpPr>
              <a:spLocks/>
            </p:cNvSpPr>
            <p:nvPr/>
          </p:nvSpPr>
          <p:spPr bwMode="auto">
            <a:xfrm>
              <a:off x="624" y="693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1" name="Freeform 881"/>
            <p:cNvSpPr>
              <a:spLocks/>
            </p:cNvSpPr>
            <p:nvPr/>
          </p:nvSpPr>
          <p:spPr bwMode="auto">
            <a:xfrm>
              <a:off x="617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2" name="Freeform 882"/>
            <p:cNvSpPr>
              <a:spLocks/>
            </p:cNvSpPr>
            <p:nvPr/>
          </p:nvSpPr>
          <p:spPr bwMode="auto">
            <a:xfrm>
              <a:off x="617" y="693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3" name="Freeform 883"/>
            <p:cNvSpPr>
              <a:spLocks/>
            </p:cNvSpPr>
            <p:nvPr/>
          </p:nvSpPr>
          <p:spPr bwMode="auto">
            <a:xfrm>
              <a:off x="617" y="693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4" name="Freeform 884"/>
            <p:cNvSpPr>
              <a:spLocks/>
            </p:cNvSpPr>
            <p:nvPr/>
          </p:nvSpPr>
          <p:spPr bwMode="auto">
            <a:xfrm>
              <a:off x="611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5" name="Freeform 885"/>
            <p:cNvSpPr>
              <a:spLocks/>
            </p:cNvSpPr>
            <p:nvPr/>
          </p:nvSpPr>
          <p:spPr bwMode="auto">
            <a:xfrm>
              <a:off x="611" y="693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6" name="Freeform 886"/>
            <p:cNvSpPr>
              <a:spLocks/>
            </p:cNvSpPr>
            <p:nvPr/>
          </p:nvSpPr>
          <p:spPr bwMode="auto">
            <a:xfrm>
              <a:off x="611" y="693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7" name="Freeform 887"/>
            <p:cNvSpPr>
              <a:spLocks/>
            </p:cNvSpPr>
            <p:nvPr/>
          </p:nvSpPr>
          <p:spPr bwMode="auto">
            <a:xfrm>
              <a:off x="604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8" name="Freeform 888"/>
            <p:cNvSpPr>
              <a:spLocks/>
            </p:cNvSpPr>
            <p:nvPr/>
          </p:nvSpPr>
          <p:spPr bwMode="auto">
            <a:xfrm>
              <a:off x="604" y="693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89" name="Freeform 889"/>
            <p:cNvSpPr>
              <a:spLocks/>
            </p:cNvSpPr>
            <p:nvPr/>
          </p:nvSpPr>
          <p:spPr bwMode="auto">
            <a:xfrm>
              <a:off x="611" y="693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0" name="Freeform 890"/>
            <p:cNvSpPr>
              <a:spLocks/>
            </p:cNvSpPr>
            <p:nvPr/>
          </p:nvSpPr>
          <p:spPr bwMode="auto">
            <a:xfrm>
              <a:off x="600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1" name="Freeform 891"/>
            <p:cNvSpPr>
              <a:spLocks/>
            </p:cNvSpPr>
            <p:nvPr/>
          </p:nvSpPr>
          <p:spPr bwMode="auto">
            <a:xfrm>
              <a:off x="600" y="693"/>
              <a:ext cx="4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2" name="Freeform 892"/>
            <p:cNvSpPr>
              <a:spLocks/>
            </p:cNvSpPr>
            <p:nvPr/>
          </p:nvSpPr>
          <p:spPr bwMode="auto">
            <a:xfrm>
              <a:off x="604" y="693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3" name="Freeform 893"/>
            <p:cNvSpPr>
              <a:spLocks/>
            </p:cNvSpPr>
            <p:nvPr/>
          </p:nvSpPr>
          <p:spPr bwMode="auto">
            <a:xfrm>
              <a:off x="600" y="693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4" name="Freeform 894"/>
            <p:cNvSpPr>
              <a:spLocks/>
            </p:cNvSpPr>
            <p:nvPr/>
          </p:nvSpPr>
          <p:spPr bwMode="auto">
            <a:xfrm>
              <a:off x="600" y="693"/>
              <a:ext cx="4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5" name="Freeform 895"/>
            <p:cNvSpPr>
              <a:spLocks/>
            </p:cNvSpPr>
            <p:nvPr/>
          </p:nvSpPr>
          <p:spPr bwMode="auto">
            <a:xfrm>
              <a:off x="604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6" name="Freeform 896"/>
            <p:cNvSpPr>
              <a:spLocks/>
            </p:cNvSpPr>
            <p:nvPr/>
          </p:nvSpPr>
          <p:spPr bwMode="auto">
            <a:xfrm>
              <a:off x="600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7" name="Freeform 897"/>
            <p:cNvSpPr>
              <a:spLocks/>
            </p:cNvSpPr>
            <p:nvPr/>
          </p:nvSpPr>
          <p:spPr bwMode="auto">
            <a:xfrm>
              <a:off x="600" y="699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8" name="Freeform 898"/>
            <p:cNvSpPr>
              <a:spLocks/>
            </p:cNvSpPr>
            <p:nvPr/>
          </p:nvSpPr>
          <p:spPr bwMode="auto">
            <a:xfrm>
              <a:off x="604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899" name="Freeform 899"/>
            <p:cNvSpPr>
              <a:spLocks/>
            </p:cNvSpPr>
            <p:nvPr/>
          </p:nvSpPr>
          <p:spPr bwMode="auto">
            <a:xfrm>
              <a:off x="604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0" name="Freeform 900"/>
            <p:cNvSpPr>
              <a:spLocks/>
            </p:cNvSpPr>
            <p:nvPr/>
          </p:nvSpPr>
          <p:spPr bwMode="auto">
            <a:xfrm>
              <a:off x="604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1" name="Freeform 901"/>
            <p:cNvSpPr>
              <a:spLocks/>
            </p:cNvSpPr>
            <p:nvPr/>
          </p:nvSpPr>
          <p:spPr bwMode="auto">
            <a:xfrm>
              <a:off x="604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2" name="Freeform 902"/>
            <p:cNvSpPr>
              <a:spLocks/>
            </p:cNvSpPr>
            <p:nvPr/>
          </p:nvSpPr>
          <p:spPr bwMode="auto">
            <a:xfrm>
              <a:off x="611" y="704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3" name="Freeform 903"/>
            <p:cNvSpPr>
              <a:spLocks/>
            </p:cNvSpPr>
            <p:nvPr/>
          </p:nvSpPr>
          <p:spPr bwMode="auto">
            <a:xfrm>
              <a:off x="604" y="704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4" name="Freeform 904"/>
            <p:cNvSpPr>
              <a:spLocks/>
            </p:cNvSpPr>
            <p:nvPr/>
          </p:nvSpPr>
          <p:spPr bwMode="auto">
            <a:xfrm>
              <a:off x="604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5" name="Freeform 905"/>
            <p:cNvSpPr>
              <a:spLocks/>
            </p:cNvSpPr>
            <p:nvPr/>
          </p:nvSpPr>
          <p:spPr bwMode="auto">
            <a:xfrm>
              <a:off x="611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6" name="Freeform 906"/>
            <p:cNvSpPr>
              <a:spLocks/>
            </p:cNvSpPr>
            <p:nvPr/>
          </p:nvSpPr>
          <p:spPr bwMode="auto">
            <a:xfrm>
              <a:off x="611" y="710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7" name="Freeform 907"/>
            <p:cNvSpPr>
              <a:spLocks/>
            </p:cNvSpPr>
            <p:nvPr/>
          </p:nvSpPr>
          <p:spPr bwMode="auto">
            <a:xfrm>
              <a:off x="611" y="710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8" name="Freeform 908"/>
            <p:cNvSpPr>
              <a:spLocks/>
            </p:cNvSpPr>
            <p:nvPr/>
          </p:nvSpPr>
          <p:spPr bwMode="auto">
            <a:xfrm>
              <a:off x="611" y="704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09" name="Freeform 909"/>
            <p:cNvSpPr>
              <a:spLocks/>
            </p:cNvSpPr>
            <p:nvPr/>
          </p:nvSpPr>
          <p:spPr bwMode="auto">
            <a:xfrm>
              <a:off x="611" y="704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6 h 6"/>
                <a:gd name="T56" fmla="*/ 6 w 6"/>
                <a:gd name="T57" fmla="*/ 6 h 6"/>
                <a:gd name="T58" fmla="*/ 6 w 6"/>
                <a:gd name="T59" fmla="*/ 6 h 6"/>
                <a:gd name="T60" fmla="*/ 6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0" name="Freeform 910"/>
            <p:cNvSpPr>
              <a:spLocks/>
            </p:cNvSpPr>
            <p:nvPr/>
          </p:nvSpPr>
          <p:spPr bwMode="auto">
            <a:xfrm>
              <a:off x="617" y="7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1" name="Freeform 911"/>
            <p:cNvSpPr>
              <a:spLocks/>
            </p:cNvSpPr>
            <p:nvPr/>
          </p:nvSpPr>
          <p:spPr bwMode="auto">
            <a:xfrm>
              <a:off x="611" y="704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2" name="Freeform 912"/>
            <p:cNvSpPr>
              <a:spLocks/>
            </p:cNvSpPr>
            <p:nvPr/>
          </p:nvSpPr>
          <p:spPr bwMode="auto">
            <a:xfrm>
              <a:off x="611" y="699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6 h 6"/>
                <a:gd name="T22" fmla="*/ 6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6 w 6"/>
                <a:gd name="T43" fmla="*/ 6 h 6"/>
                <a:gd name="T44" fmla="*/ 6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3" name="Freeform 913"/>
            <p:cNvSpPr>
              <a:spLocks/>
            </p:cNvSpPr>
            <p:nvPr/>
          </p:nvSpPr>
          <p:spPr bwMode="auto">
            <a:xfrm>
              <a:off x="617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4" name="Freeform 914"/>
            <p:cNvSpPr>
              <a:spLocks/>
            </p:cNvSpPr>
            <p:nvPr/>
          </p:nvSpPr>
          <p:spPr bwMode="auto">
            <a:xfrm>
              <a:off x="611" y="699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5" name="Freeform 915"/>
            <p:cNvSpPr>
              <a:spLocks/>
            </p:cNvSpPr>
            <p:nvPr/>
          </p:nvSpPr>
          <p:spPr bwMode="auto">
            <a:xfrm>
              <a:off x="611" y="69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6" name="Freeform 916"/>
            <p:cNvSpPr>
              <a:spLocks/>
            </p:cNvSpPr>
            <p:nvPr/>
          </p:nvSpPr>
          <p:spPr bwMode="auto">
            <a:xfrm>
              <a:off x="611" y="69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7" name="Freeform 917"/>
            <p:cNvSpPr>
              <a:spLocks/>
            </p:cNvSpPr>
            <p:nvPr/>
          </p:nvSpPr>
          <p:spPr bwMode="auto">
            <a:xfrm>
              <a:off x="604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8" name="Freeform 918"/>
            <p:cNvSpPr>
              <a:spLocks/>
            </p:cNvSpPr>
            <p:nvPr/>
          </p:nvSpPr>
          <p:spPr bwMode="auto">
            <a:xfrm>
              <a:off x="604" y="69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19" name="Freeform 919"/>
            <p:cNvSpPr>
              <a:spLocks/>
            </p:cNvSpPr>
            <p:nvPr/>
          </p:nvSpPr>
          <p:spPr bwMode="auto">
            <a:xfrm>
              <a:off x="611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0" name="Freeform 920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1" name="Freeform 921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2" name="Freeform 922"/>
            <p:cNvSpPr>
              <a:spLocks/>
            </p:cNvSpPr>
            <p:nvPr/>
          </p:nvSpPr>
          <p:spPr bwMode="auto">
            <a:xfrm>
              <a:off x="611" y="704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3" name="Freeform 923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4" name="Freeform 924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5" name="Freeform 925"/>
            <p:cNvSpPr>
              <a:spLocks/>
            </p:cNvSpPr>
            <p:nvPr/>
          </p:nvSpPr>
          <p:spPr bwMode="auto">
            <a:xfrm>
              <a:off x="611" y="704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6" name="Freeform 926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7" name="Freeform 927"/>
            <p:cNvSpPr>
              <a:spLocks/>
            </p:cNvSpPr>
            <p:nvPr/>
          </p:nvSpPr>
          <p:spPr bwMode="auto">
            <a:xfrm>
              <a:off x="611" y="704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8" name="Freeform 928"/>
            <p:cNvSpPr>
              <a:spLocks/>
            </p:cNvSpPr>
            <p:nvPr/>
          </p:nvSpPr>
          <p:spPr bwMode="auto">
            <a:xfrm>
              <a:off x="611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29" name="Freeform 929"/>
            <p:cNvSpPr>
              <a:spLocks/>
            </p:cNvSpPr>
            <p:nvPr/>
          </p:nvSpPr>
          <p:spPr bwMode="auto">
            <a:xfrm>
              <a:off x="611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0" name="Freeform 930"/>
            <p:cNvSpPr>
              <a:spLocks/>
            </p:cNvSpPr>
            <p:nvPr/>
          </p:nvSpPr>
          <p:spPr bwMode="auto">
            <a:xfrm>
              <a:off x="604" y="70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1" name="Freeform 931"/>
            <p:cNvSpPr>
              <a:spLocks/>
            </p:cNvSpPr>
            <p:nvPr/>
          </p:nvSpPr>
          <p:spPr bwMode="auto">
            <a:xfrm>
              <a:off x="604" y="704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2" name="Freeform 932"/>
            <p:cNvSpPr>
              <a:spLocks/>
            </p:cNvSpPr>
            <p:nvPr/>
          </p:nvSpPr>
          <p:spPr bwMode="auto">
            <a:xfrm>
              <a:off x="600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3" name="Freeform 933"/>
            <p:cNvSpPr>
              <a:spLocks/>
            </p:cNvSpPr>
            <p:nvPr/>
          </p:nvSpPr>
          <p:spPr bwMode="auto">
            <a:xfrm>
              <a:off x="600" y="699"/>
              <a:ext cx="0" cy="12"/>
            </a:xfrm>
            <a:custGeom>
              <a:avLst/>
              <a:gdLst>
                <a:gd name="T0" fmla="*/ 0 w 1"/>
                <a:gd name="T1" fmla="*/ 6 h 12"/>
                <a:gd name="T2" fmla="*/ 0 w 1"/>
                <a:gd name="T3" fmla="*/ 6 h 12"/>
                <a:gd name="T4" fmla="*/ 0 w 1"/>
                <a:gd name="T5" fmla="*/ 6 h 12"/>
                <a:gd name="T6" fmla="*/ 0 w 1"/>
                <a:gd name="T7" fmla="*/ 6 h 12"/>
                <a:gd name="T8" fmla="*/ 0 w 1"/>
                <a:gd name="T9" fmla="*/ 6 h 12"/>
                <a:gd name="T10" fmla="*/ 0 w 1"/>
                <a:gd name="T11" fmla="*/ 6 h 12"/>
                <a:gd name="T12" fmla="*/ 0 w 1"/>
                <a:gd name="T13" fmla="*/ 6 h 12"/>
                <a:gd name="T14" fmla="*/ 0 w 1"/>
                <a:gd name="T15" fmla="*/ 6 h 12"/>
                <a:gd name="T16" fmla="*/ 0 w 1"/>
                <a:gd name="T17" fmla="*/ 6 h 12"/>
                <a:gd name="T18" fmla="*/ 0 w 1"/>
                <a:gd name="T19" fmla="*/ 0 h 12"/>
                <a:gd name="T20" fmla="*/ 0 w 1"/>
                <a:gd name="T21" fmla="*/ 0 h 12"/>
                <a:gd name="T22" fmla="*/ 0 w 1"/>
                <a:gd name="T23" fmla="*/ 0 h 12"/>
                <a:gd name="T24" fmla="*/ 0 w 1"/>
                <a:gd name="T25" fmla="*/ 0 h 12"/>
                <a:gd name="T26" fmla="*/ 0 w 1"/>
                <a:gd name="T27" fmla="*/ 0 h 12"/>
                <a:gd name="T28" fmla="*/ 0 w 1"/>
                <a:gd name="T29" fmla="*/ 0 h 12"/>
                <a:gd name="T30" fmla="*/ 0 w 1"/>
                <a:gd name="T31" fmla="*/ 0 h 12"/>
                <a:gd name="T32" fmla="*/ 0 w 1"/>
                <a:gd name="T33" fmla="*/ 0 h 12"/>
                <a:gd name="T34" fmla="*/ 0 w 1"/>
                <a:gd name="T35" fmla="*/ 0 h 12"/>
                <a:gd name="T36" fmla="*/ 0 w 1"/>
                <a:gd name="T37" fmla="*/ 0 h 12"/>
                <a:gd name="T38" fmla="*/ 0 w 1"/>
                <a:gd name="T39" fmla="*/ 0 h 12"/>
                <a:gd name="T40" fmla="*/ 0 w 1"/>
                <a:gd name="T41" fmla="*/ 0 h 12"/>
                <a:gd name="T42" fmla="*/ 0 w 1"/>
                <a:gd name="T43" fmla="*/ 0 h 12"/>
                <a:gd name="T44" fmla="*/ 0 w 1"/>
                <a:gd name="T45" fmla="*/ 0 h 12"/>
                <a:gd name="T46" fmla="*/ 0 w 1"/>
                <a:gd name="T47" fmla="*/ 6 h 12"/>
                <a:gd name="T48" fmla="*/ 0 w 1"/>
                <a:gd name="T49" fmla="*/ 6 h 12"/>
                <a:gd name="T50" fmla="*/ 0 w 1"/>
                <a:gd name="T51" fmla="*/ 6 h 12"/>
                <a:gd name="T52" fmla="*/ 0 w 1"/>
                <a:gd name="T53" fmla="*/ 6 h 12"/>
                <a:gd name="T54" fmla="*/ 0 w 1"/>
                <a:gd name="T55" fmla="*/ 6 h 12"/>
                <a:gd name="T56" fmla="*/ 0 w 1"/>
                <a:gd name="T57" fmla="*/ 6 h 12"/>
                <a:gd name="T58" fmla="*/ 0 w 1"/>
                <a:gd name="T59" fmla="*/ 6 h 12"/>
                <a:gd name="T60" fmla="*/ 0 w 1"/>
                <a:gd name="T61" fmla="*/ 6 h 12"/>
                <a:gd name="T62" fmla="*/ 0 w 1"/>
                <a:gd name="T63" fmla="*/ 6 h 12"/>
                <a:gd name="T64" fmla="*/ 0 w 1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2"/>
                <a:gd name="T101" fmla="*/ 1 w 1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2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4" name="Freeform 934"/>
            <p:cNvSpPr>
              <a:spLocks/>
            </p:cNvSpPr>
            <p:nvPr/>
          </p:nvSpPr>
          <p:spPr bwMode="auto">
            <a:xfrm>
              <a:off x="600" y="7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5" name="Freeform 935"/>
            <p:cNvSpPr>
              <a:spLocks/>
            </p:cNvSpPr>
            <p:nvPr/>
          </p:nvSpPr>
          <p:spPr bwMode="auto">
            <a:xfrm>
              <a:off x="600" y="704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6" name="Freeform 936"/>
            <p:cNvSpPr>
              <a:spLocks/>
            </p:cNvSpPr>
            <p:nvPr/>
          </p:nvSpPr>
          <p:spPr bwMode="auto">
            <a:xfrm>
              <a:off x="600" y="704"/>
              <a:ext cx="4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6 h 12"/>
                <a:gd name="T4" fmla="*/ 6 w 6"/>
                <a:gd name="T5" fmla="*/ 6 h 12"/>
                <a:gd name="T6" fmla="*/ 6 w 6"/>
                <a:gd name="T7" fmla="*/ 6 h 12"/>
                <a:gd name="T8" fmla="*/ 6 w 6"/>
                <a:gd name="T9" fmla="*/ 6 h 12"/>
                <a:gd name="T10" fmla="*/ 6 w 6"/>
                <a:gd name="T11" fmla="*/ 6 h 12"/>
                <a:gd name="T12" fmla="*/ 6 w 6"/>
                <a:gd name="T13" fmla="*/ 6 h 12"/>
                <a:gd name="T14" fmla="*/ 6 w 6"/>
                <a:gd name="T15" fmla="*/ 6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0 h 12"/>
                <a:gd name="T24" fmla="*/ 6 w 6"/>
                <a:gd name="T25" fmla="*/ 0 h 12"/>
                <a:gd name="T26" fmla="*/ 6 w 6"/>
                <a:gd name="T27" fmla="*/ 0 h 12"/>
                <a:gd name="T28" fmla="*/ 6 w 6"/>
                <a:gd name="T29" fmla="*/ 0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0 h 12"/>
                <a:gd name="T36" fmla="*/ 0 w 6"/>
                <a:gd name="T37" fmla="*/ 0 h 12"/>
                <a:gd name="T38" fmla="*/ 0 w 6"/>
                <a:gd name="T39" fmla="*/ 0 h 12"/>
                <a:gd name="T40" fmla="*/ 0 w 6"/>
                <a:gd name="T41" fmla="*/ 0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6 w 6"/>
                <a:gd name="T51" fmla="*/ 6 h 12"/>
                <a:gd name="T52" fmla="*/ 6 w 6"/>
                <a:gd name="T53" fmla="*/ 6 h 12"/>
                <a:gd name="T54" fmla="*/ 6 w 6"/>
                <a:gd name="T55" fmla="*/ 6 h 12"/>
                <a:gd name="T56" fmla="*/ 6 w 6"/>
                <a:gd name="T57" fmla="*/ 6 h 12"/>
                <a:gd name="T58" fmla="*/ 6 w 6"/>
                <a:gd name="T59" fmla="*/ 12 h 12"/>
                <a:gd name="T60" fmla="*/ 6 w 6"/>
                <a:gd name="T61" fmla="*/ 12 h 12"/>
                <a:gd name="T62" fmla="*/ 6 w 6"/>
                <a:gd name="T63" fmla="*/ 12 h 12"/>
                <a:gd name="T64" fmla="*/ 6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7" name="Freeform 937"/>
            <p:cNvSpPr>
              <a:spLocks/>
            </p:cNvSpPr>
            <p:nvPr/>
          </p:nvSpPr>
          <p:spPr bwMode="auto">
            <a:xfrm>
              <a:off x="604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8" name="Freeform 938"/>
            <p:cNvSpPr>
              <a:spLocks/>
            </p:cNvSpPr>
            <p:nvPr/>
          </p:nvSpPr>
          <p:spPr bwMode="auto">
            <a:xfrm>
              <a:off x="604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39" name="Freeform 939"/>
            <p:cNvSpPr>
              <a:spLocks/>
            </p:cNvSpPr>
            <p:nvPr/>
          </p:nvSpPr>
          <p:spPr bwMode="auto">
            <a:xfrm>
              <a:off x="604" y="710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w 6"/>
                <a:gd name="T11" fmla="*/ 6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0 h 6"/>
                <a:gd name="T28" fmla="*/ 0 w 6"/>
                <a:gd name="T29" fmla="*/ 0 h 6"/>
                <a:gd name="T30" fmla="*/ 0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6 w 6"/>
                <a:gd name="T63" fmla="*/ 6 h 6"/>
                <a:gd name="T64" fmla="*/ 6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0" name="Freeform 940"/>
            <p:cNvSpPr>
              <a:spLocks/>
            </p:cNvSpPr>
            <p:nvPr/>
          </p:nvSpPr>
          <p:spPr bwMode="auto">
            <a:xfrm>
              <a:off x="611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1" name="Freeform 941"/>
            <p:cNvSpPr>
              <a:spLocks/>
            </p:cNvSpPr>
            <p:nvPr/>
          </p:nvSpPr>
          <p:spPr bwMode="auto">
            <a:xfrm>
              <a:off x="600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2" name="Freeform 942"/>
            <p:cNvSpPr>
              <a:spLocks/>
            </p:cNvSpPr>
            <p:nvPr/>
          </p:nvSpPr>
          <p:spPr bwMode="auto">
            <a:xfrm>
              <a:off x="600" y="687"/>
              <a:ext cx="0" cy="6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0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0 h 5"/>
                <a:gd name="T12" fmla="*/ 0 w 1"/>
                <a:gd name="T13" fmla="*/ 0 h 5"/>
                <a:gd name="T14" fmla="*/ 0 w 1"/>
                <a:gd name="T15" fmla="*/ 0 h 5"/>
                <a:gd name="T16" fmla="*/ 0 w 1"/>
                <a:gd name="T17" fmla="*/ 0 h 5"/>
                <a:gd name="T18" fmla="*/ 0 w 1"/>
                <a:gd name="T19" fmla="*/ 0 h 5"/>
                <a:gd name="T20" fmla="*/ 0 w 1"/>
                <a:gd name="T21" fmla="*/ 0 h 5"/>
                <a:gd name="T22" fmla="*/ 0 w 1"/>
                <a:gd name="T23" fmla="*/ 0 h 5"/>
                <a:gd name="T24" fmla="*/ 0 w 1"/>
                <a:gd name="T25" fmla="*/ 0 h 5"/>
                <a:gd name="T26" fmla="*/ 0 w 1"/>
                <a:gd name="T27" fmla="*/ 5 h 5"/>
                <a:gd name="T28" fmla="*/ 0 w 1"/>
                <a:gd name="T29" fmla="*/ 5 h 5"/>
                <a:gd name="T30" fmla="*/ 0 w 1"/>
                <a:gd name="T31" fmla="*/ 5 h 5"/>
                <a:gd name="T32" fmla="*/ 0 w 1"/>
                <a:gd name="T33" fmla="*/ 5 h 5"/>
                <a:gd name="T34" fmla="*/ 0 w 1"/>
                <a:gd name="T35" fmla="*/ 5 h 5"/>
                <a:gd name="T36" fmla="*/ 0 w 1"/>
                <a:gd name="T37" fmla="*/ 5 h 5"/>
                <a:gd name="T38" fmla="*/ 0 w 1"/>
                <a:gd name="T39" fmla="*/ 5 h 5"/>
                <a:gd name="T40" fmla="*/ 0 w 1"/>
                <a:gd name="T41" fmla="*/ 5 h 5"/>
                <a:gd name="T42" fmla="*/ 0 w 1"/>
                <a:gd name="T43" fmla="*/ 5 h 5"/>
                <a:gd name="T44" fmla="*/ 0 w 1"/>
                <a:gd name="T45" fmla="*/ 0 h 5"/>
                <a:gd name="T46" fmla="*/ 0 w 1"/>
                <a:gd name="T47" fmla="*/ 0 h 5"/>
                <a:gd name="T48" fmla="*/ 0 w 1"/>
                <a:gd name="T49" fmla="*/ 0 h 5"/>
                <a:gd name="T50" fmla="*/ 0 w 1"/>
                <a:gd name="T51" fmla="*/ 0 h 5"/>
                <a:gd name="T52" fmla="*/ 0 w 1"/>
                <a:gd name="T53" fmla="*/ 0 h 5"/>
                <a:gd name="T54" fmla="*/ 0 w 1"/>
                <a:gd name="T55" fmla="*/ 0 h 5"/>
                <a:gd name="T56" fmla="*/ 0 w 1"/>
                <a:gd name="T57" fmla="*/ 0 h 5"/>
                <a:gd name="T58" fmla="*/ 0 w 1"/>
                <a:gd name="T59" fmla="*/ 0 h 5"/>
                <a:gd name="T60" fmla="*/ 0 w 1"/>
                <a:gd name="T61" fmla="*/ 0 h 5"/>
                <a:gd name="T62" fmla="*/ 0 w 1"/>
                <a:gd name="T63" fmla="*/ 0 h 5"/>
                <a:gd name="T64" fmla="*/ 0 w 1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5"/>
                <a:gd name="T101" fmla="*/ 1 w 1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3" name="Freeform 943"/>
            <p:cNvSpPr>
              <a:spLocks/>
            </p:cNvSpPr>
            <p:nvPr/>
          </p:nvSpPr>
          <p:spPr bwMode="auto">
            <a:xfrm>
              <a:off x="600" y="68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4" name="Freeform 944"/>
            <p:cNvSpPr>
              <a:spLocks/>
            </p:cNvSpPr>
            <p:nvPr/>
          </p:nvSpPr>
          <p:spPr bwMode="auto">
            <a:xfrm>
              <a:off x="556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5" name="Freeform 945"/>
            <p:cNvSpPr>
              <a:spLocks/>
            </p:cNvSpPr>
            <p:nvPr/>
          </p:nvSpPr>
          <p:spPr bwMode="auto">
            <a:xfrm>
              <a:off x="556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6" name="Freeform 946"/>
            <p:cNvSpPr>
              <a:spLocks/>
            </p:cNvSpPr>
            <p:nvPr/>
          </p:nvSpPr>
          <p:spPr bwMode="auto">
            <a:xfrm>
              <a:off x="556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7" name="Freeform 947"/>
            <p:cNvSpPr>
              <a:spLocks/>
            </p:cNvSpPr>
            <p:nvPr/>
          </p:nvSpPr>
          <p:spPr bwMode="auto">
            <a:xfrm>
              <a:off x="556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8" name="Freeform 948"/>
            <p:cNvSpPr>
              <a:spLocks/>
            </p:cNvSpPr>
            <p:nvPr/>
          </p:nvSpPr>
          <p:spPr bwMode="auto">
            <a:xfrm>
              <a:off x="556" y="710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49" name="Freeform 949"/>
            <p:cNvSpPr>
              <a:spLocks/>
            </p:cNvSpPr>
            <p:nvPr/>
          </p:nvSpPr>
          <p:spPr bwMode="auto">
            <a:xfrm>
              <a:off x="556" y="710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0" name="Freeform 950"/>
            <p:cNvSpPr>
              <a:spLocks/>
            </p:cNvSpPr>
            <p:nvPr/>
          </p:nvSpPr>
          <p:spPr bwMode="auto">
            <a:xfrm>
              <a:off x="552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1" name="Freeform 951"/>
            <p:cNvSpPr>
              <a:spLocks/>
            </p:cNvSpPr>
            <p:nvPr/>
          </p:nvSpPr>
          <p:spPr bwMode="auto">
            <a:xfrm>
              <a:off x="552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2" name="Freeform 952"/>
            <p:cNvSpPr>
              <a:spLocks/>
            </p:cNvSpPr>
            <p:nvPr/>
          </p:nvSpPr>
          <p:spPr bwMode="auto">
            <a:xfrm>
              <a:off x="552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3" name="Freeform 953"/>
            <p:cNvSpPr>
              <a:spLocks/>
            </p:cNvSpPr>
            <p:nvPr/>
          </p:nvSpPr>
          <p:spPr bwMode="auto">
            <a:xfrm>
              <a:off x="552" y="710"/>
              <a:ext cx="4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0 w 6"/>
                <a:gd name="T63" fmla="*/ 0 h 6"/>
                <a:gd name="T64" fmla="*/ 0 w 6"/>
                <a:gd name="T65" fmla="*/ 6 h 6"/>
                <a:gd name="T66" fmla="*/ 6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4" name="Freeform 954"/>
            <p:cNvSpPr>
              <a:spLocks/>
            </p:cNvSpPr>
            <p:nvPr/>
          </p:nvSpPr>
          <p:spPr bwMode="auto">
            <a:xfrm>
              <a:off x="552" y="716"/>
              <a:ext cx="4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5" name="Freeform 955"/>
            <p:cNvSpPr>
              <a:spLocks/>
            </p:cNvSpPr>
            <p:nvPr/>
          </p:nvSpPr>
          <p:spPr bwMode="auto">
            <a:xfrm>
              <a:off x="552" y="716"/>
              <a:ext cx="4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6" name="Freeform 956"/>
            <p:cNvSpPr>
              <a:spLocks/>
            </p:cNvSpPr>
            <p:nvPr/>
          </p:nvSpPr>
          <p:spPr bwMode="auto">
            <a:xfrm>
              <a:off x="552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7" name="Freeform 957"/>
            <p:cNvSpPr>
              <a:spLocks/>
            </p:cNvSpPr>
            <p:nvPr/>
          </p:nvSpPr>
          <p:spPr bwMode="auto">
            <a:xfrm>
              <a:off x="552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8" name="Freeform 958"/>
            <p:cNvSpPr>
              <a:spLocks/>
            </p:cNvSpPr>
            <p:nvPr/>
          </p:nvSpPr>
          <p:spPr bwMode="auto">
            <a:xfrm>
              <a:off x="545" y="710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59" name="Freeform 959"/>
            <p:cNvSpPr>
              <a:spLocks/>
            </p:cNvSpPr>
            <p:nvPr/>
          </p:nvSpPr>
          <p:spPr bwMode="auto">
            <a:xfrm>
              <a:off x="556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0" name="Freeform 960"/>
            <p:cNvSpPr>
              <a:spLocks/>
            </p:cNvSpPr>
            <p:nvPr/>
          </p:nvSpPr>
          <p:spPr bwMode="auto">
            <a:xfrm>
              <a:off x="552" y="710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1" name="Freeform 961"/>
            <p:cNvSpPr>
              <a:spLocks/>
            </p:cNvSpPr>
            <p:nvPr/>
          </p:nvSpPr>
          <p:spPr bwMode="auto">
            <a:xfrm>
              <a:off x="552" y="710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2" name="Freeform 962"/>
            <p:cNvSpPr>
              <a:spLocks/>
            </p:cNvSpPr>
            <p:nvPr/>
          </p:nvSpPr>
          <p:spPr bwMode="auto">
            <a:xfrm>
              <a:off x="552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3" name="Freeform 963"/>
            <p:cNvSpPr>
              <a:spLocks/>
            </p:cNvSpPr>
            <p:nvPr/>
          </p:nvSpPr>
          <p:spPr bwMode="auto">
            <a:xfrm>
              <a:off x="552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4" name="Freeform 964"/>
            <p:cNvSpPr>
              <a:spLocks/>
            </p:cNvSpPr>
            <p:nvPr/>
          </p:nvSpPr>
          <p:spPr bwMode="auto">
            <a:xfrm>
              <a:off x="552" y="704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5" name="Freeform 965"/>
            <p:cNvSpPr>
              <a:spLocks/>
            </p:cNvSpPr>
            <p:nvPr/>
          </p:nvSpPr>
          <p:spPr bwMode="auto">
            <a:xfrm>
              <a:off x="545" y="69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6" name="Freeform 966"/>
            <p:cNvSpPr>
              <a:spLocks/>
            </p:cNvSpPr>
            <p:nvPr/>
          </p:nvSpPr>
          <p:spPr bwMode="auto">
            <a:xfrm>
              <a:off x="545" y="699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7" name="Freeform 967"/>
            <p:cNvSpPr>
              <a:spLocks/>
            </p:cNvSpPr>
            <p:nvPr/>
          </p:nvSpPr>
          <p:spPr bwMode="auto">
            <a:xfrm>
              <a:off x="545" y="699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8" name="Freeform 968"/>
            <p:cNvSpPr>
              <a:spLocks/>
            </p:cNvSpPr>
            <p:nvPr/>
          </p:nvSpPr>
          <p:spPr bwMode="auto">
            <a:xfrm>
              <a:off x="552" y="69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69" name="Freeform 969"/>
            <p:cNvSpPr>
              <a:spLocks/>
            </p:cNvSpPr>
            <p:nvPr/>
          </p:nvSpPr>
          <p:spPr bwMode="auto">
            <a:xfrm>
              <a:off x="545" y="693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0" name="Freeform 970"/>
            <p:cNvSpPr>
              <a:spLocks/>
            </p:cNvSpPr>
            <p:nvPr/>
          </p:nvSpPr>
          <p:spPr bwMode="auto">
            <a:xfrm>
              <a:off x="545" y="693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1" name="Freeform 971"/>
            <p:cNvSpPr>
              <a:spLocks/>
            </p:cNvSpPr>
            <p:nvPr/>
          </p:nvSpPr>
          <p:spPr bwMode="auto">
            <a:xfrm>
              <a:off x="552" y="699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2" name="Freeform 972"/>
            <p:cNvSpPr>
              <a:spLocks/>
            </p:cNvSpPr>
            <p:nvPr/>
          </p:nvSpPr>
          <p:spPr bwMode="auto">
            <a:xfrm>
              <a:off x="552" y="693"/>
              <a:ext cx="4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0 h 6"/>
                <a:gd name="T20" fmla="*/ 0 w 6"/>
                <a:gd name="T21" fmla="*/ 0 h 6"/>
                <a:gd name="T22" fmla="*/ 0 w 6"/>
                <a:gd name="T23" fmla="*/ 0 h 6"/>
                <a:gd name="T24" fmla="*/ 0 w 6"/>
                <a:gd name="T25" fmla="*/ 0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0 h 6"/>
                <a:gd name="T36" fmla="*/ 6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3" name="Freeform 973"/>
            <p:cNvSpPr>
              <a:spLocks/>
            </p:cNvSpPr>
            <p:nvPr/>
          </p:nvSpPr>
          <p:spPr bwMode="auto">
            <a:xfrm>
              <a:off x="552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4" name="Freeform 974"/>
            <p:cNvSpPr>
              <a:spLocks/>
            </p:cNvSpPr>
            <p:nvPr/>
          </p:nvSpPr>
          <p:spPr bwMode="auto">
            <a:xfrm>
              <a:off x="556" y="69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5" name="Freeform 975"/>
            <p:cNvSpPr>
              <a:spLocks/>
            </p:cNvSpPr>
            <p:nvPr/>
          </p:nvSpPr>
          <p:spPr bwMode="auto">
            <a:xfrm>
              <a:off x="556" y="693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6" name="Freeform 976"/>
            <p:cNvSpPr>
              <a:spLocks/>
            </p:cNvSpPr>
            <p:nvPr/>
          </p:nvSpPr>
          <p:spPr bwMode="auto">
            <a:xfrm>
              <a:off x="556" y="69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7" name="Freeform 977"/>
            <p:cNvSpPr>
              <a:spLocks/>
            </p:cNvSpPr>
            <p:nvPr/>
          </p:nvSpPr>
          <p:spPr bwMode="auto">
            <a:xfrm>
              <a:off x="563" y="69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8" name="Freeform 978"/>
            <p:cNvSpPr>
              <a:spLocks/>
            </p:cNvSpPr>
            <p:nvPr/>
          </p:nvSpPr>
          <p:spPr bwMode="auto">
            <a:xfrm>
              <a:off x="563" y="693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6 h 6"/>
                <a:gd name="T38" fmla="*/ 6 w 6"/>
                <a:gd name="T39" fmla="*/ 6 h 6"/>
                <a:gd name="T40" fmla="*/ 6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79" name="Freeform 979"/>
            <p:cNvSpPr>
              <a:spLocks/>
            </p:cNvSpPr>
            <p:nvPr/>
          </p:nvSpPr>
          <p:spPr bwMode="auto">
            <a:xfrm>
              <a:off x="563" y="693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0" name="Freeform 980"/>
            <p:cNvSpPr>
              <a:spLocks/>
            </p:cNvSpPr>
            <p:nvPr/>
          </p:nvSpPr>
          <p:spPr bwMode="auto">
            <a:xfrm>
              <a:off x="569" y="69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1" name="Freeform 981"/>
            <p:cNvSpPr>
              <a:spLocks/>
            </p:cNvSpPr>
            <p:nvPr/>
          </p:nvSpPr>
          <p:spPr bwMode="auto">
            <a:xfrm>
              <a:off x="569" y="69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2" name="Freeform 982"/>
            <p:cNvSpPr>
              <a:spLocks/>
            </p:cNvSpPr>
            <p:nvPr/>
          </p:nvSpPr>
          <p:spPr bwMode="auto">
            <a:xfrm>
              <a:off x="569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3" name="Freeform 983"/>
            <p:cNvSpPr>
              <a:spLocks/>
            </p:cNvSpPr>
            <p:nvPr/>
          </p:nvSpPr>
          <p:spPr bwMode="auto">
            <a:xfrm>
              <a:off x="576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4" name="Freeform 984"/>
            <p:cNvSpPr>
              <a:spLocks/>
            </p:cNvSpPr>
            <p:nvPr/>
          </p:nvSpPr>
          <p:spPr bwMode="auto">
            <a:xfrm>
              <a:off x="576" y="693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5" name="Freeform 985"/>
            <p:cNvSpPr>
              <a:spLocks/>
            </p:cNvSpPr>
            <p:nvPr/>
          </p:nvSpPr>
          <p:spPr bwMode="auto">
            <a:xfrm>
              <a:off x="576" y="69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6" name="Freeform 986"/>
            <p:cNvSpPr>
              <a:spLocks/>
            </p:cNvSpPr>
            <p:nvPr/>
          </p:nvSpPr>
          <p:spPr bwMode="auto">
            <a:xfrm>
              <a:off x="576" y="693"/>
              <a:ext cx="4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0 h 6"/>
                <a:gd name="T50" fmla="*/ 0 w 6"/>
                <a:gd name="T51" fmla="*/ 0 h 6"/>
                <a:gd name="T52" fmla="*/ 0 w 6"/>
                <a:gd name="T53" fmla="*/ 0 h 6"/>
                <a:gd name="T54" fmla="*/ 0 w 6"/>
                <a:gd name="T55" fmla="*/ 0 h 6"/>
                <a:gd name="T56" fmla="*/ 0 w 6"/>
                <a:gd name="T57" fmla="*/ 0 h 6"/>
                <a:gd name="T58" fmla="*/ 0 w 6"/>
                <a:gd name="T59" fmla="*/ 0 h 6"/>
                <a:gd name="T60" fmla="*/ 0 w 6"/>
                <a:gd name="T61" fmla="*/ 0 h 6"/>
                <a:gd name="T62" fmla="*/ 0 w 6"/>
                <a:gd name="T63" fmla="*/ 0 h 6"/>
                <a:gd name="T64" fmla="*/ 0 w 6"/>
                <a:gd name="T65" fmla="*/ 0 h 6"/>
                <a:gd name="T66" fmla="*/ 6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7" name="Freeform 987"/>
            <p:cNvSpPr>
              <a:spLocks/>
            </p:cNvSpPr>
            <p:nvPr/>
          </p:nvSpPr>
          <p:spPr bwMode="auto">
            <a:xfrm>
              <a:off x="576" y="693"/>
              <a:ext cx="4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6 h 6"/>
                <a:gd name="T10" fmla="*/ 0 w 6"/>
                <a:gd name="T11" fmla="*/ 6 h 6"/>
                <a:gd name="T12" fmla="*/ 0 w 6"/>
                <a:gd name="T13" fmla="*/ 6 h 6"/>
                <a:gd name="T14" fmla="*/ 0 w 6"/>
                <a:gd name="T15" fmla="*/ 6 h 6"/>
                <a:gd name="T16" fmla="*/ 0 w 6"/>
                <a:gd name="T17" fmla="*/ 6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0 w 6"/>
                <a:gd name="T33" fmla="*/ 0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8" name="Freeform 988"/>
            <p:cNvSpPr>
              <a:spLocks/>
            </p:cNvSpPr>
            <p:nvPr/>
          </p:nvSpPr>
          <p:spPr bwMode="auto">
            <a:xfrm>
              <a:off x="576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89" name="Freeform 989"/>
            <p:cNvSpPr>
              <a:spLocks/>
            </p:cNvSpPr>
            <p:nvPr/>
          </p:nvSpPr>
          <p:spPr bwMode="auto">
            <a:xfrm>
              <a:off x="576" y="69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0" name="Freeform 990"/>
            <p:cNvSpPr>
              <a:spLocks/>
            </p:cNvSpPr>
            <p:nvPr/>
          </p:nvSpPr>
          <p:spPr bwMode="auto">
            <a:xfrm>
              <a:off x="569" y="699"/>
              <a:ext cx="7" cy="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1" name="Freeform 991"/>
            <p:cNvSpPr>
              <a:spLocks/>
            </p:cNvSpPr>
            <p:nvPr/>
          </p:nvSpPr>
          <p:spPr bwMode="auto">
            <a:xfrm>
              <a:off x="569" y="69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2" name="Freeform 992"/>
            <p:cNvSpPr>
              <a:spLocks/>
            </p:cNvSpPr>
            <p:nvPr/>
          </p:nvSpPr>
          <p:spPr bwMode="auto">
            <a:xfrm>
              <a:off x="569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3" name="Freeform 993"/>
            <p:cNvSpPr>
              <a:spLocks/>
            </p:cNvSpPr>
            <p:nvPr/>
          </p:nvSpPr>
          <p:spPr bwMode="auto">
            <a:xfrm>
              <a:off x="569" y="70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4" name="Freeform 994"/>
            <p:cNvSpPr>
              <a:spLocks/>
            </p:cNvSpPr>
            <p:nvPr/>
          </p:nvSpPr>
          <p:spPr bwMode="auto">
            <a:xfrm>
              <a:off x="576" y="704"/>
              <a:ext cx="0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5" name="Freeform 995"/>
            <p:cNvSpPr>
              <a:spLocks/>
            </p:cNvSpPr>
            <p:nvPr/>
          </p:nvSpPr>
          <p:spPr bwMode="auto">
            <a:xfrm>
              <a:off x="569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6" name="Freeform 996"/>
            <p:cNvSpPr>
              <a:spLocks/>
            </p:cNvSpPr>
            <p:nvPr/>
          </p:nvSpPr>
          <p:spPr bwMode="auto">
            <a:xfrm>
              <a:off x="569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7" name="Freeform 997"/>
            <p:cNvSpPr>
              <a:spLocks/>
            </p:cNvSpPr>
            <p:nvPr/>
          </p:nvSpPr>
          <p:spPr bwMode="auto">
            <a:xfrm>
              <a:off x="569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8" name="Freeform 998"/>
            <p:cNvSpPr>
              <a:spLocks/>
            </p:cNvSpPr>
            <p:nvPr/>
          </p:nvSpPr>
          <p:spPr bwMode="auto">
            <a:xfrm>
              <a:off x="563" y="704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6 h 6"/>
                <a:gd name="T44" fmla="*/ 0 w 6"/>
                <a:gd name="T45" fmla="*/ 6 h 6"/>
                <a:gd name="T46" fmla="*/ 0 w 6"/>
                <a:gd name="T47" fmla="*/ 6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6 w 6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999" name="Freeform 999"/>
            <p:cNvSpPr>
              <a:spLocks/>
            </p:cNvSpPr>
            <p:nvPr/>
          </p:nvSpPr>
          <p:spPr bwMode="auto">
            <a:xfrm>
              <a:off x="563" y="710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0" name="Freeform 1000"/>
            <p:cNvSpPr>
              <a:spLocks/>
            </p:cNvSpPr>
            <p:nvPr/>
          </p:nvSpPr>
          <p:spPr bwMode="auto">
            <a:xfrm>
              <a:off x="563" y="710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1" name="Freeform 1001"/>
            <p:cNvSpPr>
              <a:spLocks/>
            </p:cNvSpPr>
            <p:nvPr/>
          </p:nvSpPr>
          <p:spPr bwMode="auto">
            <a:xfrm>
              <a:off x="563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2" name="Freeform 1002"/>
            <p:cNvSpPr>
              <a:spLocks/>
            </p:cNvSpPr>
            <p:nvPr/>
          </p:nvSpPr>
          <p:spPr bwMode="auto">
            <a:xfrm>
              <a:off x="563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3" name="Freeform 1003"/>
            <p:cNvSpPr>
              <a:spLocks/>
            </p:cNvSpPr>
            <p:nvPr/>
          </p:nvSpPr>
          <p:spPr bwMode="auto">
            <a:xfrm>
              <a:off x="556" y="70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4" name="Freeform 1004"/>
            <p:cNvSpPr>
              <a:spLocks/>
            </p:cNvSpPr>
            <p:nvPr/>
          </p:nvSpPr>
          <p:spPr bwMode="auto">
            <a:xfrm>
              <a:off x="563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5" name="Freeform 1005"/>
            <p:cNvSpPr>
              <a:spLocks/>
            </p:cNvSpPr>
            <p:nvPr/>
          </p:nvSpPr>
          <p:spPr bwMode="auto">
            <a:xfrm>
              <a:off x="563" y="699"/>
              <a:ext cx="2" cy="6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0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6" name="Freeform 1006"/>
            <p:cNvSpPr>
              <a:spLocks/>
            </p:cNvSpPr>
            <p:nvPr/>
          </p:nvSpPr>
          <p:spPr bwMode="auto">
            <a:xfrm>
              <a:off x="556" y="699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7" name="Freeform 1007"/>
            <p:cNvSpPr>
              <a:spLocks/>
            </p:cNvSpPr>
            <p:nvPr/>
          </p:nvSpPr>
          <p:spPr bwMode="auto">
            <a:xfrm>
              <a:off x="563" y="699"/>
              <a:ext cx="7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0 w 6"/>
                <a:gd name="T17" fmla="*/ 0 h 6"/>
                <a:gd name="T18" fmla="*/ 0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6 h 6"/>
                <a:gd name="T34" fmla="*/ 6 w 6"/>
                <a:gd name="T35" fmla="*/ 6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0 w 6"/>
                <a:gd name="T67" fmla="*/ 0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6"/>
                <a:gd name="T104" fmla="*/ 6 w 6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8" name="Freeform 1008"/>
            <p:cNvSpPr>
              <a:spLocks/>
            </p:cNvSpPr>
            <p:nvPr/>
          </p:nvSpPr>
          <p:spPr bwMode="auto">
            <a:xfrm>
              <a:off x="563" y="699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09" name="Freeform 1009"/>
            <p:cNvSpPr>
              <a:spLocks/>
            </p:cNvSpPr>
            <p:nvPr/>
          </p:nvSpPr>
          <p:spPr bwMode="auto">
            <a:xfrm>
              <a:off x="563" y="699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0" name="Freeform 1010"/>
            <p:cNvSpPr>
              <a:spLocks/>
            </p:cNvSpPr>
            <p:nvPr/>
          </p:nvSpPr>
          <p:spPr bwMode="auto">
            <a:xfrm>
              <a:off x="569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1" name="Freeform 1011"/>
            <p:cNvSpPr>
              <a:spLocks/>
            </p:cNvSpPr>
            <p:nvPr/>
          </p:nvSpPr>
          <p:spPr bwMode="auto">
            <a:xfrm>
              <a:off x="569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1"/>
                <a:gd name="T101" fmla="*/ 1 w 1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2" name="Freeform 1012"/>
            <p:cNvSpPr>
              <a:spLocks/>
            </p:cNvSpPr>
            <p:nvPr/>
          </p:nvSpPr>
          <p:spPr bwMode="auto">
            <a:xfrm>
              <a:off x="569" y="699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3" name="Freeform 1013"/>
            <p:cNvSpPr>
              <a:spLocks/>
            </p:cNvSpPr>
            <p:nvPr/>
          </p:nvSpPr>
          <p:spPr bwMode="auto">
            <a:xfrm>
              <a:off x="569" y="699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6 h 6"/>
                <a:gd name="T20" fmla="*/ 0 w 1"/>
                <a:gd name="T21" fmla="*/ 6 h 6"/>
                <a:gd name="T22" fmla="*/ 0 w 1"/>
                <a:gd name="T23" fmla="*/ 6 h 6"/>
                <a:gd name="T24" fmla="*/ 0 w 1"/>
                <a:gd name="T25" fmla="*/ 6 h 6"/>
                <a:gd name="T26" fmla="*/ 0 w 1"/>
                <a:gd name="T27" fmla="*/ 6 h 6"/>
                <a:gd name="T28" fmla="*/ 0 w 1"/>
                <a:gd name="T29" fmla="*/ 6 h 6"/>
                <a:gd name="T30" fmla="*/ 0 w 1"/>
                <a:gd name="T31" fmla="*/ 6 h 6"/>
                <a:gd name="T32" fmla="*/ 0 w 1"/>
                <a:gd name="T33" fmla="*/ 6 h 6"/>
                <a:gd name="T34" fmla="*/ 0 w 1"/>
                <a:gd name="T35" fmla="*/ 6 h 6"/>
                <a:gd name="T36" fmla="*/ 0 w 1"/>
                <a:gd name="T37" fmla="*/ 6 h 6"/>
                <a:gd name="T38" fmla="*/ 0 w 1"/>
                <a:gd name="T39" fmla="*/ 6 h 6"/>
                <a:gd name="T40" fmla="*/ 0 w 1"/>
                <a:gd name="T41" fmla="*/ 6 h 6"/>
                <a:gd name="T42" fmla="*/ 0 w 1"/>
                <a:gd name="T43" fmla="*/ 6 h 6"/>
                <a:gd name="T44" fmla="*/ 0 w 1"/>
                <a:gd name="T45" fmla="*/ 6 h 6"/>
                <a:gd name="T46" fmla="*/ 0 w 1"/>
                <a:gd name="T47" fmla="*/ 6 h 6"/>
                <a:gd name="T48" fmla="*/ 0 w 1"/>
                <a:gd name="T49" fmla="*/ 6 h 6"/>
                <a:gd name="T50" fmla="*/ 0 w 1"/>
                <a:gd name="T51" fmla="*/ 6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0 h 6"/>
                <a:gd name="T64" fmla="*/ 0 w 1"/>
                <a:gd name="T65" fmla="*/ 0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4" name="Freeform 1014"/>
            <p:cNvSpPr>
              <a:spLocks/>
            </p:cNvSpPr>
            <p:nvPr/>
          </p:nvSpPr>
          <p:spPr bwMode="auto">
            <a:xfrm>
              <a:off x="563" y="699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  <a:gd name="T26" fmla="*/ 6 w 6"/>
                <a:gd name="T27" fmla="*/ 6 h 6"/>
                <a:gd name="T28" fmla="*/ 6 w 6"/>
                <a:gd name="T29" fmla="*/ 6 h 6"/>
                <a:gd name="T30" fmla="*/ 6 w 6"/>
                <a:gd name="T31" fmla="*/ 6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6 h 6"/>
                <a:gd name="T48" fmla="*/ 6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5" name="Freeform 1015"/>
            <p:cNvSpPr>
              <a:spLocks/>
            </p:cNvSpPr>
            <p:nvPr/>
          </p:nvSpPr>
          <p:spPr bwMode="auto">
            <a:xfrm>
              <a:off x="563" y="704"/>
              <a:ext cx="2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6" name="Freeform 1016"/>
            <p:cNvSpPr>
              <a:spLocks/>
            </p:cNvSpPr>
            <p:nvPr/>
          </p:nvSpPr>
          <p:spPr bwMode="auto">
            <a:xfrm>
              <a:off x="569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7" name="Freeform 1017"/>
            <p:cNvSpPr>
              <a:spLocks/>
            </p:cNvSpPr>
            <p:nvPr/>
          </p:nvSpPr>
          <p:spPr bwMode="auto">
            <a:xfrm>
              <a:off x="563" y="704"/>
              <a:ext cx="7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"/>
                <a:gd name="T101" fmla="*/ 6 w 6"/>
                <a:gd name="T102" fmla="*/ 1 h 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8" name="Freeform 1018"/>
            <p:cNvSpPr>
              <a:spLocks/>
            </p:cNvSpPr>
            <p:nvPr/>
          </p:nvSpPr>
          <p:spPr bwMode="auto">
            <a:xfrm>
              <a:off x="563" y="704"/>
              <a:ext cx="7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19" name="Freeform 1019"/>
            <p:cNvSpPr>
              <a:spLocks/>
            </p:cNvSpPr>
            <p:nvPr/>
          </p:nvSpPr>
          <p:spPr bwMode="auto">
            <a:xfrm>
              <a:off x="569" y="7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0" name="Freeform 1020"/>
            <p:cNvSpPr>
              <a:spLocks/>
            </p:cNvSpPr>
            <p:nvPr/>
          </p:nvSpPr>
          <p:spPr bwMode="auto">
            <a:xfrm>
              <a:off x="569" y="7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0 h 6"/>
                <a:gd name="T10" fmla="*/ 0 w 1"/>
                <a:gd name="T11" fmla="*/ 0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0 h 6"/>
                <a:gd name="T56" fmla="*/ 0 w 1"/>
                <a:gd name="T57" fmla="*/ 0 h 6"/>
                <a:gd name="T58" fmla="*/ 0 w 1"/>
                <a:gd name="T59" fmla="*/ 0 h 6"/>
                <a:gd name="T60" fmla="*/ 0 w 1"/>
                <a:gd name="T61" fmla="*/ 0 h 6"/>
                <a:gd name="T62" fmla="*/ 0 w 1"/>
                <a:gd name="T63" fmla="*/ 0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1" name="Freeform 1021"/>
            <p:cNvSpPr>
              <a:spLocks/>
            </p:cNvSpPr>
            <p:nvPr/>
          </p:nvSpPr>
          <p:spPr bwMode="auto">
            <a:xfrm>
              <a:off x="569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2" name="Freeform 1022"/>
            <p:cNvSpPr>
              <a:spLocks/>
            </p:cNvSpPr>
            <p:nvPr/>
          </p:nvSpPr>
          <p:spPr bwMode="auto">
            <a:xfrm>
              <a:off x="576" y="693"/>
              <a:ext cx="4" cy="0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3" name="Freeform 1023"/>
            <p:cNvSpPr>
              <a:spLocks/>
            </p:cNvSpPr>
            <p:nvPr/>
          </p:nvSpPr>
          <p:spPr bwMode="auto">
            <a:xfrm>
              <a:off x="576" y="687"/>
              <a:ext cx="4" cy="6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0 h 5"/>
                <a:gd name="T18" fmla="*/ 0 w 6"/>
                <a:gd name="T19" fmla="*/ 0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5 h 5"/>
                <a:gd name="T26" fmla="*/ 0 w 6"/>
                <a:gd name="T27" fmla="*/ 5 h 5"/>
                <a:gd name="T28" fmla="*/ 0 w 6"/>
                <a:gd name="T29" fmla="*/ 5 h 5"/>
                <a:gd name="T30" fmla="*/ 0 w 6"/>
                <a:gd name="T31" fmla="*/ 5 h 5"/>
                <a:gd name="T32" fmla="*/ 6 w 6"/>
                <a:gd name="T33" fmla="*/ 5 h 5"/>
                <a:gd name="T34" fmla="*/ 6 w 6"/>
                <a:gd name="T35" fmla="*/ 5 h 5"/>
                <a:gd name="T36" fmla="*/ 0 w 6"/>
                <a:gd name="T37" fmla="*/ 0 h 5"/>
                <a:gd name="T38" fmla="*/ 0 w 6"/>
                <a:gd name="T39" fmla="*/ 0 h 5"/>
                <a:gd name="T40" fmla="*/ 0 w 6"/>
                <a:gd name="T41" fmla="*/ 0 h 5"/>
                <a:gd name="T42" fmla="*/ 0 w 6"/>
                <a:gd name="T43" fmla="*/ 0 h 5"/>
                <a:gd name="T44" fmla="*/ 0 w 6"/>
                <a:gd name="T45" fmla="*/ 0 h 5"/>
                <a:gd name="T46" fmla="*/ 0 w 6"/>
                <a:gd name="T47" fmla="*/ 0 h 5"/>
                <a:gd name="T48" fmla="*/ 0 w 6"/>
                <a:gd name="T49" fmla="*/ 0 h 5"/>
                <a:gd name="T50" fmla="*/ 0 w 6"/>
                <a:gd name="T51" fmla="*/ 0 h 5"/>
                <a:gd name="T52" fmla="*/ 0 w 6"/>
                <a:gd name="T53" fmla="*/ 0 h 5"/>
                <a:gd name="T54" fmla="*/ 0 w 6"/>
                <a:gd name="T55" fmla="*/ 0 h 5"/>
                <a:gd name="T56" fmla="*/ 0 w 6"/>
                <a:gd name="T57" fmla="*/ 0 h 5"/>
                <a:gd name="T58" fmla="*/ 0 w 6"/>
                <a:gd name="T59" fmla="*/ 0 h 5"/>
                <a:gd name="T60" fmla="*/ 0 w 6"/>
                <a:gd name="T61" fmla="*/ 0 h 5"/>
                <a:gd name="T62" fmla="*/ 0 w 6"/>
                <a:gd name="T63" fmla="*/ 0 h 5"/>
                <a:gd name="T64" fmla="*/ 0 w 6"/>
                <a:gd name="T65" fmla="*/ 0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5"/>
                <a:gd name="T101" fmla="*/ 6 w 6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4" name="Freeform 1024"/>
            <p:cNvSpPr>
              <a:spLocks/>
            </p:cNvSpPr>
            <p:nvPr/>
          </p:nvSpPr>
          <p:spPr bwMode="auto">
            <a:xfrm>
              <a:off x="576" y="687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5" name="Freeform 1025"/>
            <p:cNvSpPr>
              <a:spLocks/>
            </p:cNvSpPr>
            <p:nvPr/>
          </p:nvSpPr>
          <p:spPr bwMode="auto">
            <a:xfrm>
              <a:off x="576" y="704"/>
              <a:ext cx="0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0 h 6"/>
                <a:gd name="T14" fmla="*/ 0 w 1"/>
                <a:gd name="T15" fmla="*/ 0 h 6"/>
                <a:gd name="T16" fmla="*/ 0 w 1"/>
                <a:gd name="T17" fmla="*/ 0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0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w 1"/>
                <a:gd name="T67" fmla="*/ 6 h 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6"/>
                <a:gd name="T104" fmla="*/ 1 w 1"/>
                <a:gd name="T105" fmla="*/ 6 h 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6" name="Freeform 1026"/>
            <p:cNvSpPr>
              <a:spLocks/>
            </p:cNvSpPr>
            <p:nvPr/>
          </p:nvSpPr>
          <p:spPr bwMode="auto">
            <a:xfrm>
              <a:off x="569" y="710"/>
              <a:ext cx="7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0 h 6"/>
                <a:gd name="T16" fmla="*/ 6 w 6"/>
                <a:gd name="T17" fmla="*/ 0 h 6"/>
                <a:gd name="T18" fmla="*/ 6 w 6"/>
                <a:gd name="T19" fmla="*/ 0 h 6"/>
                <a:gd name="T20" fmla="*/ 6 w 6"/>
                <a:gd name="T21" fmla="*/ 0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  <a:gd name="T34" fmla="*/ 6 w 6"/>
                <a:gd name="T35" fmla="*/ 0 h 6"/>
                <a:gd name="T36" fmla="*/ 6 w 6"/>
                <a:gd name="T37" fmla="*/ 0 h 6"/>
                <a:gd name="T38" fmla="*/ 6 w 6"/>
                <a:gd name="T39" fmla="*/ 0 h 6"/>
                <a:gd name="T40" fmla="*/ 6 w 6"/>
                <a:gd name="T41" fmla="*/ 0 h 6"/>
                <a:gd name="T42" fmla="*/ 6 w 6"/>
                <a:gd name="T43" fmla="*/ 0 h 6"/>
                <a:gd name="T44" fmla="*/ 6 w 6"/>
                <a:gd name="T45" fmla="*/ 0 h 6"/>
                <a:gd name="T46" fmla="*/ 6 w 6"/>
                <a:gd name="T47" fmla="*/ 0 h 6"/>
                <a:gd name="T48" fmla="*/ 6 w 6"/>
                <a:gd name="T49" fmla="*/ 0 h 6"/>
                <a:gd name="T50" fmla="*/ 6 w 6"/>
                <a:gd name="T51" fmla="*/ 0 h 6"/>
                <a:gd name="T52" fmla="*/ 6 w 6"/>
                <a:gd name="T53" fmla="*/ 0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7" name="Freeform 1027"/>
            <p:cNvSpPr>
              <a:spLocks/>
            </p:cNvSpPr>
            <p:nvPr/>
          </p:nvSpPr>
          <p:spPr bwMode="auto">
            <a:xfrm>
              <a:off x="569" y="716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8" name="Freeform 1028"/>
            <p:cNvSpPr>
              <a:spLocks/>
            </p:cNvSpPr>
            <p:nvPr/>
          </p:nvSpPr>
          <p:spPr bwMode="auto">
            <a:xfrm>
              <a:off x="576" y="699"/>
              <a:ext cx="4" cy="0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0 w 6"/>
                <a:gd name="T47" fmla="*/ 0 h 1"/>
                <a:gd name="T48" fmla="*/ 0 w 6"/>
                <a:gd name="T49" fmla="*/ 0 h 1"/>
                <a:gd name="T50" fmla="*/ 0 w 6"/>
                <a:gd name="T51" fmla="*/ 0 h 1"/>
                <a:gd name="T52" fmla="*/ 0 w 6"/>
                <a:gd name="T53" fmla="*/ 0 h 1"/>
                <a:gd name="T54" fmla="*/ 0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29" name="Freeform 1029"/>
            <p:cNvSpPr>
              <a:spLocks/>
            </p:cNvSpPr>
            <p:nvPr/>
          </p:nvSpPr>
          <p:spPr bwMode="auto">
            <a:xfrm>
              <a:off x="576" y="699"/>
              <a:ext cx="4" cy="12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0 w 6"/>
                <a:gd name="T5" fmla="*/ 12 h 12"/>
                <a:gd name="T6" fmla="*/ 0 w 6"/>
                <a:gd name="T7" fmla="*/ 12 h 12"/>
                <a:gd name="T8" fmla="*/ 0 w 6"/>
                <a:gd name="T9" fmla="*/ 12 h 12"/>
                <a:gd name="T10" fmla="*/ 0 w 6"/>
                <a:gd name="T11" fmla="*/ 12 h 12"/>
                <a:gd name="T12" fmla="*/ 0 w 6"/>
                <a:gd name="T13" fmla="*/ 12 h 12"/>
                <a:gd name="T14" fmla="*/ 0 w 6"/>
                <a:gd name="T15" fmla="*/ 12 h 12"/>
                <a:gd name="T16" fmla="*/ 6 w 6"/>
                <a:gd name="T17" fmla="*/ 6 h 12"/>
                <a:gd name="T18" fmla="*/ 6 w 6"/>
                <a:gd name="T19" fmla="*/ 6 h 12"/>
                <a:gd name="T20" fmla="*/ 6 w 6"/>
                <a:gd name="T21" fmla="*/ 6 h 12"/>
                <a:gd name="T22" fmla="*/ 6 w 6"/>
                <a:gd name="T23" fmla="*/ 6 h 12"/>
                <a:gd name="T24" fmla="*/ 6 w 6"/>
                <a:gd name="T25" fmla="*/ 6 h 12"/>
                <a:gd name="T26" fmla="*/ 6 w 6"/>
                <a:gd name="T27" fmla="*/ 6 h 12"/>
                <a:gd name="T28" fmla="*/ 6 w 6"/>
                <a:gd name="T29" fmla="*/ 6 h 12"/>
                <a:gd name="T30" fmla="*/ 6 w 6"/>
                <a:gd name="T31" fmla="*/ 0 h 12"/>
                <a:gd name="T32" fmla="*/ 0 w 6"/>
                <a:gd name="T33" fmla="*/ 0 h 12"/>
                <a:gd name="T34" fmla="*/ 0 w 6"/>
                <a:gd name="T35" fmla="*/ 6 h 12"/>
                <a:gd name="T36" fmla="*/ 0 w 6"/>
                <a:gd name="T37" fmla="*/ 6 h 12"/>
                <a:gd name="T38" fmla="*/ 0 w 6"/>
                <a:gd name="T39" fmla="*/ 6 h 12"/>
                <a:gd name="T40" fmla="*/ 0 w 6"/>
                <a:gd name="T41" fmla="*/ 6 h 12"/>
                <a:gd name="T42" fmla="*/ 0 w 6"/>
                <a:gd name="T43" fmla="*/ 6 h 12"/>
                <a:gd name="T44" fmla="*/ 0 w 6"/>
                <a:gd name="T45" fmla="*/ 6 h 12"/>
                <a:gd name="T46" fmla="*/ 0 w 6"/>
                <a:gd name="T47" fmla="*/ 6 h 12"/>
                <a:gd name="T48" fmla="*/ 0 w 6"/>
                <a:gd name="T49" fmla="*/ 6 h 12"/>
                <a:gd name="T50" fmla="*/ 0 w 6"/>
                <a:gd name="T51" fmla="*/ 12 h 12"/>
                <a:gd name="T52" fmla="*/ 0 w 6"/>
                <a:gd name="T53" fmla="*/ 12 h 12"/>
                <a:gd name="T54" fmla="*/ 0 w 6"/>
                <a:gd name="T55" fmla="*/ 12 h 12"/>
                <a:gd name="T56" fmla="*/ 0 w 6"/>
                <a:gd name="T57" fmla="*/ 12 h 12"/>
                <a:gd name="T58" fmla="*/ 0 w 6"/>
                <a:gd name="T59" fmla="*/ 12 h 12"/>
                <a:gd name="T60" fmla="*/ 0 w 6"/>
                <a:gd name="T61" fmla="*/ 12 h 12"/>
                <a:gd name="T62" fmla="*/ 0 w 6"/>
                <a:gd name="T63" fmla="*/ 12 h 12"/>
                <a:gd name="T64" fmla="*/ 0 w 6"/>
                <a:gd name="T65" fmla="*/ 12 h 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12"/>
                <a:gd name="T101" fmla="*/ 6 w 6"/>
                <a:gd name="T102" fmla="*/ 12 h 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30" name="Freeform 1030"/>
            <p:cNvSpPr>
              <a:spLocks/>
            </p:cNvSpPr>
            <p:nvPr/>
          </p:nvSpPr>
          <p:spPr bwMode="auto">
            <a:xfrm>
              <a:off x="576" y="710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31" name="Freeform 1031"/>
            <p:cNvSpPr>
              <a:spLocks/>
            </p:cNvSpPr>
            <p:nvPr/>
          </p:nvSpPr>
          <p:spPr bwMode="auto">
            <a:xfrm>
              <a:off x="556" y="716"/>
              <a:ext cx="7" cy="2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6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6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0 w 6"/>
                <a:gd name="T57" fmla="*/ 0 h 1"/>
                <a:gd name="T58" fmla="*/ 0 w 6"/>
                <a:gd name="T59" fmla="*/ 0 h 1"/>
                <a:gd name="T60" fmla="*/ 0 w 6"/>
                <a:gd name="T61" fmla="*/ 0 h 1"/>
                <a:gd name="T62" fmla="*/ 0 w 6"/>
                <a:gd name="T63" fmla="*/ 0 h 1"/>
                <a:gd name="T64" fmla="*/ 0 w 6"/>
                <a:gd name="T65" fmla="*/ 0 h 1"/>
                <a:gd name="T66" fmla="*/ 6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32" name="Freeform 1032"/>
            <p:cNvSpPr>
              <a:spLocks/>
            </p:cNvSpPr>
            <p:nvPr/>
          </p:nvSpPr>
          <p:spPr bwMode="auto">
            <a:xfrm>
              <a:off x="556" y="716"/>
              <a:ext cx="7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6 w 6"/>
                <a:gd name="T11" fmla="*/ 6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6 w 6"/>
                <a:gd name="T21" fmla="*/ 6 h 6"/>
                <a:gd name="T22" fmla="*/ 6 w 6"/>
                <a:gd name="T23" fmla="*/ 0 h 6"/>
                <a:gd name="T24" fmla="*/ 6 w 6"/>
                <a:gd name="T25" fmla="*/ 0 h 6"/>
                <a:gd name="T26" fmla="*/ 6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0 w 6"/>
                <a:gd name="T33" fmla="*/ 0 h 6"/>
                <a:gd name="T34" fmla="*/ 0 w 6"/>
                <a:gd name="T35" fmla="*/ 0 h 6"/>
                <a:gd name="T36" fmla="*/ 0 w 6"/>
                <a:gd name="T37" fmla="*/ 0 h 6"/>
                <a:gd name="T38" fmla="*/ 0 w 6"/>
                <a:gd name="T39" fmla="*/ 0 h 6"/>
                <a:gd name="T40" fmla="*/ 0 w 6"/>
                <a:gd name="T41" fmla="*/ 0 h 6"/>
                <a:gd name="T42" fmla="*/ 0 w 6"/>
                <a:gd name="T43" fmla="*/ 0 h 6"/>
                <a:gd name="T44" fmla="*/ 0 w 6"/>
                <a:gd name="T45" fmla="*/ 0 h 6"/>
                <a:gd name="T46" fmla="*/ 0 w 6"/>
                <a:gd name="T47" fmla="*/ 0 h 6"/>
                <a:gd name="T48" fmla="*/ 0 w 6"/>
                <a:gd name="T49" fmla="*/ 6 h 6"/>
                <a:gd name="T50" fmla="*/ 0 w 6"/>
                <a:gd name="T51" fmla="*/ 6 h 6"/>
                <a:gd name="T52" fmla="*/ 0 w 6"/>
                <a:gd name="T53" fmla="*/ 6 h 6"/>
                <a:gd name="T54" fmla="*/ 0 w 6"/>
                <a:gd name="T55" fmla="*/ 6 h 6"/>
                <a:gd name="T56" fmla="*/ 0 w 6"/>
                <a:gd name="T57" fmla="*/ 6 h 6"/>
                <a:gd name="T58" fmla="*/ 0 w 6"/>
                <a:gd name="T59" fmla="*/ 6 h 6"/>
                <a:gd name="T60" fmla="*/ 0 w 6"/>
                <a:gd name="T61" fmla="*/ 6 h 6"/>
                <a:gd name="T62" fmla="*/ 0 w 6"/>
                <a:gd name="T63" fmla="*/ 6 h 6"/>
                <a:gd name="T64" fmla="*/ 0 w 6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"/>
                <a:gd name="T100" fmla="*/ 0 h 6"/>
                <a:gd name="T101" fmla="*/ 6 w 6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33" name="Freeform 1033"/>
            <p:cNvSpPr>
              <a:spLocks/>
            </p:cNvSpPr>
            <p:nvPr/>
          </p:nvSpPr>
          <p:spPr bwMode="auto">
            <a:xfrm>
              <a:off x="556" y="722"/>
              <a:ext cx="7" cy="2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0 w 6"/>
                <a:gd name="T31" fmla="*/ 0 h 1"/>
                <a:gd name="T32" fmla="*/ 0 w 6"/>
                <a:gd name="T33" fmla="*/ 0 h 1"/>
                <a:gd name="T34" fmla="*/ 0 w 6"/>
                <a:gd name="T35" fmla="*/ 0 h 1"/>
                <a:gd name="T36" fmla="*/ 0 w 6"/>
                <a:gd name="T37" fmla="*/ 0 h 1"/>
                <a:gd name="T38" fmla="*/ 0 w 6"/>
                <a:gd name="T39" fmla="*/ 0 h 1"/>
                <a:gd name="T40" fmla="*/ 0 w 6"/>
                <a:gd name="T41" fmla="*/ 0 h 1"/>
                <a:gd name="T42" fmla="*/ 0 w 6"/>
                <a:gd name="T43" fmla="*/ 0 h 1"/>
                <a:gd name="T44" fmla="*/ 0 w 6"/>
                <a:gd name="T45" fmla="*/ 0 h 1"/>
                <a:gd name="T46" fmla="*/ 6 w 6"/>
                <a:gd name="T47" fmla="*/ 0 h 1"/>
                <a:gd name="T48" fmla="*/ 6 w 6"/>
                <a:gd name="T49" fmla="*/ 0 h 1"/>
                <a:gd name="T50" fmla="*/ 6 w 6"/>
                <a:gd name="T51" fmla="*/ 0 h 1"/>
                <a:gd name="T52" fmla="*/ 6 w 6"/>
                <a:gd name="T53" fmla="*/ 0 h 1"/>
                <a:gd name="T54" fmla="*/ 6 w 6"/>
                <a:gd name="T55" fmla="*/ 0 h 1"/>
                <a:gd name="T56" fmla="*/ 6 w 6"/>
                <a:gd name="T57" fmla="*/ 0 h 1"/>
                <a:gd name="T58" fmla="*/ 6 w 6"/>
                <a:gd name="T59" fmla="*/ 0 h 1"/>
                <a:gd name="T60" fmla="*/ 6 w 6"/>
                <a:gd name="T61" fmla="*/ 0 h 1"/>
                <a:gd name="T62" fmla="*/ 6 w 6"/>
                <a:gd name="T63" fmla="*/ 0 h 1"/>
                <a:gd name="T64" fmla="*/ 6 w 6"/>
                <a:gd name="T65" fmla="*/ 0 h 1"/>
                <a:gd name="T66" fmla="*/ 0 w 6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"/>
                <a:gd name="T103" fmla="*/ 0 h 1"/>
                <a:gd name="T104" fmla="*/ 6 w 6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34" name="Freeform 1034"/>
            <p:cNvSpPr>
              <a:spLocks/>
            </p:cNvSpPr>
            <p:nvPr/>
          </p:nvSpPr>
          <p:spPr bwMode="auto">
            <a:xfrm>
              <a:off x="563" y="716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35" name="Freeform 1035"/>
            <p:cNvSpPr>
              <a:spLocks/>
            </p:cNvSpPr>
            <p:nvPr/>
          </p:nvSpPr>
          <p:spPr bwMode="auto">
            <a:xfrm>
              <a:off x="563" y="716"/>
              <a:ext cx="2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6 h 6"/>
                <a:gd name="T8" fmla="*/ 0 w 1"/>
                <a:gd name="T9" fmla="*/ 6 h 6"/>
                <a:gd name="T10" fmla="*/ 0 w 1"/>
                <a:gd name="T11" fmla="*/ 6 h 6"/>
                <a:gd name="T12" fmla="*/ 0 w 1"/>
                <a:gd name="T13" fmla="*/ 6 h 6"/>
                <a:gd name="T14" fmla="*/ 0 w 1"/>
                <a:gd name="T15" fmla="*/ 6 h 6"/>
                <a:gd name="T16" fmla="*/ 0 w 1"/>
                <a:gd name="T17" fmla="*/ 6 h 6"/>
                <a:gd name="T18" fmla="*/ 0 w 1"/>
                <a:gd name="T19" fmla="*/ 0 h 6"/>
                <a:gd name="T20" fmla="*/ 0 w 1"/>
                <a:gd name="T21" fmla="*/ 0 h 6"/>
                <a:gd name="T22" fmla="*/ 0 w 1"/>
                <a:gd name="T23" fmla="*/ 0 h 6"/>
                <a:gd name="T24" fmla="*/ 0 w 1"/>
                <a:gd name="T25" fmla="*/ 0 h 6"/>
                <a:gd name="T26" fmla="*/ 0 w 1"/>
                <a:gd name="T27" fmla="*/ 0 h 6"/>
                <a:gd name="T28" fmla="*/ 0 w 1"/>
                <a:gd name="T29" fmla="*/ 0 h 6"/>
                <a:gd name="T30" fmla="*/ 0 w 1"/>
                <a:gd name="T31" fmla="*/ 0 h 6"/>
                <a:gd name="T32" fmla="*/ 0 w 1"/>
                <a:gd name="T33" fmla="*/ 0 h 6"/>
                <a:gd name="T34" fmla="*/ 0 w 1"/>
                <a:gd name="T35" fmla="*/ 0 h 6"/>
                <a:gd name="T36" fmla="*/ 0 w 1"/>
                <a:gd name="T37" fmla="*/ 0 h 6"/>
                <a:gd name="T38" fmla="*/ 0 w 1"/>
                <a:gd name="T39" fmla="*/ 0 h 6"/>
                <a:gd name="T40" fmla="*/ 0 w 1"/>
                <a:gd name="T41" fmla="*/ 0 h 6"/>
                <a:gd name="T42" fmla="*/ 0 w 1"/>
                <a:gd name="T43" fmla="*/ 0 h 6"/>
                <a:gd name="T44" fmla="*/ 0 w 1"/>
                <a:gd name="T45" fmla="*/ 0 h 6"/>
                <a:gd name="T46" fmla="*/ 0 w 1"/>
                <a:gd name="T47" fmla="*/ 0 h 6"/>
                <a:gd name="T48" fmla="*/ 0 w 1"/>
                <a:gd name="T49" fmla="*/ 0 h 6"/>
                <a:gd name="T50" fmla="*/ 0 w 1"/>
                <a:gd name="T51" fmla="*/ 0 h 6"/>
                <a:gd name="T52" fmla="*/ 0 w 1"/>
                <a:gd name="T53" fmla="*/ 6 h 6"/>
                <a:gd name="T54" fmla="*/ 0 w 1"/>
                <a:gd name="T55" fmla="*/ 6 h 6"/>
                <a:gd name="T56" fmla="*/ 0 w 1"/>
                <a:gd name="T57" fmla="*/ 6 h 6"/>
                <a:gd name="T58" fmla="*/ 0 w 1"/>
                <a:gd name="T59" fmla="*/ 6 h 6"/>
                <a:gd name="T60" fmla="*/ 0 w 1"/>
                <a:gd name="T61" fmla="*/ 6 h 6"/>
                <a:gd name="T62" fmla="*/ 0 w 1"/>
                <a:gd name="T63" fmla="*/ 6 h 6"/>
                <a:gd name="T64" fmla="*/ 0 w 1"/>
                <a:gd name="T65" fmla="*/ 6 h 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"/>
                <a:gd name="T100" fmla="*/ 0 h 6"/>
                <a:gd name="T101" fmla="*/ 1 w 1"/>
                <a:gd name="T102" fmla="*/ 6 h 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36" name="Freeform 1036"/>
            <p:cNvSpPr>
              <a:spLocks/>
            </p:cNvSpPr>
            <p:nvPr/>
          </p:nvSpPr>
          <p:spPr bwMode="auto">
            <a:xfrm>
              <a:off x="563" y="722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37" name="Freeform 1037"/>
            <p:cNvSpPr>
              <a:spLocks/>
            </p:cNvSpPr>
            <p:nvPr/>
          </p:nvSpPr>
          <p:spPr bwMode="auto">
            <a:xfrm>
              <a:off x="521" y="939"/>
              <a:ext cx="0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"/>
                <a:gd name="T103" fmla="*/ 0 h 1"/>
                <a:gd name="T104" fmla="*/ 1 w 1"/>
                <a:gd name="T105" fmla="*/ 1 h 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38" name="Freeform 1038"/>
            <p:cNvSpPr>
              <a:spLocks/>
            </p:cNvSpPr>
            <p:nvPr/>
          </p:nvSpPr>
          <p:spPr bwMode="auto">
            <a:xfrm>
              <a:off x="521" y="933"/>
              <a:ext cx="7" cy="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  <a:gd name="T14" fmla="*/ 6 w 6"/>
                <a:gd name="T15" fmla="*/ 0 h 6"/>
                <a:gd name="T16" fmla="*/ 6 w 6"/>
                <a:gd name="T17" fmla="*/ 0 h 6"/>
                <a:gd name="T18" fmla="*/ 0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6 h 6"/>
                <a:gd name="T32" fmla="*/ 0 w 6"/>
                <a:gd name="T33" fmla="*/ 6 h 6"/>
                <a:gd name="T34" fmla="*/ 0 w 6"/>
                <a:gd name="T35" fmla="*/ 6 h 6"/>
                <a:gd name="T36" fmla="*/ 0 w 6"/>
                <a:gd name="T37" fmla="*/ 6 h 6"/>
                <a:gd name="T38" fmla="*/ 0 w 6"/>
                <a:gd name="T39" fmla="*/ 6 h 6"/>
                <a:gd name="T40" fmla="*/ 0 w 6"/>
                <a:gd name="T41" fmla="*/ 6 h 6"/>
                <a:gd name="T42" fmla="*/ 0 w 6"/>
                <a:gd name="T43" fmla="*/ 6 h 6"/>
                <a:gd name="T44" fmla="*/ 0 w 6"/>
                <a:gd name="T45" fmla="*/ 6 h 6"/>
                <a:gd name="T46" fmla="*/ 6 w 6"/>
                <a:gd name="T47" fmla="*/ 6 h 6"/>
                <a:gd name="T48" fmla="*/ 6 w 6"/>
                <a:gd name="T49" fmla="*/ 6 h 6"/>
                <a:gd name="T50" fmla="*/ 6 w 6"/>
                <a:gd name="T51" fmla="*/ 6 h 6"/>
                <a:gd name="T52" fmla="*/ 6 w 6"/>
                <a:gd name="T53" fmla="*/ 6 h 6"/>
                <a:gd name="T54" fmla="*/ 6 w 6"/>
                <a:gd name="T55" fmla="*/ 0 h 6"/>
                <a:gd name="T56" fmla="*/ 6 w 6"/>
                <a:gd name="T57" fmla="*/ 0 h 6"/>
                <a:gd name="T58" fmla="*/ 6 w 6"/>
                <a:gd name="T59" fmla="*/ 0 h 6"/>
                <a:gd name="T60" fmla="*/ 6 w 6"/>
                <a:gd name="T61" fmla="*/ 0 h 6"/>
                <a:gd name="T62" fmla="*/ 6 w 6"/>
                <a:gd name="T63" fmla="*/ 0 h 6"/>
                <a:gd name="T64" fmla="*/ 6 w 6"/>
                <a:gd name="T65" fmla="*/ 0 h 6"/>
                <a:gd name="T66" fmla="*/ 6 w 6"/>
                <a:gd name="T67" fmla="*/ 0 h 6"/>
                <a:gd name="T68" fmla="*/ 6 w 6"/>
                <a:gd name="T69" fmla="*/ 0 h 6"/>
                <a:gd name="T70" fmla="*/ 6 w 6"/>
                <a:gd name="T71" fmla="*/ 0 h 6"/>
                <a:gd name="T72" fmla="*/ 6 w 6"/>
                <a:gd name="T73" fmla="*/ 0 h 6"/>
                <a:gd name="T74" fmla="*/ 6 w 6"/>
                <a:gd name="T75" fmla="*/ 0 h 6"/>
                <a:gd name="T76" fmla="*/ 6 w 6"/>
                <a:gd name="T77" fmla="*/ 0 h 6"/>
                <a:gd name="T78" fmla="*/ 6 w 6"/>
                <a:gd name="T79" fmla="*/ 0 h 6"/>
                <a:gd name="T80" fmla="*/ 6 w 6"/>
                <a:gd name="T81" fmla="*/ 0 h 6"/>
                <a:gd name="T82" fmla="*/ 6 w 6"/>
                <a:gd name="T83" fmla="*/ 0 h 6"/>
                <a:gd name="T84" fmla="*/ 6 w 6"/>
                <a:gd name="T85" fmla="*/ 0 h 6"/>
                <a:gd name="T86" fmla="*/ 6 w 6"/>
                <a:gd name="T87" fmla="*/ 0 h 6"/>
                <a:gd name="T88" fmla="*/ 6 w 6"/>
                <a:gd name="T89" fmla="*/ 0 h 6"/>
                <a:gd name="T90" fmla="*/ 6 w 6"/>
                <a:gd name="T91" fmla="*/ 0 h 6"/>
                <a:gd name="T92" fmla="*/ 6 w 6"/>
                <a:gd name="T93" fmla="*/ 0 h 6"/>
                <a:gd name="T94" fmla="*/ 6 w 6"/>
                <a:gd name="T95" fmla="*/ 0 h 6"/>
                <a:gd name="T96" fmla="*/ 6 w 6"/>
                <a:gd name="T97" fmla="*/ 0 h 6"/>
                <a:gd name="T98" fmla="*/ 6 w 6"/>
                <a:gd name="T99" fmla="*/ 0 h 6"/>
                <a:gd name="T100" fmla="*/ 6 w 6"/>
                <a:gd name="T101" fmla="*/ 0 h 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"/>
                <a:gd name="T154" fmla="*/ 0 h 6"/>
                <a:gd name="T155" fmla="*/ 6 w 6"/>
                <a:gd name="T156" fmla="*/ 6 h 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sp>
        <p:nvSpPr>
          <p:cNvPr id="1039" name="Freeform 1039"/>
          <p:cNvSpPr>
            <a:spLocks/>
          </p:cNvSpPr>
          <p:nvPr/>
        </p:nvSpPr>
        <p:spPr bwMode="auto">
          <a:xfrm>
            <a:off x="3743326" y="5068888"/>
            <a:ext cx="4763" cy="4762"/>
          </a:xfrm>
          <a:custGeom>
            <a:avLst/>
            <a:gdLst>
              <a:gd name="T0" fmla="*/ 6 w 6"/>
              <a:gd name="T1" fmla="*/ 0 h 6"/>
              <a:gd name="T2" fmla="*/ 6 w 6"/>
              <a:gd name="T3" fmla="*/ 0 h 6"/>
              <a:gd name="T4" fmla="*/ 6 w 6"/>
              <a:gd name="T5" fmla="*/ 0 h 6"/>
              <a:gd name="T6" fmla="*/ 6 w 6"/>
              <a:gd name="T7" fmla="*/ 0 h 6"/>
              <a:gd name="T8" fmla="*/ 6 w 6"/>
              <a:gd name="T9" fmla="*/ 0 h 6"/>
              <a:gd name="T10" fmla="*/ 6 w 6"/>
              <a:gd name="T11" fmla="*/ 0 h 6"/>
              <a:gd name="T12" fmla="*/ 6 w 6"/>
              <a:gd name="T13" fmla="*/ 0 h 6"/>
              <a:gd name="T14" fmla="*/ 6 w 6"/>
              <a:gd name="T15" fmla="*/ 0 h 6"/>
              <a:gd name="T16" fmla="*/ 6 w 6"/>
              <a:gd name="T17" fmla="*/ 0 h 6"/>
              <a:gd name="T18" fmla="*/ 6 w 6"/>
              <a:gd name="T19" fmla="*/ 6 h 6"/>
              <a:gd name="T20" fmla="*/ 6 w 6"/>
              <a:gd name="T21" fmla="*/ 6 h 6"/>
              <a:gd name="T22" fmla="*/ 0 w 6"/>
              <a:gd name="T23" fmla="*/ 6 h 6"/>
              <a:gd name="T24" fmla="*/ 0 w 6"/>
              <a:gd name="T25" fmla="*/ 6 h 6"/>
              <a:gd name="T26" fmla="*/ 0 w 6"/>
              <a:gd name="T27" fmla="*/ 6 h 6"/>
              <a:gd name="T28" fmla="*/ 0 w 6"/>
              <a:gd name="T29" fmla="*/ 6 h 6"/>
              <a:gd name="T30" fmla="*/ 0 w 6"/>
              <a:gd name="T31" fmla="*/ 6 h 6"/>
              <a:gd name="T32" fmla="*/ 0 w 6"/>
              <a:gd name="T33" fmla="*/ 6 h 6"/>
              <a:gd name="T34" fmla="*/ 6 w 6"/>
              <a:gd name="T35" fmla="*/ 6 h 6"/>
              <a:gd name="T36" fmla="*/ 6 w 6"/>
              <a:gd name="T37" fmla="*/ 6 h 6"/>
              <a:gd name="T38" fmla="*/ 6 w 6"/>
              <a:gd name="T39" fmla="*/ 6 h 6"/>
              <a:gd name="T40" fmla="*/ 6 w 6"/>
              <a:gd name="T41" fmla="*/ 6 h 6"/>
              <a:gd name="T42" fmla="*/ 6 w 6"/>
              <a:gd name="T43" fmla="*/ 6 h 6"/>
              <a:gd name="T44" fmla="*/ 6 w 6"/>
              <a:gd name="T45" fmla="*/ 6 h 6"/>
              <a:gd name="T46" fmla="*/ 6 w 6"/>
              <a:gd name="T47" fmla="*/ 6 h 6"/>
              <a:gd name="T48" fmla="*/ 6 w 6"/>
              <a:gd name="T49" fmla="*/ 6 h 6"/>
              <a:gd name="T50" fmla="*/ 6 w 6"/>
              <a:gd name="T51" fmla="*/ 6 h 6"/>
              <a:gd name="T52" fmla="*/ 6 w 6"/>
              <a:gd name="T53" fmla="*/ 0 h 6"/>
              <a:gd name="T54" fmla="*/ 6 w 6"/>
              <a:gd name="T55" fmla="*/ 0 h 6"/>
              <a:gd name="T56" fmla="*/ 6 w 6"/>
              <a:gd name="T57" fmla="*/ 0 h 6"/>
              <a:gd name="T58" fmla="*/ 6 w 6"/>
              <a:gd name="T59" fmla="*/ 0 h 6"/>
              <a:gd name="T60" fmla="*/ 6 w 6"/>
              <a:gd name="T61" fmla="*/ 0 h 6"/>
              <a:gd name="T62" fmla="*/ 6 w 6"/>
              <a:gd name="T63" fmla="*/ 0 h 6"/>
              <a:gd name="T64" fmla="*/ 6 w 6"/>
              <a:gd name="T65" fmla="*/ 0 h 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"/>
              <a:gd name="T100" fmla="*/ 0 h 6"/>
              <a:gd name="T101" fmla="*/ 6 w 6"/>
              <a:gd name="T102" fmla="*/ 6 h 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" h="6">
                <a:moveTo>
                  <a:pt x="6" y="0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40" name="Freeform 1040"/>
          <p:cNvSpPr>
            <a:spLocks/>
          </p:cNvSpPr>
          <p:nvPr/>
        </p:nvSpPr>
        <p:spPr bwMode="auto">
          <a:xfrm>
            <a:off x="3748088" y="5068888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41" name="Freeform 1041"/>
          <p:cNvSpPr>
            <a:spLocks/>
          </p:cNvSpPr>
          <p:nvPr/>
        </p:nvSpPr>
        <p:spPr bwMode="auto">
          <a:xfrm>
            <a:off x="3738564" y="5078413"/>
            <a:ext cx="1587" cy="0"/>
          </a:xfrm>
          <a:custGeom>
            <a:avLst/>
            <a:gdLst>
              <a:gd name="T0" fmla="*/ 0 w 1587"/>
              <a:gd name="T1" fmla="*/ 0 w 1587"/>
              <a:gd name="T2" fmla="*/ 0 w 1587"/>
              <a:gd name="T3" fmla="*/ 0 w 1587"/>
              <a:gd name="T4" fmla="*/ 0 w 1587"/>
              <a:gd name="T5" fmla="*/ 0 w 1587"/>
              <a:gd name="T6" fmla="*/ 0 w 1587"/>
              <a:gd name="T7" fmla="*/ 0 w 1587"/>
              <a:gd name="T8" fmla="*/ 0 w 1587"/>
              <a:gd name="T9" fmla="*/ 0 w 1587"/>
              <a:gd name="T10" fmla="*/ 0 w 1587"/>
              <a:gd name="T11" fmla="*/ 0 w 1587"/>
              <a:gd name="T12" fmla="*/ 0 w 1587"/>
              <a:gd name="T13" fmla="*/ 0 w 1587"/>
              <a:gd name="T14" fmla="*/ 0 w 1587"/>
              <a:gd name="T15" fmla="*/ 0 w 1587"/>
              <a:gd name="T16" fmla="*/ 0 w 1587"/>
              <a:gd name="T17" fmla="*/ 0 w 1587"/>
              <a:gd name="T18" fmla="*/ 0 w 1587"/>
              <a:gd name="T19" fmla="*/ 0 w 1587"/>
              <a:gd name="T20" fmla="*/ 0 w 1587"/>
              <a:gd name="T21" fmla="*/ 0 w 1587"/>
              <a:gd name="T22" fmla="*/ 0 w 1587"/>
              <a:gd name="T23" fmla="*/ 0 w 1587"/>
              <a:gd name="T24" fmla="*/ 0 w 1587"/>
              <a:gd name="T25" fmla="*/ 0 w 1587"/>
              <a:gd name="T26" fmla="*/ 0 w 1587"/>
              <a:gd name="T27" fmla="*/ 0 w 1587"/>
              <a:gd name="T28" fmla="*/ 0 w 1587"/>
              <a:gd name="T29" fmla="*/ 0 w 1587"/>
              <a:gd name="T30" fmla="*/ 0 w 1587"/>
              <a:gd name="T31" fmla="*/ 0 w 1587"/>
              <a:gd name="T32" fmla="*/ 0 w 1587"/>
              <a:gd name="T33" fmla="*/ 0 w 15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w 1587"/>
              <a:gd name="T69" fmla="*/ 1587 w 1587"/>
            </a:gdLst>
            <a:ahLst/>
            <a:cxnLst>
              <a:cxn ang="T34">
                <a:pos x="T0" y="0"/>
              </a:cxn>
              <a:cxn ang="T35">
                <a:pos x="T1" y="0"/>
              </a:cxn>
              <a:cxn ang="T36">
                <a:pos x="T2" y="0"/>
              </a:cxn>
              <a:cxn ang="T37">
                <a:pos x="T3" y="0"/>
              </a:cxn>
              <a:cxn ang="T38">
                <a:pos x="T4" y="0"/>
              </a:cxn>
              <a:cxn ang="T39">
                <a:pos x="T5" y="0"/>
              </a:cxn>
              <a:cxn ang="T40">
                <a:pos x="T6" y="0"/>
              </a:cxn>
              <a:cxn ang="T41">
                <a:pos x="T7" y="0"/>
              </a:cxn>
              <a:cxn ang="T42">
                <a:pos x="T8" y="0"/>
              </a:cxn>
              <a:cxn ang="T43">
                <a:pos x="T9" y="0"/>
              </a:cxn>
              <a:cxn ang="T44">
                <a:pos x="T10" y="0"/>
              </a:cxn>
              <a:cxn ang="T45">
                <a:pos x="T11" y="0"/>
              </a:cxn>
              <a:cxn ang="T46">
                <a:pos x="T12" y="0"/>
              </a:cxn>
              <a:cxn ang="T47">
                <a:pos x="T13" y="0"/>
              </a:cxn>
              <a:cxn ang="T48">
                <a:pos x="T14" y="0"/>
              </a:cxn>
              <a:cxn ang="T49">
                <a:pos x="T15" y="0"/>
              </a:cxn>
              <a:cxn ang="T50">
                <a:pos x="T16" y="0"/>
              </a:cxn>
              <a:cxn ang="T51">
                <a:pos x="T17" y="0"/>
              </a:cxn>
              <a:cxn ang="T52">
                <a:pos x="T18" y="0"/>
              </a:cxn>
              <a:cxn ang="T53">
                <a:pos x="T19" y="0"/>
              </a:cxn>
              <a:cxn ang="T54">
                <a:pos x="T20" y="0"/>
              </a:cxn>
              <a:cxn ang="T55">
                <a:pos x="T21" y="0"/>
              </a:cxn>
              <a:cxn ang="T56">
                <a:pos x="T22" y="0"/>
              </a:cxn>
              <a:cxn ang="T57">
                <a:pos x="T23" y="0"/>
              </a:cxn>
              <a:cxn ang="T58">
                <a:pos x="T24" y="0"/>
              </a:cxn>
              <a:cxn ang="T59">
                <a:pos x="T25" y="0"/>
              </a:cxn>
              <a:cxn ang="T60">
                <a:pos x="T26" y="0"/>
              </a:cxn>
              <a:cxn ang="T61">
                <a:pos x="T27" y="0"/>
              </a:cxn>
              <a:cxn ang="T62">
                <a:pos x="T28" y="0"/>
              </a:cxn>
              <a:cxn ang="T63">
                <a:pos x="T29" y="0"/>
              </a:cxn>
              <a:cxn ang="T64">
                <a:pos x="T30" y="0"/>
              </a:cxn>
              <a:cxn ang="T65">
                <a:pos x="T31" y="0"/>
              </a:cxn>
              <a:cxn ang="T66">
                <a:pos x="T32" y="0"/>
              </a:cxn>
              <a:cxn ang="T67">
                <a:pos x="T33" y="0"/>
              </a:cxn>
            </a:cxnLst>
            <a:rect l="T68" t="0" r="T69" b="0"/>
            <a:pathLst>
              <a:path w="1587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42" name="Freeform 1042"/>
          <p:cNvSpPr>
            <a:spLocks/>
          </p:cNvSpPr>
          <p:nvPr/>
        </p:nvSpPr>
        <p:spPr bwMode="auto">
          <a:xfrm>
            <a:off x="3738563" y="5068889"/>
            <a:ext cx="4762" cy="9525"/>
          </a:xfrm>
          <a:custGeom>
            <a:avLst/>
            <a:gdLst>
              <a:gd name="T0" fmla="*/ 6 w 6"/>
              <a:gd name="T1" fmla="*/ 0 h 12"/>
              <a:gd name="T2" fmla="*/ 6 w 6"/>
              <a:gd name="T3" fmla="*/ 6 h 12"/>
              <a:gd name="T4" fmla="*/ 6 w 6"/>
              <a:gd name="T5" fmla="*/ 6 h 12"/>
              <a:gd name="T6" fmla="*/ 6 w 6"/>
              <a:gd name="T7" fmla="*/ 6 h 12"/>
              <a:gd name="T8" fmla="*/ 6 w 6"/>
              <a:gd name="T9" fmla="*/ 6 h 12"/>
              <a:gd name="T10" fmla="*/ 6 w 6"/>
              <a:gd name="T11" fmla="*/ 6 h 12"/>
              <a:gd name="T12" fmla="*/ 6 w 6"/>
              <a:gd name="T13" fmla="*/ 6 h 12"/>
              <a:gd name="T14" fmla="*/ 0 w 6"/>
              <a:gd name="T15" fmla="*/ 6 h 12"/>
              <a:gd name="T16" fmla="*/ 0 w 6"/>
              <a:gd name="T17" fmla="*/ 6 h 12"/>
              <a:gd name="T18" fmla="*/ 0 w 6"/>
              <a:gd name="T19" fmla="*/ 6 h 12"/>
              <a:gd name="T20" fmla="*/ 0 w 6"/>
              <a:gd name="T21" fmla="*/ 6 h 12"/>
              <a:gd name="T22" fmla="*/ 0 w 6"/>
              <a:gd name="T23" fmla="*/ 6 h 12"/>
              <a:gd name="T24" fmla="*/ 0 w 6"/>
              <a:gd name="T25" fmla="*/ 6 h 12"/>
              <a:gd name="T26" fmla="*/ 0 w 6"/>
              <a:gd name="T27" fmla="*/ 6 h 12"/>
              <a:gd name="T28" fmla="*/ 0 w 6"/>
              <a:gd name="T29" fmla="*/ 6 h 12"/>
              <a:gd name="T30" fmla="*/ 0 w 6"/>
              <a:gd name="T31" fmla="*/ 12 h 12"/>
              <a:gd name="T32" fmla="*/ 0 w 6"/>
              <a:gd name="T33" fmla="*/ 12 h 12"/>
              <a:gd name="T34" fmla="*/ 0 w 6"/>
              <a:gd name="T35" fmla="*/ 12 h 12"/>
              <a:gd name="T36" fmla="*/ 0 w 6"/>
              <a:gd name="T37" fmla="*/ 12 h 12"/>
              <a:gd name="T38" fmla="*/ 0 w 6"/>
              <a:gd name="T39" fmla="*/ 12 h 12"/>
              <a:gd name="T40" fmla="*/ 0 w 6"/>
              <a:gd name="T41" fmla="*/ 12 h 12"/>
              <a:gd name="T42" fmla="*/ 0 w 6"/>
              <a:gd name="T43" fmla="*/ 6 h 12"/>
              <a:gd name="T44" fmla="*/ 0 w 6"/>
              <a:gd name="T45" fmla="*/ 6 h 12"/>
              <a:gd name="T46" fmla="*/ 0 w 6"/>
              <a:gd name="T47" fmla="*/ 6 h 12"/>
              <a:gd name="T48" fmla="*/ 0 w 6"/>
              <a:gd name="T49" fmla="*/ 6 h 12"/>
              <a:gd name="T50" fmla="*/ 6 w 6"/>
              <a:gd name="T51" fmla="*/ 6 h 12"/>
              <a:gd name="T52" fmla="*/ 6 w 6"/>
              <a:gd name="T53" fmla="*/ 6 h 12"/>
              <a:gd name="T54" fmla="*/ 6 w 6"/>
              <a:gd name="T55" fmla="*/ 6 h 12"/>
              <a:gd name="T56" fmla="*/ 6 w 6"/>
              <a:gd name="T57" fmla="*/ 6 h 12"/>
              <a:gd name="T58" fmla="*/ 6 w 6"/>
              <a:gd name="T59" fmla="*/ 6 h 12"/>
              <a:gd name="T60" fmla="*/ 6 w 6"/>
              <a:gd name="T61" fmla="*/ 6 h 12"/>
              <a:gd name="T62" fmla="*/ 6 w 6"/>
              <a:gd name="T63" fmla="*/ 6 h 12"/>
              <a:gd name="T64" fmla="*/ 6 w 6"/>
              <a:gd name="T65" fmla="*/ 6 h 12"/>
              <a:gd name="T66" fmla="*/ 6 w 6"/>
              <a:gd name="T67" fmla="*/ 6 h 12"/>
              <a:gd name="T68" fmla="*/ 6 w 6"/>
              <a:gd name="T69" fmla="*/ 6 h 12"/>
              <a:gd name="T70" fmla="*/ 6 w 6"/>
              <a:gd name="T71" fmla="*/ 6 h 12"/>
              <a:gd name="T72" fmla="*/ 6 w 6"/>
              <a:gd name="T73" fmla="*/ 6 h 12"/>
              <a:gd name="T74" fmla="*/ 6 w 6"/>
              <a:gd name="T75" fmla="*/ 6 h 12"/>
              <a:gd name="T76" fmla="*/ 6 w 6"/>
              <a:gd name="T77" fmla="*/ 6 h 12"/>
              <a:gd name="T78" fmla="*/ 6 w 6"/>
              <a:gd name="T79" fmla="*/ 6 h 12"/>
              <a:gd name="T80" fmla="*/ 6 w 6"/>
              <a:gd name="T81" fmla="*/ 6 h 12"/>
              <a:gd name="T82" fmla="*/ 6 w 6"/>
              <a:gd name="T83" fmla="*/ 6 h 12"/>
              <a:gd name="T84" fmla="*/ 6 w 6"/>
              <a:gd name="T85" fmla="*/ 6 h 12"/>
              <a:gd name="T86" fmla="*/ 6 w 6"/>
              <a:gd name="T87" fmla="*/ 0 h 12"/>
              <a:gd name="T88" fmla="*/ 6 w 6"/>
              <a:gd name="T89" fmla="*/ 0 h 12"/>
              <a:gd name="T90" fmla="*/ 6 w 6"/>
              <a:gd name="T91" fmla="*/ 0 h 12"/>
              <a:gd name="T92" fmla="*/ 6 w 6"/>
              <a:gd name="T93" fmla="*/ 0 h 12"/>
              <a:gd name="T94" fmla="*/ 6 w 6"/>
              <a:gd name="T95" fmla="*/ 0 h 12"/>
              <a:gd name="T96" fmla="*/ 6 w 6"/>
              <a:gd name="T97" fmla="*/ 0 h 12"/>
              <a:gd name="T98" fmla="*/ 6 w 6"/>
              <a:gd name="T99" fmla="*/ 0 h 12"/>
              <a:gd name="T100" fmla="*/ 6 w 6"/>
              <a:gd name="T101" fmla="*/ 6 h 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"/>
              <a:gd name="T154" fmla="*/ 0 h 12"/>
              <a:gd name="T155" fmla="*/ 6 w 6"/>
              <a:gd name="T156" fmla="*/ 12 h 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" h="12">
                <a:moveTo>
                  <a:pt x="6" y="6"/>
                </a:move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6"/>
                </a:lnTo>
                <a:lnTo>
                  <a:pt x="6" y="6"/>
                </a:lnTo>
                <a:lnTo>
                  <a:pt x="6" y="0"/>
                </a:lnTo>
                <a:lnTo>
                  <a:pt x="6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43" name="Freeform 1043"/>
          <p:cNvSpPr>
            <a:spLocks/>
          </p:cNvSpPr>
          <p:nvPr/>
        </p:nvSpPr>
        <p:spPr bwMode="auto">
          <a:xfrm>
            <a:off x="3743326" y="5068888"/>
            <a:ext cx="4763" cy="4762"/>
          </a:xfrm>
          <a:custGeom>
            <a:avLst/>
            <a:gdLst>
              <a:gd name="T0" fmla="*/ 6 w 6"/>
              <a:gd name="T1" fmla="*/ 0 h 6"/>
              <a:gd name="T2" fmla="*/ 6 w 6"/>
              <a:gd name="T3" fmla="*/ 0 h 6"/>
              <a:gd name="T4" fmla="*/ 6 w 6"/>
              <a:gd name="T5" fmla="*/ 0 h 6"/>
              <a:gd name="T6" fmla="*/ 6 w 6"/>
              <a:gd name="T7" fmla="*/ 0 h 6"/>
              <a:gd name="T8" fmla="*/ 6 w 6"/>
              <a:gd name="T9" fmla="*/ 0 h 6"/>
              <a:gd name="T10" fmla="*/ 6 w 6"/>
              <a:gd name="T11" fmla="*/ 0 h 6"/>
              <a:gd name="T12" fmla="*/ 6 w 6"/>
              <a:gd name="T13" fmla="*/ 0 h 6"/>
              <a:gd name="T14" fmla="*/ 0 w 6"/>
              <a:gd name="T15" fmla="*/ 0 h 6"/>
              <a:gd name="T16" fmla="*/ 0 w 6"/>
              <a:gd name="T17" fmla="*/ 0 h 6"/>
              <a:gd name="T18" fmla="*/ 0 w 6"/>
              <a:gd name="T19" fmla="*/ 0 h 6"/>
              <a:gd name="T20" fmla="*/ 0 w 6"/>
              <a:gd name="T21" fmla="*/ 0 h 6"/>
              <a:gd name="T22" fmla="*/ 0 w 6"/>
              <a:gd name="T23" fmla="*/ 0 h 6"/>
              <a:gd name="T24" fmla="*/ 0 w 6"/>
              <a:gd name="T25" fmla="*/ 0 h 6"/>
              <a:gd name="T26" fmla="*/ 0 w 6"/>
              <a:gd name="T27" fmla="*/ 0 h 6"/>
              <a:gd name="T28" fmla="*/ 0 w 6"/>
              <a:gd name="T29" fmla="*/ 0 h 6"/>
              <a:gd name="T30" fmla="*/ 0 w 6"/>
              <a:gd name="T31" fmla="*/ 0 h 6"/>
              <a:gd name="T32" fmla="*/ 0 w 6"/>
              <a:gd name="T33" fmla="*/ 6 h 6"/>
              <a:gd name="T34" fmla="*/ 0 w 6"/>
              <a:gd name="T35" fmla="*/ 6 h 6"/>
              <a:gd name="T36" fmla="*/ 0 w 6"/>
              <a:gd name="T37" fmla="*/ 6 h 6"/>
              <a:gd name="T38" fmla="*/ 0 w 6"/>
              <a:gd name="T39" fmla="*/ 0 h 6"/>
              <a:gd name="T40" fmla="*/ 0 w 6"/>
              <a:gd name="T41" fmla="*/ 0 h 6"/>
              <a:gd name="T42" fmla="*/ 0 w 6"/>
              <a:gd name="T43" fmla="*/ 0 h 6"/>
              <a:gd name="T44" fmla="*/ 6 w 6"/>
              <a:gd name="T45" fmla="*/ 0 h 6"/>
              <a:gd name="T46" fmla="*/ 6 w 6"/>
              <a:gd name="T47" fmla="*/ 0 h 6"/>
              <a:gd name="T48" fmla="*/ 6 w 6"/>
              <a:gd name="T49" fmla="*/ 0 h 6"/>
              <a:gd name="T50" fmla="*/ 6 w 6"/>
              <a:gd name="T51" fmla="*/ 0 h 6"/>
              <a:gd name="T52" fmla="*/ 6 w 6"/>
              <a:gd name="T53" fmla="*/ 0 h 6"/>
              <a:gd name="T54" fmla="*/ 6 w 6"/>
              <a:gd name="T55" fmla="*/ 0 h 6"/>
              <a:gd name="T56" fmla="*/ 6 w 6"/>
              <a:gd name="T57" fmla="*/ 0 h 6"/>
              <a:gd name="T58" fmla="*/ 6 w 6"/>
              <a:gd name="T59" fmla="*/ 0 h 6"/>
              <a:gd name="T60" fmla="*/ 6 w 6"/>
              <a:gd name="T61" fmla="*/ 0 h 6"/>
              <a:gd name="T62" fmla="*/ 6 w 6"/>
              <a:gd name="T63" fmla="*/ 0 h 6"/>
              <a:gd name="T64" fmla="*/ 6 w 6"/>
              <a:gd name="T65" fmla="*/ 0 h 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"/>
              <a:gd name="T100" fmla="*/ 0 h 6"/>
              <a:gd name="T101" fmla="*/ 6 w 6"/>
              <a:gd name="T102" fmla="*/ 6 h 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" h="6">
                <a:moveTo>
                  <a:pt x="6" y="0"/>
                </a:move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44" name="Freeform 1044"/>
          <p:cNvSpPr>
            <a:spLocks/>
          </p:cNvSpPr>
          <p:nvPr/>
        </p:nvSpPr>
        <p:spPr bwMode="auto">
          <a:xfrm>
            <a:off x="3748088" y="5064126"/>
            <a:ext cx="0" cy="4763"/>
          </a:xfrm>
          <a:custGeom>
            <a:avLst/>
            <a:gdLst>
              <a:gd name="T0" fmla="*/ 6 h 6"/>
              <a:gd name="T1" fmla="*/ 6 h 6"/>
              <a:gd name="T2" fmla="*/ 6 h 6"/>
              <a:gd name="T3" fmla="*/ 6 h 6"/>
              <a:gd name="T4" fmla="*/ 6 h 6"/>
              <a:gd name="T5" fmla="*/ 6 h 6"/>
              <a:gd name="T6" fmla="*/ 6 h 6"/>
              <a:gd name="T7" fmla="*/ 6 h 6"/>
              <a:gd name="T8" fmla="*/ 6 h 6"/>
              <a:gd name="T9" fmla="*/ 6 h 6"/>
              <a:gd name="T10" fmla="*/ 6 h 6"/>
              <a:gd name="T11" fmla="*/ 6 h 6"/>
              <a:gd name="T12" fmla="*/ 6 h 6"/>
              <a:gd name="T13" fmla="*/ 6 h 6"/>
              <a:gd name="T14" fmla="*/ 6 h 6"/>
              <a:gd name="T15" fmla="*/ 6 h 6"/>
              <a:gd name="T16" fmla="*/ 6 h 6"/>
              <a:gd name="T17" fmla="*/ 6 h 6"/>
              <a:gd name="T18" fmla="*/ 6 h 6"/>
              <a:gd name="T19" fmla="*/ 6 h 6"/>
              <a:gd name="T20" fmla="*/ 6 h 6"/>
              <a:gd name="T21" fmla="*/ 0 h 6"/>
              <a:gd name="T22" fmla="*/ 0 h 6"/>
              <a:gd name="T23" fmla="*/ 0 h 6"/>
              <a:gd name="T24" fmla="*/ 0 h 6"/>
              <a:gd name="T25" fmla="*/ 0 h 6"/>
              <a:gd name="T26" fmla="*/ 0 h 6"/>
              <a:gd name="T27" fmla="*/ 0 h 6"/>
              <a:gd name="T28" fmla="*/ 0 h 6"/>
              <a:gd name="T29" fmla="*/ 0 h 6"/>
              <a:gd name="T30" fmla="*/ 6 h 6"/>
              <a:gd name="T31" fmla="*/ 6 h 6"/>
              <a:gd name="T32" fmla="*/ 6 h 6"/>
              <a:gd name="T33" fmla="*/ 6 h 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h 6"/>
              <a:gd name="T69" fmla="*/ 6 h 6"/>
            </a:gdLst>
            <a:ahLst/>
            <a:cxnLst>
              <a:cxn ang="T34">
                <a:pos x="0" y="T0"/>
              </a:cxn>
              <a:cxn ang="T35">
                <a:pos x="0" y="T1"/>
              </a:cxn>
              <a:cxn ang="T36">
                <a:pos x="0" y="T2"/>
              </a:cxn>
              <a:cxn ang="T37">
                <a:pos x="0" y="T3"/>
              </a:cxn>
              <a:cxn ang="T38">
                <a:pos x="0" y="T4"/>
              </a:cxn>
              <a:cxn ang="T39">
                <a:pos x="0" y="T5"/>
              </a:cxn>
              <a:cxn ang="T40">
                <a:pos x="0" y="T6"/>
              </a:cxn>
              <a:cxn ang="T41">
                <a:pos x="0" y="T7"/>
              </a:cxn>
              <a:cxn ang="T42">
                <a:pos x="0" y="T8"/>
              </a:cxn>
              <a:cxn ang="T43">
                <a:pos x="0" y="T9"/>
              </a:cxn>
              <a:cxn ang="T44">
                <a:pos x="0" y="T10"/>
              </a:cxn>
              <a:cxn ang="T45">
                <a:pos x="0" y="T11"/>
              </a:cxn>
              <a:cxn ang="T46">
                <a:pos x="0" y="T12"/>
              </a:cxn>
              <a:cxn ang="T47">
                <a:pos x="0" y="T13"/>
              </a:cxn>
              <a:cxn ang="T48">
                <a:pos x="0" y="T14"/>
              </a:cxn>
              <a:cxn ang="T49">
                <a:pos x="0" y="T15"/>
              </a:cxn>
              <a:cxn ang="T50">
                <a:pos x="0" y="T16"/>
              </a:cxn>
              <a:cxn ang="T51">
                <a:pos x="0" y="T17"/>
              </a:cxn>
              <a:cxn ang="T52">
                <a:pos x="0" y="T18"/>
              </a:cxn>
              <a:cxn ang="T53">
                <a:pos x="0" y="T19"/>
              </a:cxn>
              <a:cxn ang="T54">
                <a:pos x="0" y="T20"/>
              </a:cxn>
              <a:cxn ang="T55">
                <a:pos x="0" y="T21"/>
              </a:cxn>
              <a:cxn ang="T56">
                <a:pos x="0" y="T22"/>
              </a:cxn>
              <a:cxn ang="T57">
                <a:pos x="0" y="T23"/>
              </a:cxn>
              <a:cxn ang="T58">
                <a:pos x="0" y="T24"/>
              </a:cxn>
              <a:cxn ang="T59">
                <a:pos x="0" y="T25"/>
              </a:cxn>
              <a:cxn ang="T60">
                <a:pos x="0" y="T26"/>
              </a:cxn>
              <a:cxn ang="T61">
                <a:pos x="0" y="T27"/>
              </a:cxn>
              <a:cxn ang="T62">
                <a:pos x="0" y="T28"/>
              </a:cxn>
              <a:cxn ang="T63">
                <a:pos x="0" y="T29"/>
              </a:cxn>
              <a:cxn ang="T64">
                <a:pos x="0" y="T30"/>
              </a:cxn>
              <a:cxn ang="T65">
                <a:pos x="0" y="T31"/>
              </a:cxn>
              <a:cxn ang="T66">
                <a:pos x="0" y="T32"/>
              </a:cxn>
              <a:cxn ang="T67">
                <a:pos x="0" y="T33"/>
              </a:cxn>
            </a:cxnLst>
            <a:rect l="0" t="T68" r="0" b="T69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45" name="Freeform 1045"/>
          <p:cNvSpPr>
            <a:spLocks/>
          </p:cNvSpPr>
          <p:nvPr/>
        </p:nvSpPr>
        <p:spPr bwMode="auto">
          <a:xfrm>
            <a:off x="3733801" y="5073650"/>
            <a:ext cx="4763" cy="0"/>
          </a:xfrm>
          <a:custGeom>
            <a:avLst/>
            <a:gdLst>
              <a:gd name="T0" fmla="*/ 0 w 6"/>
              <a:gd name="T1" fmla="*/ 0 w 6"/>
              <a:gd name="T2" fmla="*/ 0 w 6"/>
              <a:gd name="T3" fmla="*/ 0 w 6"/>
              <a:gd name="T4" fmla="*/ 0 w 6"/>
              <a:gd name="T5" fmla="*/ 0 w 6"/>
              <a:gd name="T6" fmla="*/ 0 w 6"/>
              <a:gd name="T7" fmla="*/ 0 w 6"/>
              <a:gd name="T8" fmla="*/ 0 w 6"/>
              <a:gd name="T9" fmla="*/ 0 w 6"/>
              <a:gd name="T10" fmla="*/ 0 w 6"/>
              <a:gd name="T11" fmla="*/ 0 w 6"/>
              <a:gd name="T12" fmla="*/ 0 w 6"/>
              <a:gd name="T13" fmla="*/ 0 w 6"/>
              <a:gd name="T14" fmla="*/ 6 w 6"/>
              <a:gd name="T15" fmla="*/ 6 w 6"/>
              <a:gd name="T16" fmla="*/ 6 w 6"/>
              <a:gd name="T17" fmla="*/ 6 w 6"/>
              <a:gd name="T18" fmla="*/ 6 w 6"/>
              <a:gd name="T19" fmla="*/ 6 w 6"/>
              <a:gd name="T20" fmla="*/ 6 w 6"/>
              <a:gd name="T21" fmla="*/ 6 w 6"/>
              <a:gd name="T22" fmla="*/ 6 w 6"/>
              <a:gd name="T23" fmla="*/ 6 w 6"/>
              <a:gd name="T24" fmla="*/ 6 w 6"/>
              <a:gd name="T25" fmla="*/ 6 w 6"/>
              <a:gd name="T26" fmla="*/ 6 w 6"/>
              <a:gd name="T27" fmla="*/ 6 w 6"/>
              <a:gd name="T28" fmla="*/ 6 w 6"/>
              <a:gd name="T29" fmla="*/ 6 w 6"/>
              <a:gd name="T30" fmla="*/ 6 w 6"/>
              <a:gd name="T31" fmla="*/ 6 w 6"/>
              <a:gd name="T32" fmla="*/ 6 w 6"/>
              <a:gd name="T33" fmla="*/ 0 w 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w 6"/>
              <a:gd name="T69" fmla="*/ 6 w 6"/>
            </a:gdLst>
            <a:ahLst/>
            <a:cxnLst>
              <a:cxn ang="T34">
                <a:pos x="T0" y="0"/>
              </a:cxn>
              <a:cxn ang="T35">
                <a:pos x="T1" y="0"/>
              </a:cxn>
              <a:cxn ang="T36">
                <a:pos x="T2" y="0"/>
              </a:cxn>
              <a:cxn ang="T37">
                <a:pos x="T3" y="0"/>
              </a:cxn>
              <a:cxn ang="T38">
                <a:pos x="T4" y="0"/>
              </a:cxn>
              <a:cxn ang="T39">
                <a:pos x="T5" y="0"/>
              </a:cxn>
              <a:cxn ang="T40">
                <a:pos x="T6" y="0"/>
              </a:cxn>
              <a:cxn ang="T41">
                <a:pos x="T7" y="0"/>
              </a:cxn>
              <a:cxn ang="T42">
                <a:pos x="T8" y="0"/>
              </a:cxn>
              <a:cxn ang="T43">
                <a:pos x="T9" y="0"/>
              </a:cxn>
              <a:cxn ang="T44">
                <a:pos x="T10" y="0"/>
              </a:cxn>
              <a:cxn ang="T45">
                <a:pos x="T11" y="0"/>
              </a:cxn>
              <a:cxn ang="T46">
                <a:pos x="T12" y="0"/>
              </a:cxn>
              <a:cxn ang="T47">
                <a:pos x="T13" y="0"/>
              </a:cxn>
              <a:cxn ang="T48">
                <a:pos x="T14" y="0"/>
              </a:cxn>
              <a:cxn ang="T49">
                <a:pos x="T15" y="0"/>
              </a:cxn>
              <a:cxn ang="T50">
                <a:pos x="T16" y="0"/>
              </a:cxn>
              <a:cxn ang="T51">
                <a:pos x="T17" y="0"/>
              </a:cxn>
              <a:cxn ang="T52">
                <a:pos x="T18" y="0"/>
              </a:cxn>
              <a:cxn ang="T53">
                <a:pos x="T19" y="0"/>
              </a:cxn>
              <a:cxn ang="T54">
                <a:pos x="T20" y="0"/>
              </a:cxn>
              <a:cxn ang="T55">
                <a:pos x="T21" y="0"/>
              </a:cxn>
              <a:cxn ang="T56">
                <a:pos x="T22" y="0"/>
              </a:cxn>
              <a:cxn ang="T57">
                <a:pos x="T23" y="0"/>
              </a:cxn>
              <a:cxn ang="T58">
                <a:pos x="T24" y="0"/>
              </a:cxn>
              <a:cxn ang="T59">
                <a:pos x="T25" y="0"/>
              </a:cxn>
              <a:cxn ang="T60">
                <a:pos x="T26" y="0"/>
              </a:cxn>
              <a:cxn ang="T61">
                <a:pos x="T27" y="0"/>
              </a:cxn>
              <a:cxn ang="T62">
                <a:pos x="T28" y="0"/>
              </a:cxn>
              <a:cxn ang="T63">
                <a:pos x="T29" y="0"/>
              </a:cxn>
              <a:cxn ang="T64">
                <a:pos x="T30" y="0"/>
              </a:cxn>
              <a:cxn ang="T65">
                <a:pos x="T31" y="0"/>
              </a:cxn>
              <a:cxn ang="T66">
                <a:pos x="T32" y="0"/>
              </a:cxn>
              <a:cxn ang="T67">
                <a:pos x="T33" y="0"/>
              </a:cxn>
            </a:cxnLst>
            <a:rect l="T68" t="0" r="T69" b="0"/>
            <a:pathLst>
              <a:path w="6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46" name="Freeform 1046"/>
          <p:cNvSpPr>
            <a:spLocks/>
          </p:cNvSpPr>
          <p:nvPr/>
        </p:nvSpPr>
        <p:spPr bwMode="auto">
          <a:xfrm>
            <a:off x="3733801" y="5068888"/>
            <a:ext cx="9525" cy="4762"/>
          </a:xfrm>
          <a:custGeom>
            <a:avLst/>
            <a:gdLst>
              <a:gd name="T0" fmla="*/ 12 w 12"/>
              <a:gd name="T1" fmla="*/ 0 h 6"/>
              <a:gd name="T2" fmla="*/ 12 w 12"/>
              <a:gd name="T3" fmla="*/ 0 h 6"/>
              <a:gd name="T4" fmla="*/ 12 w 12"/>
              <a:gd name="T5" fmla="*/ 0 h 6"/>
              <a:gd name="T6" fmla="*/ 12 w 12"/>
              <a:gd name="T7" fmla="*/ 0 h 6"/>
              <a:gd name="T8" fmla="*/ 6 w 12"/>
              <a:gd name="T9" fmla="*/ 0 h 6"/>
              <a:gd name="T10" fmla="*/ 6 w 12"/>
              <a:gd name="T11" fmla="*/ 0 h 6"/>
              <a:gd name="T12" fmla="*/ 6 w 12"/>
              <a:gd name="T13" fmla="*/ 0 h 6"/>
              <a:gd name="T14" fmla="*/ 6 w 12"/>
              <a:gd name="T15" fmla="*/ 0 h 6"/>
              <a:gd name="T16" fmla="*/ 6 w 12"/>
              <a:gd name="T17" fmla="*/ 6 h 6"/>
              <a:gd name="T18" fmla="*/ 6 w 12"/>
              <a:gd name="T19" fmla="*/ 6 h 6"/>
              <a:gd name="T20" fmla="*/ 6 w 12"/>
              <a:gd name="T21" fmla="*/ 6 h 6"/>
              <a:gd name="T22" fmla="*/ 6 w 12"/>
              <a:gd name="T23" fmla="*/ 6 h 6"/>
              <a:gd name="T24" fmla="*/ 6 w 12"/>
              <a:gd name="T25" fmla="*/ 6 h 6"/>
              <a:gd name="T26" fmla="*/ 6 w 12"/>
              <a:gd name="T27" fmla="*/ 6 h 6"/>
              <a:gd name="T28" fmla="*/ 6 w 12"/>
              <a:gd name="T29" fmla="*/ 6 h 6"/>
              <a:gd name="T30" fmla="*/ 6 w 12"/>
              <a:gd name="T31" fmla="*/ 6 h 6"/>
              <a:gd name="T32" fmla="*/ 0 w 12"/>
              <a:gd name="T33" fmla="*/ 6 h 6"/>
              <a:gd name="T34" fmla="*/ 6 w 12"/>
              <a:gd name="T35" fmla="*/ 6 h 6"/>
              <a:gd name="T36" fmla="*/ 6 w 12"/>
              <a:gd name="T37" fmla="*/ 6 h 6"/>
              <a:gd name="T38" fmla="*/ 6 w 12"/>
              <a:gd name="T39" fmla="*/ 6 h 6"/>
              <a:gd name="T40" fmla="*/ 6 w 12"/>
              <a:gd name="T41" fmla="*/ 6 h 6"/>
              <a:gd name="T42" fmla="*/ 6 w 12"/>
              <a:gd name="T43" fmla="*/ 6 h 6"/>
              <a:gd name="T44" fmla="*/ 6 w 12"/>
              <a:gd name="T45" fmla="*/ 6 h 6"/>
              <a:gd name="T46" fmla="*/ 6 w 12"/>
              <a:gd name="T47" fmla="*/ 6 h 6"/>
              <a:gd name="T48" fmla="*/ 6 w 12"/>
              <a:gd name="T49" fmla="*/ 6 h 6"/>
              <a:gd name="T50" fmla="*/ 6 w 12"/>
              <a:gd name="T51" fmla="*/ 6 h 6"/>
              <a:gd name="T52" fmla="*/ 6 w 12"/>
              <a:gd name="T53" fmla="*/ 6 h 6"/>
              <a:gd name="T54" fmla="*/ 12 w 12"/>
              <a:gd name="T55" fmla="*/ 6 h 6"/>
              <a:gd name="T56" fmla="*/ 12 w 12"/>
              <a:gd name="T57" fmla="*/ 0 h 6"/>
              <a:gd name="T58" fmla="*/ 12 w 12"/>
              <a:gd name="T59" fmla="*/ 0 h 6"/>
              <a:gd name="T60" fmla="*/ 12 w 12"/>
              <a:gd name="T61" fmla="*/ 0 h 6"/>
              <a:gd name="T62" fmla="*/ 12 w 12"/>
              <a:gd name="T63" fmla="*/ 0 h 6"/>
              <a:gd name="T64" fmla="*/ 12 w 12"/>
              <a:gd name="T65" fmla="*/ 0 h 6"/>
              <a:gd name="T66" fmla="*/ 12 w 12"/>
              <a:gd name="T67" fmla="*/ 0 h 6"/>
              <a:gd name="T68" fmla="*/ 12 w 12"/>
              <a:gd name="T69" fmla="*/ 0 h 6"/>
              <a:gd name="T70" fmla="*/ 12 w 12"/>
              <a:gd name="T71" fmla="*/ 0 h 6"/>
              <a:gd name="T72" fmla="*/ 12 w 12"/>
              <a:gd name="T73" fmla="*/ 0 h 6"/>
              <a:gd name="T74" fmla="*/ 12 w 12"/>
              <a:gd name="T75" fmla="*/ 0 h 6"/>
              <a:gd name="T76" fmla="*/ 12 w 12"/>
              <a:gd name="T77" fmla="*/ 0 h 6"/>
              <a:gd name="T78" fmla="*/ 12 w 12"/>
              <a:gd name="T79" fmla="*/ 0 h 6"/>
              <a:gd name="T80" fmla="*/ 12 w 12"/>
              <a:gd name="T81" fmla="*/ 0 h 6"/>
              <a:gd name="T82" fmla="*/ 12 w 12"/>
              <a:gd name="T83" fmla="*/ 0 h 6"/>
              <a:gd name="T84" fmla="*/ 12 w 12"/>
              <a:gd name="T85" fmla="*/ 0 h 6"/>
              <a:gd name="T86" fmla="*/ 12 w 12"/>
              <a:gd name="T87" fmla="*/ 0 h 6"/>
              <a:gd name="T88" fmla="*/ 12 w 12"/>
              <a:gd name="T89" fmla="*/ 0 h 6"/>
              <a:gd name="T90" fmla="*/ 12 w 12"/>
              <a:gd name="T91" fmla="*/ 0 h 6"/>
              <a:gd name="T92" fmla="*/ 12 w 12"/>
              <a:gd name="T93" fmla="*/ 0 h 6"/>
              <a:gd name="T94" fmla="*/ 12 w 12"/>
              <a:gd name="T95" fmla="*/ 0 h 6"/>
              <a:gd name="T96" fmla="*/ 12 w 12"/>
              <a:gd name="T97" fmla="*/ 0 h 6"/>
              <a:gd name="T98" fmla="*/ 12 w 12"/>
              <a:gd name="T99" fmla="*/ 0 h 6"/>
              <a:gd name="T100" fmla="*/ 12 w 12"/>
              <a:gd name="T101" fmla="*/ 0 h 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"/>
              <a:gd name="T154" fmla="*/ 0 h 6"/>
              <a:gd name="T155" fmla="*/ 12 w 12"/>
              <a:gd name="T156" fmla="*/ 6 h 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" h="6">
                <a:moveTo>
                  <a:pt x="12" y="0"/>
                </a:moveTo>
                <a:lnTo>
                  <a:pt x="12" y="0"/>
                </a:lnTo>
                <a:lnTo>
                  <a:pt x="6" y="0"/>
                </a:lnTo>
                <a:lnTo>
                  <a:pt x="6" y="6"/>
                </a:lnTo>
                <a:lnTo>
                  <a:pt x="0" y="6"/>
                </a:lnTo>
                <a:lnTo>
                  <a:pt x="6" y="6"/>
                </a:lnTo>
                <a:lnTo>
                  <a:pt x="12" y="6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47" name="Freeform 1047"/>
          <p:cNvSpPr>
            <a:spLocks/>
          </p:cNvSpPr>
          <p:nvPr/>
        </p:nvSpPr>
        <p:spPr bwMode="auto">
          <a:xfrm>
            <a:off x="3743326" y="5064126"/>
            <a:ext cx="4763" cy="4763"/>
          </a:xfrm>
          <a:custGeom>
            <a:avLst/>
            <a:gdLst>
              <a:gd name="T0" fmla="*/ 6 w 6"/>
              <a:gd name="T1" fmla="*/ 0 h 6"/>
              <a:gd name="T2" fmla="*/ 6 w 6"/>
              <a:gd name="T3" fmla="*/ 0 h 6"/>
              <a:gd name="T4" fmla="*/ 6 w 6"/>
              <a:gd name="T5" fmla="*/ 0 h 6"/>
              <a:gd name="T6" fmla="*/ 0 w 6"/>
              <a:gd name="T7" fmla="*/ 0 h 6"/>
              <a:gd name="T8" fmla="*/ 0 w 6"/>
              <a:gd name="T9" fmla="*/ 0 h 6"/>
              <a:gd name="T10" fmla="*/ 0 w 6"/>
              <a:gd name="T11" fmla="*/ 0 h 6"/>
              <a:gd name="T12" fmla="*/ 0 w 6"/>
              <a:gd name="T13" fmla="*/ 0 h 6"/>
              <a:gd name="T14" fmla="*/ 0 w 6"/>
              <a:gd name="T15" fmla="*/ 0 h 6"/>
              <a:gd name="T16" fmla="*/ 0 w 6"/>
              <a:gd name="T17" fmla="*/ 0 h 6"/>
              <a:gd name="T18" fmla="*/ 0 w 6"/>
              <a:gd name="T19" fmla="*/ 6 h 6"/>
              <a:gd name="T20" fmla="*/ 0 w 6"/>
              <a:gd name="T21" fmla="*/ 6 h 6"/>
              <a:gd name="T22" fmla="*/ 0 w 6"/>
              <a:gd name="T23" fmla="*/ 6 h 6"/>
              <a:gd name="T24" fmla="*/ 0 w 6"/>
              <a:gd name="T25" fmla="*/ 6 h 6"/>
              <a:gd name="T26" fmla="*/ 0 w 6"/>
              <a:gd name="T27" fmla="*/ 6 h 6"/>
              <a:gd name="T28" fmla="*/ 0 w 6"/>
              <a:gd name="T29" fmla="*/ 6 h 6"/>
              <a:gd name="T30" fmla="*/ 0 w 6"/>
              <a:gd name="T31" fmla="*/ 6 h 6"/>
              <a:gd name="T32" fmla="*/ 0 w 6"/>
              <a:gd name="T33" fmla="*/ 6 h 6"/>
              <a:gd name="T34" fmla="*/ 0 w 6"/>
              <a:gd name="T35" fmla="*/ 6 h 6"/>
              <a:gd name="T36" fmla="*/ 0 w 6"/>
              <a:gd name="T37" fmla="*/ 6 h 6"/>
              <a:gd name="T38" fmla="*/ 0 w 6"/>
              <a:gd name="T39" fmla="*/ 6 h 6"/>
              <a:gd name="T40" fmla="*/ 0 w 6"/>
              <a:gd name="T41" fmla="*/ 6 h 6"/>
              <a:gd name="T42" fmla="*/ 0 w 6"/>
              <a:gd name="T43" fmla="*/ 6 h 6"/>
              <a:gd name="T44" fmla="*/ 0 w 6"/>
              <a:gd name="T45" fmla="*/ 6 h 6"/>
              <a:gd name="T46" fmla="*/ 0 w 6"/>
              <a:gd name="T47" fmla="*/ 6 h 6"/>
              <a:gd name="T48" fmla="*/ 0 w 6"/>
              <a:gd name="T49" fmla="*/ 6 h 6"/>
              <a:gd name="T50" fmla="*/ 0 w 6"/>
              <a:gd name="T51" fmla="*/ 6 h 6"/>
              <a:gd name="T52" fmla="*/ 0 w 6"/>
              <a:gd name="T53" fmla="*/ 6 h 6"/>
              <a:gd name="T54" fmla="*/ 6 w 6"/>
              <a:gd name="T55" fmla="*/ 0 h 6"/>
              <a:gd name="T56" fmla="*/ 6 w 6"/>
              <a:gd name="T57" fmla="*/ 0 h 6"/>
              <a:gd name="T58" fmla="*/ 6 w 6"/>
              <a:gd name="T59" fmla="*/ 0 h 6"/>
              <a:gd name="T60" fmla="*/ 6 w 6"/>
              <a:gd name="T61" fmla="*/ 0 h 6"/>
              <a:gd name="T62" fmla="*/ 6 w 6"/>
              <a:gd name="T63" fmla="*/ 0 h 6"/>
              <a:gd name="T64" fmla="*/ 6 w 6"/>
              <a:gd name="T65" fmla="*/ 0 h 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"/>
              <a:gd name="T100" fmla="*/ 0 h 6"/>
              <a:gd name="T101" fmla="*/ 6 w 6"/>
              <a:gd name="T102" fmla="*/ 6 h 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" h="6">
                <a:moveTo>
                  <a:pt x="6" y="0"/>
                </a:move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48" name="Freeform 1048"/>
          <p:cNvSpPr>
            <a:spLocks/>
          </p:cNvSpPr>
          <p:nvPr/>
        </p:nvSpPr>
        <p:spPr bwMode="auto">
          <a:xfrm>
            <a:off x="3748088" y="5064125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49" name="Freeform 1049"/>
          <p:cNvSpPr>
            <a:spLocks/>
          </p:cNvSpPr>
          <p:nvPr/>
        </p:nvSpPr>
        <p:spPr bwMode="auto">
          <a:xfrm>
            <a:off x="3838575" y="5078413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50" name="Freeform 1050"/>
          <p:cNvSpPr>
            <a:spLocks/>
          </p:cNvSpPr>
          <p:nvPr/>
        </p:nvSpPr>
        <p:spPr bwMode="auto">
          <a:xfrm>
            <a:off x="3829051" y="5068889"/>
            <a:ext cx="9525" cy="9525"/>
          </a:xfrm>
          <a:custGeom>
            <a:avLst/>
            <a:gdLst>
              <a:gd name="T0" fmla="*/ 0 w 12"/>
              <a:gd name="T1" fmla="*/ 0 h 12"/>
              <a:gd name="T2" fmla="*/ 0 w 12"/>
              <a:gd name="T3" fmla="*/ 0 h 12"/>
              <a:gd name="T4" fmla="*/ 12 w 12"/>
              <a:gd name="T5" fmla="*/ 12 h 12"/>
              <a:gd name="T6" fmla="*/ 12 w 12"/>
              <a:gd name="T7" fmla="*/ 12 h 12"/>
              <a:gd name="T8" fmla="*/ 0 w 12"/>
              <a:gd name="T9" fmla="*/ 0 h 12"/>
              <a:gd name="T10" fmla="*/ 0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2"/>
              <a:gd name="T20" fmla="*/ 12 w 12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2">
                <a:moveTo>
                  <a:pt x="0" y="0"/>
                </a:moveTo>
                <a:lnTo>
                  <a:pt x="0" y="0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51" name="Freeform 1051"/>
          <p:cNvSpPr>
            <a:spLocks/>
          </p:cNvSpPr>
          <p:nvPr/>
        </p:nvSpPr>
        <p:spPr bwMode="auto">
          <a:xfrm>
            <a:off x="3829050" y="5068888"/>
            <a:ext cx="1588" cy="0"/>
          </a:xfrm>
          <a:custGeom>
            <a:avLst/>
            <a:gdLst>
              <a:gd name="T0" fmla="*/ 0 w 1588"/>
              <a:gd name="T1" fmla="*/ 0 w 1588"/>
              <a:gd name="T2" fmla="*/ 0 w 1588"/>
              <a:gd name="T3" fmla="*/ 0 w 1588"/>
              <a:gd name="T4" fmla="*/ 0 w 1588"/>
              <a:gd name="T5" fmla="*/ 0 w 1588"/>
              <a:gd name="T6" fmla="*/ 0 w 1588"/>
              <a:gd name="T7" fmla="*/ 0 w 1588"/>
              <a:gd name="T8" fmla="*/ 0 w 1588"/>
              <a:gd name="T9" fmla="*/ 0 w 1588"/>
              <a:gd name="T10" fmla="*/ 0 w 1588"/>
              <a:gd name="T11" fmla="*/ 0 w 1588"/>
              <a:gd name="T12" fmla="*/ 0 w 1588"/>
              <a:gd name="T13" fmla="*/ 0 w 1588"/>
              <a:gd name="T14" fmla="*/ 0 w 1588"/>
              <a:gd name="T15" fmla="*/ 0 w 1588"/>
              <a:gd name="T16" fmla="*/ 0 w 1588"/>
              <a:gd name="T17" fmla="*/ 0 w 1588"/>
              <a:gd name="T18" fmla="*/ 0 w 1588"/>
              <a:gd name="T19" fmla="*/ 0 w 1588"/>
              <a:gd name="T20" fmla="*/ 0 w 1588"/>
              <a:gd name="T21" fmla="*/ 0 w 1588"/>
              <a:gd name="T22" fmla="*/ 0 w 1588"/>
              <a:gd name="T23" fmla="*/ 0 w 1588"/>
              <a:gd name="T24" fmla="*/ 0 w 1588"/>
              <a:gd name="T25" fmla="*/ 0 w 1588"/>
              <a:gd name="T26" fmla="*/ 0 w 1588"/>
              <a:gd name="T27" fmla="*/ 0 w 1588"/>
              <a:gd name="T28" fmla="*/ 0 w 1588"/>
              <a:gd name="T29" fmla="*/ 0 w 1588"/>
              <a:gd name="T30" fmla="*/ 0 w 1588"/>
              <a:gd name="T31" fmla="*/ 0 w 1588"/>
              <a:gd name="T32" fmla="*/ 0 w 1588"/>
              <a:gd name="T33" fmla="*/ 0 w 158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w 1588"/>
              <a:gd name="T69" fmla="*/ 1588 w 1588"/>
            </a:gdLst>
            <a:ahLst/>
            <a:cxnLst>
              <a:cxn ang="T34">
                <a:pos x="T0" y="0"/>
              </a:cxn>
              <a:cxn ang="T35">
                <a:pos x="T1" y="0"/>
              </a:cxn>
              <a:cxn ang="T36">
                <a:pos x="T2" y="0"/>
              </a:cxn>
              <a:cxn ang="T37">
                <a:pos x="T3" y="0"/>
              </a:cxn>
              <a:cxn ang="T38">
                <a:pos x="T4" y="0"/>
              </a:cxn>
              <a:cxn ang="T39">
                <a:pos x="T5" y="0"/>
              </a:cxn>
              <a:cxn ang="T40">
                <a:pos x="T6" y="0"/>
              </a:cxn>
              <a:cxn ang="T41">
                <a:pos x="T7" y="0"/>
              </a:cxn>
              <a:cxn ang="T42">
                <a:pos x="T8" y="0"/>
              </a:cxn>
              <a:cxn ang="T43">
                <a:pos x="T9" y="0"/>
              </a:cxn>
              <a:cxn ang="T44">
                <a:pos x="T10" y="0"/>
              </a:cxn>
              <a:cxn ang="T45">
                <a:pos x="T11" y="0"/>
              </a:cxn>
              <a:cxn ang="T46">
                <a:pos x="T12" y="0"/>
              </a:cxn>
              <a:cxn ang="T47">
                <a:pos x="T13" y="0"/>
              </a:cxn>
              <a:cxn ang="T48">
                <a:pos x="T14" y="0"/>
              </a:cxn>
              <a:cxn ang="T49">
                <a:pos x="T15" y="0"/>
              </a:cxn>
              <a:cxn ang="T50">
                <a:pos x="T16" y="0"/>
              </a:cxn>
              <a:cxn ang="T51">
                <a:pos x="T17" y="0"/>
              </a:cxn>
              <a:cxn ang="T52">
                <a:pos x="T18" y="0"/>
              </a:cxn>
              <a:cxn ang="T53">
                <a:pos x="T19" y="0"/>
              </a:cxn>
              <a:cxn ang="T54">
                <a:pos x="T20" y="0"/>
              </a:cxn>
              <a:cxn ang="T55">
                <a:pos x="T21" y="0"/>
              </a:cxn>
              <a:cxn ang="T56">
                <a:pos x="T22" y="0"/>
              </a:cxn>
              <a:cxn ang="T57">
                <a:pos x="T23" y="0"/>
              </a:cxn>
              <a:cxn ang="T58">
                <a:pos x="T24" y="0"/>
              </a:cxn>
              <a:cxn ang="T59">
                <a:pos x="T25" y="0"/>
              </a:cxn>
              <a:cxn ang="T60">
                <a:pos x="T26" y="0"/>
              </a:cxn>
              <a:cxn ang="T61">
                <a:pos x="T27" y="0"/>
              </a:cxn>
              <a:cxn ang="T62">
                <a:pos x="T28" y="0"/>
              </a:cxn>
              <a:cxn ang="T63">
                <a:pos x="T29" y="0"/>
              </a:cxn>
              <a:cxn ang="T64">
                <a:pos x="T30" y="0"/>
              </a:cxn>
              <a:cxn ang="T65">
                <a:pos x="T31" y="0"/>
              </a:cxn>
              <a:cxn ang="T66">
                <a:pos x="T32" y="0"/>
              </a:cxn>
              <a:cxn ang="T67">
                <a:pos x="T33" y="0"/>
              </a:cxn>
            </a:cxnLst>
            <a:rect l="T68" t="0" r="T69" b="0"/>
            <a:pathLst>
              <a:path w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52" name="Freeform 1052"/>
          <p:cNvSpPr>
            <a:spLocks/>
          </p:cNvSpPr>
          <p:nvPr/>
        </p:nvSpPr>
        <p:spPr bwMode="auto">
          <a:xfrm>
            <a:off x="3838575" y="5078413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53" name="Freeform 1053"/>
          <p:cNvSpPr>
            <a:spLocks/>
          </p:cNvSpPr>
          <p:nvPr/>
        </p:nvSpPr>
        <p:spPr bwMode="auto">
          <a:xfrm>
            <a:off x="3833813" y="5068889"/>
            <a:ext cx="4762" cy="9525"/>
          </a:xfrm>
          <a:custGeom>
            <a:avLst/>
            <a:gdLst>
              <a:gd name="T0" fmla="*/ 0 w 6"/>
              <a:gd name="T1" fmla="*/ 0 h 12"/>
              <a:gd name="T2" fmla="*/ 0 w 6"/>
              <a:gd name="T3" fmla="*/ 0 h 12"/>
              <a:gd name="T4" fmla="*/ 6 w 6"/>
              <a:gd name="T5" fmla="*/ 12 h 12"/>
              <a:gd name="T6" fmla="*/ 6 w 6"/>
              <a:gd name="T7" fmla="*/ 12 h 12"/>
              <a:gd name="T8" fmla="*/ 0 w 6"/>
              <a:gd name="T9" fmla="*/ 0 h 12"/>
              <a:gd name="T10" fmla="*/ 0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2"/>
              <a:gd name="T20" fmla="*/ 6 w 6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2">
                <a:moveTo>
                  <a:pt x="0" y="0"/>
                </a:moveTo>
                <a:lnTo>
                  <a:pt x="0" y="0"/>
                </a:lnTo>
                <a:lnTo>
                  <a:pt x="6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54" name="Freeform 1054"/>
          <p:cNvSpPr>
            <a:spLocks/>
          </p:cNvSpPr>
          <p:nvPr/>
        </p:nvSpPr>
        <p:spPr bwMode="auto">
          <a:xfrm>
            <a:off x="3833813" y="5068888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55" name="Freeform 1055"/>
          <p:cNvSpPr>
            <a:spLocks/>
          </p:cNvSpPr>
          <p:nvPr/>
        </p:nvSpPr>
        <p:spPr bwMode="auto">
          <a:xfrm>
            <a:off x="3838575" y="5073650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56" name="Freeform 1056"/>
          <p:cNvSpPr>
            <a:spLocks/>
          </p:cNvSpPr>
          <p:nvPr/>
        </p:nvSpPr>
        <p:spPr bwMode="auto">
          <a:xfrm>
            <a:off x="3833813" y="5068888"/>
            <a:ext cx="4762" cy="4762"/>
          </a:xfrm>
          <a:custGeom>
            <a:avLst/>
            <a:gdLst>
              <a:gd name="T0" fmla="*/ 0 w 6"/>
              <a:gd name="T1" fmla="*/ 0 h 6"/>
              <a:gd name="T2" fmla="*/ 0 w 6"/>
              <a:gd name="T3" fmla="*/ 0 h 6"/>
              <a:gd name="T4" fmla="*/ 6 w 6"/>
              <a:gd name="T5" fmla="*/ 6 h 6"/>
              <a:gd name="T6" fmla="*/ 6 w 6"/>
              <a:gd name="T7" fmla="*/ 6 h 6"/>
              <a:gd name="T8" fmla="*/ 0 w 6"/>
              <a:gd name="T9" fmla="*/ 0 h 6"/>
              <a:gd name="T10" fmla="*/ 0 w 6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6"/>
              <a:gd name="T20" fmla="*/ 6 w 6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6">
                <a:moveTo>
                  <a:pt x="0" y="0"/>
                </a:moveTo>
                <a:lnTo>
                  <a:pt x="0" y="0"/>
                </a:lnTo>
                <a:lnTo>
                  <a:pt x="6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57" name="Freeform 1057"/>
          <p:cNvSpPr>
            <a:spLocks/>
          </p:cNvSpPr>
          <p:nvPr/>
        </p:nvSpPr>
        <p:spPr bwMode="auto">
          <a:xfrm>
            <a:off x="3833813" y="5068888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  <a:cxn ang="T19">
                <a:pos x="0" y="0"/>
              </a:cxn>
              <a:cxn ang="T20">
                <a:pos x="0" y="0"/>
              </a:cxn>
              <a:cxn ang="T21">
                <a:pos x="0" y="0"/>
              </a:cxn>
              <a:cxn ang="T22">
                <a:pos x="0" y="0"/>
              </a:cxn>
              <a:cxn ang="T23">
                <a:pos x="0" y="0"/>
              </a:cxn>
              <a:cxn ang="T24">
                <a:pos x="0" y="0"/>
              </a:cxn>
              <a:cxn ang="T25">
                <a:pos x="0" y="0"/>
              </a:cxn>
              <a:cxn ang="T26">
                <a:pos x="0" y="0"/>
              </a:cxn>
              <a:cxn ang="T27">
                <a:pos x="0" y="0"/>
              </a:cxn>
              <a:cxn ang="T28">
                <a:pos x="0" y="0"/>
              </a:cxn>
              <a:cxn ang="T29">
                <a:pos x="0" y="0"/>
              </a:cxn>
              <a:cxn ang="T30">
                <a:pos x="0" y="0"/>
              </a:cxn>
              <a:cxn ang="T31">
                <a:pos x="0" y="0"/>
              </a:cxn>
              <a:cxn ang="T32">
                <a:pos x="0" y="0"/>
              </a:cxn>
              <a:cxn ang="T33">
                <a:pos x="0" y="0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58" name="Freeform 1058"/>
          <p:cNvSpPr>
            <a:spLocks/>
          </p:cNvSpPr>
          <p:nvPr/>
        </p:nvSpPr>
        <p:spPr bwMode="auto">
          <a:xfrm>
            <a:off x="7112001" y="3609975"/>
            <a:ext cx="9525" cy="6350"/>
          </a:xfrm>
          <a:custGeom>
            <a:avLst/>
            <a:gdLst>
              <a:gd name="T0" fmla="*/ 25 w 51"/>
              <a:gd name="T1" fmla="*/ 43 h 43"/>
              <a:gd name="T2" fmla="*/ 43 w 51"/>
              <a:gd name="T3" fmla="*/ 38 h 43"/>
              <a:gd name="T4" fmla="*/ 51 w 51"/>
              <a:gd name="T5" fmla="*/ 22 h 43"/>
              <a:gd name="T6" fmla="*/ 43 w 51"/>
              <a:gd name="T7" fmla="*/ 7 h 43"/>
              <a:gd name="T8" fmla="*/ 25 w 51"/>
              <a:gd name="T9" fmla="*/ 0 h 43"/>
              <a:gd name="T10" fmla="*/ 7 w 51"/>
              <a:gd name="T11" fmla="*/ 7 h 43"/>
              <a:gd name="T12" fmla="*/ 0 w 51"/>
              <a:gd name="T13" fmla="*/ 22 h 43"/>
              <a:gd name="T14" fmla="*/ 7 w 51"/>
              <a:gd name="T15" fmla="*/ 38 h 43"/>
              <a:gd name="T16" fmla="*/ 25 w 51"/>
              <a:gd name="T17" fmla="*/ 43 h 43"/>
              <a:gd name="T18" fmla="*/ 25 w 51"/>
              <a:gd name="T19" fmla="*/ 43 h 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1"/>
              <a:gd name="T31" fmla="*/ 0 h 43"/>
              <a:gd name="T32" fmla="*/ 51 w 51"/>
              <a:gd name="T33" fmla="*/ 43 h 4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1" h="43">
                <a:moveTo>
                  <a:pt x="25" y="43"/>
                </a:moveTo>
                <a:lnTo>
                  <a:pt x="43" y="38"/>
                </a:lnTo>
                <a:lnTo>
                  <a:pt x="51" y="22"/>
                </a:lnTo>
                <a:lnTo>
                  <a:pt x="43" y="7"/>
                </a:lnTo>
                <a:lnTo>
                  <a:pt x="25" y="0"/>
                </a:lnTo>
                <a:lnTo>
                  <a:pt x="7" y="7"/>
                </a:lnTo>
                <a:lnTo>
                  <a:pt x="0" y="22"/>
                </a:lnTo>
                <a:lnTo>
                  <a:pt x="7" y="38"/>
                </a:lnTo>
                <a:lnTo>
                  <a:pt x="25" y="43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grpSp>
        <p:nvGrpSpPr>
          <p:cNvPr id="1059" name="Group 1059"/>
          <p:cNvGrpSpPr>
            <a:grpSpLocks/>
          </p:cNvGrpSpPr>
          <p:nvPr/>
        </p:nvGrpSpPr>
        <p:grpSpPr bwMode="auto">
          <a:xfrm>
            <a:off x="6477001" y="3581401"/>
            <a:ext cx="823913" cy="544513"/>
            <a:chOff x="3120" y="2256"/>
            <a:chExt cx="519" cy="343"/>
          </a:xfrm>
        </p:grpSpPr>
        <p:sp>
          <p:nvSpPr>
            <p:cNvPr id="1060" name="Freeform 1060"/>
            <p:cNvSpPr>
              <a:spLocks/>
            </p:cNvSpPr>
            <p:nvPr/>
          </p:nvSpPr>
          <p:spPr bwMode="auto">
            <a:xfrm>
              <a:off x="3120" y="2256"/>
              <a:ext cx="232" cy="173"/>
            </a:xfrm>
            <a:custGeom>
              <a:avLst/>
              <a:gdLst>
                <a:gd name="T0" fmla="*/ 311 w 2249"/>
                <a:gd name="T1" fmla="*/ 139 h 2025"/>
                <a:gd name="T2" fmla="*/ 400 w 2249"/>
                <a:gd name="T3" fmla="*/ 194 h 2025"/>
                <a:gd name="T4" fmla="*/ 521 w 2249"/>
                <a:gd name="T5" fmla="*/ 348 h 2025"/>
                <a:gd name="T6" fmla="*/ 679 w 2249"/>
                <a:gd name="T7" fmla="*/ 570 h 2025"/>
                <a:gd name="T8" fmla="*/ 838 w 2249"/>
                <a:gd name="T9" fmla="*/ 732 h 2025"/>
                <a:gd name="T10" fmla="*/ 1046 w 2249"/>
                <a:gd name="T11" fmla="*/ 837 h 2025"/>
                <a:gd name="T12" fmla="*/ 1326 w 2249"/>
                <a:gd name="T13" fmla="*/ 857 h 2025"/>
                <a:gd name="T14" fmla="*/ 1648 w 2249"/>
                <a:gd name="T15" fmla="*/ 781 h 2025"/>
                <a:gd name="T16" fmla="*/ 1896 w 2249"/>
                <a:gd name="T17" fmla="*/ 674 h 2025"/>
                <a:gd name="T18" fmla="*/ 2070 w 2249"/>
                <a:gd name="T19" fmla="*/ 562 h 2025"/>
                <a:gd name="T20" fmla="*/ 2171 w 2249"/>
                <a:gd name="T21" fmla="*/ 469 h 2025"/>
                <a:gd name="T22" fmla="*/ 2220 w 2249"/>
                <a:gd name="T23" fmla="*/ 480 h 2025"/>
                <a:gd name="T24" fmla="*/ 2249 w 2249"/>
                <a:gd name="T25" fmla="*/ 609 h 2025"/>
                <a:gd name="T26" fmla="*/ 2201 w 2249"/>
                <a:gd name="T27" fmla="*/ 756 h 2025"/>
                <a:gd name="T28" fmla="*/ 2105 w 2249"/>
                <a:gd name="T29" fmla="*/ 863 h 2025"/>
                <a:gd name="T30" fmla="*/ 1977 w 2249"/>
                <a:gd name="T31" fmla="*/ 954 h 2025"/>
                <a:gd name="T32" fmla="*/ 1992 w 2249"/>
                <a:gd name="T33" fmla="*/ 996 h 2025"/>
                <a:gd name="T34" fmla="*/ 2116 w 2249"/>
                <a:gd name="T35" fmla="*/ 987 h 2025"/>
                <a:gd name="T36" fmla="*/ 2165 w 2249"/>
                <a:gd name="T37" fmla="*/ 946 h 2025"/>
                <a:gd name="T38" fmla="*/ 2124 w 2249"/>
                <a:gd name="T39" fmla="*/ 1087 h 2025"/>
                <a:gd name="T40" fmla="*/ 2033 w 2249"/>
                <a:gd name="T41" fmla="*/ 1178 h 2025"/>
                <a:gd name="T42" fmla="*/ 1974 w 2249"/>
                <a:gd name="T43" fmla="*/ 1266 h 2025"/>
                <a:gd name="T44" fmla="*/ 1992 w 2249"/>
                <a:gd name="T45" fmla="*/ 1291 h 2025"/>
                <a:gd name="T46" fmla="*/ 1991 w 2249"/>
                <a:gd name="T47" fmla="*/ 1365 h 2025"/>
                <a:gd name="T48" fmla="*/ 1876 w 2249"/>
                <a:gd name="T49" fmla="*/ 1492 h 2025"/>
                <a:gd name="T50" fmla="*/ 1765 w 2249"/>
                <a:gd name="T51" fmla="*/ 1564 h 2025"/>
                <a:gd name="T52" fmla="*/ 1760 w 2249"/>
                <a:gd name="T53" fmla="*/ 1592 h 2025"/>
                <a:gd name="T54" fmla="*/ 1659 w 2249"/>
                <a:gd name="T55" fmla="*/ 1766 h 2025"/>
                <a:gd name="T56" fmla="*/ 1548 w 2249"/>
                <a:gd name="T57" fmla="*/ 1889 h 2025"/>
                <a:gd name="T58" fmla="*/ 1385 w 2249"/>
                <a:gd name="T59" fmla="*/ 1987 h 2025"/>
                <a:gd name="T60" fmla="*/ 1169 w 2249"/>
                <a:gd name="T61" fmla="*/ 2025 h 2025"/>
                <a:gd name="T62" fmla="*/ 927 w 2249"/>
                <a:gd name="T63" fmla="*/ 1977 h 2025"/>
                <a:gd name="T64" fmla="*/ 851 w 2249"/>
                <a:gd name="T65" fmla="*/ 1923 h 2025"/>
                <a:gd name="T66" fmla="*/ 826 w 2249"/>
                <a:gd name="T67" fmla="*/ 1852 h 2025"/>
                <a:gd name="T68" fmla="*/ 550 w 2249"/>
                <a:gd name="T69" fmla="*/ 1706 h 2025"/>
                <a:gd name="T70" fmla="*/ 382 w 2249"/>
                <a:gd name="T71" fmla="*/ 1544 h 2025"/>
                <a:gd name="T72" fmla="*/ 293 w 2249"/>
                <a:gd name="T73" fmla="*/ 1374 h 2025"/>
                <a:gd name="T74" fmla="*/ 256 w 2249"/>
                <a:gd name="T75" fmla="*/ 1150 h 2025"/>
                <a:gd name="T76" fmla="*/ 270 w 2249"/>
                <a:gd name="T77" fmla="*/ 535 h 2025"/>
                <a:gd name="T78" fmla="*/ 250 w 2249"/>
                <a:gd name="T79" fmla="*/ 358 h 2025"/>
                <a:gd name="T80" fmla="*/ 245 w 2249"/>
                <a:gd name="T81" fmla="*/ 375 h 2025"/>
                <a:gd name="T82" fmla="*/ 235 w 2249"/>
                <a:gd name="T83" fmla="*/ 472 h 2025"/>
                <a:gd name="T84" fmla="*/ 200 w 2249"/>
                <a:gd name="T85" fmla="*/ 526 h 2025"/>
                <a:gd name="T86" fmla="*/ 160 w 2249"/>
                <a:gd name="T87" fmla="*/ 517 h 2025"/>
                <a:gd name="T88" fmla="*/ 142 w 2249"/>
                <a:gd name="T89" fmla="*/ 424 h 2025"/>
                <a:gd name="T90" fmla="*/ 134 w 2249"/>
                <a:gd name="T91" fmla="*/ 320 h 2025"/>
                <a:gd name="T92" fmla="*/ 105 w 2249"/>
                <a:gd name="T93" fmla="*/ 342 h 2025"/>
                <a:gd name="T94" fmla="*/ 71 w 2249"/>
                <a:gd name="T95" fmla="*/ 363 h 2025"/>
                <a:gd name="T96" fmla="*/ 28 w 2249"/>
                <a:gd name="T97" fmla="*/ 396 h 2025"/>
                <a:gd name="T98" fmla="*/ 4 w 2249"/>
                <a:gd name="T99" fmla="*/ 401 h 2025"/>
                <a:gd name="T100" fmla="*/ 7 w 2249"/>
                <a:gd name="T101" fmla="*/ 312 h 2025"/>
                <a:gd name="T102" fmla="*/ 44 w 2249"/>
                <a:gd name="T103" fmla="*/ 258 h 2025"/>
                <a:gd name="T104" fmla="*/ 84 w 2249"/>
                <a:gd name="T105" fmla="*/ 113 h 2025"/>
                <a:gd name="T106" fmla="*/ 110 w 2249"/>
                <a:gd name="T107" fmla="*/ 45 h 2025"/>
                <a:gd name="T108" fmla="*/ 179 w 2249"/>
                <a:gd name="T109" fmla="*/ 3 h 2025"/>
                <a:gd name="T110" fmla="*/ 284 w 2249"/>
                <a:gd name="T111" fmla="*/ 8 h 2025"/>
                <a:gd name="T112" fmla="*/ 324 w 2249"/>
                <a:gd name="T113" fmla="*/ 61 h 2025"/>
                <a:gd name="T114" fmla="*/ 308 w 2249"/>
                <a:gd name="T115" fmla="*/ 103 h 2025"/>
                <a:gd name="T116" fmla="*/ 257 w 2249"/>
                <a:gd name="T117" fmla="*/ 124 h 2025"/>
                <a:gd name="T118" fmla="*/ 263 w 2249"/>
                <a:gd name="T119" fmla="*/ 130 h 20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49"/>
                <a:gd name="T181" fmla="*/ 0 h 2025"/>
                <a:gd name="T182" fmla="*/ 2249 w 2249"/>
                <a:gd name="T183" fmla="*/ 2025 h 202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49" h="2025">
                  <a:moveTo>
                    <a:pt x="263" y="130"/>
                  </a:moveTo>
                  <a:lnTo>
                    <a:pt x="311" y="139"/>
                  </a:lnTo>
                  <a:lnTo>
                    <a:pt x="356" y="161"/>
                  </a:lnTo>
                  <a:lnTo>
                    <a:pt x="400" y="194"/>
                  </a:lnTo>
                  <a:lnTo>
                    <a:pt x="442" y="238"/>
                  </a:lnTo>
                  <a:lnTo>
                    <a:pt x="521" y="348"/>
                  </a:lnTo>
                  <a:lnTo>
                    <a:pt x="611" y="478"/>
                  </a:lnTo>
                  <a:lnTo>
                    <a:pt x="679" y="570"/>
                  </a:lnTo>
                  <a:lnTo>
                    <a:pt x="754" y="656"/>
                  </a:lnTo>
                  <a:lnTo>
                    <a:pt x="838" y="732"/>
                  </a:lnTo>
                  <a:lnTo>
                    <a:pt x="935" y="794"/>
                  </a:lnTo>
                  <a:lnTo>
                    <a:pt x="1046" y="837"/>
                  </a:lnTo>
                  <a:lnTo>
                    <a:pt x="1175" y="859"/>
                  </a:lnTo>
                  <a:lnTo>
                    <a:pt x="1326" y="857"/>
                  </a:lnTo>
                  <a:lnTo>
                    <a:pt x="1499" y="825"/>
                  </a:lnTo>
                  <a:lnTo>
                    <a:pt x="1648" y="781"/>
                  </a:lnTo>
                  <a:lnTo>
                    <a:pt x="1780" y="729"/>
                  </a:lnTo>
                  <a:lnTo>
                    <a:pt x="1896" y="674"/>
                  </a:lnTo>
                  <a:lnTo>
                    <a:pt x="1992" y="617"/>
                  </a:lnTo>
                  <a:lnTo>
                    <a:pt x="2070" y="562"/>
                  </a:lnTo>
                  <a:lnTo>
                    <a:pt x="2129" y="512"/>
                  </a:lnTo>
                  <a:lnTo>
                    <a:pt x="2171" y="469"/>
                  </a:lnTo>
                  <a:lnTo>
                    <a:pt x="2194" y="435"/>
                  </a:lnTo>
                  <a:lnTo>
                    <a:pt x="2220" y="480"/>
                  </a:lnTo>
                  <a:lnTo>
                    <a:pt x="2239" y="525"/>
                  </a:lnTo>
                  <a:lnTo>
                    <a:pt x="2249" y="609"/>
                  </a:lnTo>
                  <a:lnTo>
                    <a:pt x="2234" y="686"/>
                  </a:lnTo>
                  <a:lnTo>
                    <a:pt x="2201" y="756"/>
                  </a:lnTo>
                  <a:lnTo>
                    <a:pt x="2156" y="814"/>
                  </a:lnTo>
                  <a:lnTo>
                    <a:pt x="2105" y="863"/>
                  </a:lnTo>
                  <a:lnTo>
                    <a:pt x="2020" y="921"/>
                  </a:lnTo>
                  <a:lnTo>
                    <a:pt x="1977" y="954"/>
                  </a:lnTo>
                  <a:lnTo>
                    <a:pt x="1970" y="981"/>
                  </a:lnTo>
                  <a:lnTo>
                    <a:pt x="1992" y="996"/>
                  </a:lnTo>
                  <a:lnTo>
                    <a:pt x="2038" y="994"/>
                  </a:lnTo>
                  <a:lnTo>
                    <a:pt x="2116" y="987"/>
                  </a:lnTo>
                  <a:lnTo>
                    <a:pt x="2140" y="977"/>
                  </a:lnTo>
                  <a:lnTo>
                    <a:pt x="2165" y="946"/>
                  </a:lnTo>
                  <a:lnTo>
                    <a:pt x="2149" y="1026"/>
                  </a:lnTo>
                  <a:lnTo>
                    <a:pt x="2124" y="1087"/>
                  </a:lnTo>
                  <a:lnTo>
                    <a:pt x="2084" y="1136"/>
                  </a:lnTo>
                  <a:lnTo>
                    <a:pt x="2033" y="1178"/>
                  </a:lnTo>
                  <a:lnTo>
                    <a:pt x="1987" y="1226"/>
                  </a:lnTo>
                  <a:lnTo>
                    <a:pt x="1974" y="1266"/>
                  </a:lnTo>
                  <a:lnTo>
                    <a:pt x="1980" y="1281"/>
                  </a:lnTo>
                  <a:lnTo>
                    <a:pt x="1992" y="1291"/>
                  </a:lnTo>
                  <a:lnTo>
                    <a:pt x="2038" y="1288"/>
                  </a:lnTo>
                  <a:lnTo>
                    <a:pt x="1991" y="1365"/>
                  </a:lnTo>
                  <a:lnTo>
                    <a:pt x="1936" y="1434"/>
                  </a:lnTo>
                  <a:lnTo>
                    <a:pt x="1876" y="1492"/>
                  </a:lnTo>
                  <a:lnTo>
                    <a:pt x="1817" y="1534"/>
                  </a:lnTo>
                  <a:lnTo>
                    <a:pt x="1765" y="1564"/>
                  </a:lnTo>
                  <a:lnTo>
                    <a:pt x="1758" y="1572"/>
                  </a:lnTo>
                  <a:lnTo>
                    <a:pt x="1760" y="1592"/>
                  </a:lnTo>
                  <a:lnTo>
                    <a:pt x="1732" y="1653"/>
                  </a:lnTo>
                  <a:lnTo>
                    <a:pt x="1659" y="1766"/>
                  </a:lnTo>
                  <a:lnTo>
                    <a:pt x="1610" y="1828"/>
                  </a:lnTo>
                  <a:lnTo>
                    <a:pt x="1548" y="1889"/>
                  </a:lnTo>
                  <a:lnTo>
                    <a:pt x="1473" y="1944"/>
                  </a:lnTo>
                  <a:lnTo>
                    <a:pt x="1385" y="1987"/>
                  </a:lnTo>
                  <a:lnTo>
                    <a:pt x="1285" y="2017"/>
                  </a:lnTo>
                  <a:lnTo>
                    <a:pt x="1169" y="2025"/>
                  </a:lnTo>
                  <a:lnTo>
                    <a:pt x="1038" y="2011"/>
                  </a:lnTo>
                  <a:lnTo>
                    <a:pt x="927" y="1977"/>
                  </a:lnTo>
                  <a:lnTo>
                    <a:pt x="882" y="1951"/>
                  </a:lnTo>
                  <a:lnTo>
                    <a:pt x="851" y="1923"/>
                  </a:lnTo>
                  <a:lnTo>
                    <a:pt x="830" y="1889"/>
                  </a:lnTo>
                  <a:lnTo>
                    <a:pt x="826" y="1852"/>
                  </a:lnTo>
                  <a:lnTo>
                    <a:pt x="644" y="1765"/>
                  </a:lnTo>
                  <a:lnTo>
                    <a:pt x="550" y="1706"/>
                  </a:lnTo>
                  <a:lnTo>
                    <a:pt x="462" y="1633"/>
                  </a:lnTo>
                  <a:lnTo>
                    <a:pt x="382" y="1544"/>
                  </a:lnTo>
                  <a:lnTo>
                    <a:pt x="318" y="1436"/>
                  </a:lnTo>
                  <a:lnTo>
                    <a:pt x="293" y="1374"/>
                  </a:lnTo>
                  <a:lnTo>
                    <a:pt x="273" y="1306"/>
                  </a:lnTo>
                  <a:lnTo>
                    <a:pt x="256" y="1150"/>
                  </a:lnTo>
                  <a:lnTo>
                    <a:pt x="264" y="727"/>
                  </a:lnTo>
                  <a:lnTo>
                    <a:pt x="270" y="535"/>
                  </a:lnTo>
                  <a:lnTo>
                    <a:pt x="269" y="424"/>
                  </a:lnTo>
                  <a:lnTo>
                    <a:pt x="250" y="358"/>
                  </a:lnTo>
                  <a:lnTo>
                    <a:pt x="243" y="351"/>
                  </a:lnTo>
                  <a:lnTo>
                    <a:pt x="245" y="375"/>
                  </a:lnTo>
                  <a:lnTo>
                    <a:pt x="245" y="429"/>
                  </a:lnTo>
                  <a:lnTo>
                    <a:pt x="235" y="472"/>
                  </a:lnTo>
                  <a:lnTo>
                    <a:pt x="220" y="506"/>
                  </a:lnTo>
                  <a:lnTo>
                    <a:pt x="200" y="526"/>
                  </a:lnTo>
                  <a:lnTo>
                    <a:pt x="179" y="531"/>
                  </a:lnTo>
                  <a:lnTo>
                    <a:pt x="160" y="517"/>
                  </a:lnTo>
                  <a:lnTo>
                    <a:pt x="147" y="482"/>
                  </a:lnTo>
                  <a:lnTo>
                    <a:pt x="142" y="424"/>
                  </a:lnTo>
                  <a:lnTo>
                    <a:pt x="139" y="335"/>
                  </a:lnTo>
                  <a:lnTo>
                    <a:pt x="134" y="320"/>
                  </a:lnTo>
                  <a:lnTo>
                    <a:pt x="127" y="320"/>
                  </a:lnTo>
                  <a:lnTo>
                    <a:pt x="105" y="342"/>
                  </a:lnTo>
                  <a:lnTo>
                    <a:pt x="89" y="356"/>
                  </a:lnTo>
                  <a:lnTo>
                    <a:pt x="71" y="363"/>
                  </a:lnTo>
                  <a:lnTo>
                    <a:pt x="48" y="375"/>
                  </a:lnTo>
                  <a:lnTo>
                    <a:pt x="28" y="396"/>
                  </a:lnTo>
                  <a:lnTo>
                    <a:pt x="10" y="424"/>
                  </a:lnTo>
                  <a:lnTo>
                    <a:pt x="4" y="401"/>
                  </a:lnTo>
                  <a:lnTo>
                    <a:pt x="0" y="344"/>
                  </a:lnTo>
                  <a:lnTo>
                    <a:pt x="7" y="312"/>
                  </a:lnTo>
                  <a:lnTo>
                    <a:pt x="21" y="283"/>
                  </a:lnTo>
                  <a:lnTo>
                    <a:pt x="44" y="258"/>
                  </a:lnTo>
                  <a:lnTo>
                    <a:pt x="83" y="243"/>
                  </a:lnTo>
                  <a:lnTo>
                    <a:pt x="84" y="113"/>
                  </a:lnTo>
                  <a:lnTo>
                    <a:pt x="93" y="77"/>
                  </a:lnTo>
                  <a:lnTo>
                    <a:pt x="110" y="45"/>
                  </a:lnTo>
                  <a:lnTo>
                    <a:pt x="137" y="20"/>
                  </a:lnTo>
                  <a:lnTo>
                    <a:pt x="179" y="3"/>
                  </a:lnTo>
                  <a:lnTo>
                    <a:pt x="257" y="0"/>
                  </a:lnTo>
                  <a:lnTo>
                    <a:pt x="284" y="8"/>
                  </a:lnTo>
                  <a:lnTo>
                    <a:pt x="303" y="22"/>
                  </a:lnTo>
                  <a:lnTo>
                    <a:pt x="324" y="61"/>
                  </a:lnTo>
                  <a:lnTo>
                    <a:pt x="329" y="106"/>
                  </a:lnTo>
                  <a:lnTo>
                    <a:pt x="308" y="103"/>
                  </a:lnTo>
                  <a:lnTo>
                    <a:pt x="278" y="112"/>
                  </a:lnTo>
                  <a:lnTo>
                    <a:pt x="257" y="124"/>
                  </a:lnTo>
                  <a:lnTo>
                    <a:pt x="255" y="128"/>
                  </a:lnTo>
                  <a:lnTo>
                    <a:pt x="263" y="130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61" name="Freeform 1061"/>
            <p:cNvSpPr>
              <a:spLocks/>
            </p:cNvSpPr>
            <p:nvPr/>
          </p:nvSpPr>
          <p:spPr bwMode="auto">
            <a:xfrm>
              <a:off x="3596" y="2433"/>
              <a:ext cx="43" cy="25"/>
            </a:xfrm>
            <a:custGeom>
              <a:avLst/>
              <a:gdLst>
                <a:gd name="T0" fmla="*/ 315 w 423"/>
                <a:gd name="T1" fmla="*/ 0 h 295"/>
                <a:gd name="T2" fmla="*/ 245 w 423"/>
                <a:gd name="T3" fmla="*/ 0 h 295"/>
                <a:gd name="T4" fmla="*/ 243 w 423"/>
                <a:gd name="T5" fmla="*/ 78 h 295"/>
                <a:gd name="T6" fmla="*/ 230 w 423"/>
                <a:gd name="T7" fmla="*/ 106 h 295"/>
                <a:gd name="T8" fmla="*/ 204 w 423"/>
                <a:gd name="T9" fmla="*/ 131 h 295"/>
                <a:gd name="T10" fmla="*/ 123 w 423"/>
                <a:gd name="T11" fmla="*/ 182 h 295"/>
                <a:gd name="T12" fmla="*/ 37 w 423"/>
                <a:gd name="T13" fmla="*/ 221 h 295"/>
                <a:gd name="T14" fmla="*/ 8 w 423"/>
                <a:gd name="T15" fmla="*/ 239 h 295"/>
                <a:gd name="T16" fmla="*/ 0 w 423"/>
                <a:gd name="T17" fmla="*/ 251 h 295"/>
                <a:gd name="T18" fmla="*/ 14 w 423"/>
                <a:gd name="T19" fmla="*/ 256 h 295"/>
                <a:gd name="T20" fmla="*/ 48 w 423"/>
                <a:gd name="T21" fmla="*/ 249 h 295"/>
                <a:gd name="T22" fmla="*/ 153 w 423"/>
                <a:gd name="T23" fmla="*/ 214 h 295"/>
                <a:gd name="T24" fmla="*/ 179 w 423"/>
                <a:gd name="T25" fmla="*/ 215 h 295"/>
                <a:gd name="T26" fmla="*/ 174 w 423"/>
                <a:gd name="T27" fmla="*/ 246 h 295"/>
                <a:gd name="T28" fmla="*/ 163 w 423"/>
                <a:gd name="T29" fmla="*/ 281 h 295"/>
                <a:gd name="T30" fmla="*/ 169 w 423"/>
                <a:gd name="T31" fmla="*/ 295 h 295"/>
                <a:gd name="T32" fmla="*/ 189 w 423"/>
                <a:gd name="T33" fmla="*/ 289 h 295"/>
                <a:gd name="T34" fmla="*/ 217 w 423"/>
                <a:gd name="T35" fmla="*/ 261 h 295"/>
                <a:gd name="T36" fmla="*/ 230 w 423"/>
                <a:gd name="T37" fmla="*/ 242 h 295"/>
                <a:gd name="T38" fmla="*/ 248 w 423"/>
                <a:gd name="T39" fmla="*/ 228 h 295"/>
                <a:gd name="T40" fmla="*/ 280 w 423"/>
                <a:gd name="T41" fmla="*/ 227 h 295"/>
                <a:gd name="T42" fmla="*/ 342 w 423"/>
                <a:gd name="T43" fmla="*/ 239 h 295"/>
                <a:gd name="T44" fmla="*/ 423 w 423"/>
                <a:gd name="T45" fmla="*/ 254 h 295"/>
                <a:gd name="T46" fmla="*/ 423 w 423"/>
                <a:gd name="T47" fmla="*/ 246 h 295"/>
                <a:gd name="T48" fmla="*/ 396 w 423"/>
                <a:gd name="T49" fmla="*/ 228 h 295"/>
                <a:gd name="T50" fmla="*/ 361 w 423"/>
                <a:gd name="T51" fmla="*/ 203 h 295"/>
                <a:gd name="T52" fmla="*/ 333 w 423"/>
                <a:gd name="T53" fmla="*/ 177 h 295"/>
                <a:gd name="T54" fmla="*/ 312 w 423"/>
                <a:gd name="T55" fmla="*/ 146 h 295"/>
                <a:gd name="T56" fmla="*/ 315 w 423"/>
                <a:gd name="T57" fmla="*/ 0 h 295"/>
                <a:gd name="T58" fmla="*/ 315 w 423"/>
                <a:gd name="T59" fmla="*/ 0 h 29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23"/>
                <a:gd name="T91" fmla="*/ 0 h 295"/>
                <a:gd name="T92" fmla="*/ 423 w 423"/>
                <a:gd name="T93" fmla="*/ 295 h 29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23" h="295">
                  <a:moveTo>
                    <a:pt x="315" y="0"/>
                  </a:moveTo>
                  <a:lnTo>
                    <a:pt x="245" y="0"/>
                  </a:lnTo>
                  <a:lnTo>
                    <a:pt x="243" y="78"/>
                  </a:lnTo>
                  <a:lnTo>
                    <a:pt x="230" y="106"/>
                  </a:lnTo>
                  <a:lnTo>
                    <a:pt x="204" y="131"/>
                  </a:lnTo>
                  <a:lnTo>
                    <a:pt x="123" y="182"/>
                  </a:lnTo>
                  <a:lnTo>
                    <a:pt x="37" y="221"/>
                  </a:lnTo>
                  <a:lnTo>
                    <a:pt x="8" y="239"/>
                  </a:lnTo>
                  <a:lnTo>
                    <a:pt x="0" y="251"/>
                  </a:lnTo>
                  <a:lnTo>
                    <a:pt x="14" y="256"/>
                  </a:lnTo>
                  <a:lnTo>
                    <a:pt x="48" y="249"/>
                  </a:lnTo>
                  <a:lnTo>
                    <a:pt x="153" y="214"/>
                  </a:lnTo>
                  <a:lnTo>
                    <a:pt x="179" y="215"/>
                  </a:lnTo>
                  <a:lnTo>
                    <a:pt x="174" y="246"/>
                  </a:lnTo>
                  <a:lnTo>
                    <a:pt x="163" y="281"/>
                  </a:lnTo>
                  <a:lnTo>
                    <a:pt x="169" y="295"/>
                  </a:lnTo>
                  <a:lnTo>
                    <a:pt x="189" y="289"/>
                  </a:lnTo>
                  <a:lnTo>
                    <a:pt x="217" y="261"/>
                  </a:lnTo>
                  <a:lnTo>
                    <a:pt x="230" y="242"/>
                  </a:lnTo>
                  <a:lnTo>
                    <a:pt x="248" y="228"/>
                  </a:lnTo>
                  <a:lnTo>
                    <a:pt x="280" y="227"/>
                  </a:lnTo>
                  <a:lnTo>
                    <a:pt x="342" y="239"/>
                  </a:lnTo>
                  <a:lnTo>
                    <a:pt x="423" y="254"/>
                  </a:lnTo>
                  <a:lnTo>
                    <a:pt x="423" y="246"/>
                  </a:lnTo>
                  <a:lnTo>
                    <a:pt x="396" y="228"/>
                  </a:lnTo>
                  <a:lnTo>
                    <a:pt x="361" y="203"/>
                  </a:lnTo>
                  <a:lnTo>
                    <a:pt x="333" y="177"/>
                  </a:lnTo>
                  <a:lnTo>
                    <a:pt x="312" y="14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62" name="Freeform 1062"/>
            <p:cNvSpPr>
              <a:spLocks/>
            </p:cNvSpPr>
            <p:nvPr/>
          </p:nvSpPr>
          <p:spPr bwMode="auto">
            <a:xfrm flipH="1">
              <a:off x="3168" y="2448"/>
              <a:ext cx="232" cy="151"/>
            </a:xfrm>
            <a:custGeom>
              <a:avLst/>
              <a:gdLst>
                <a:gd name="T0" fmla="*/ 15 w 9242"/>
                <a:gd name="T1" fmla="*/ 1414 h 4685"/>
                <a:gd name="T2" fmla="*/ 401 w 9242"/>
                <a:gd name="T3" fmla="*/ 924 h 4685"/>
                <a:gd name="T4" fmla="*/ 579 w 9242"/>
                <a:gd name="T5" fmla="*/ 571 h 4685"/>
                <a:gd name="T6" fmla="*/ 869 w 9242"/>
                <a:gd name="T7" fmla="*/ 173 h 4685"/>
                <a:gd name="T8" fmla="*/ 1100 w 9242"/>
                <a:gd name="T9" fmla="*/ 40 h 4685"/>
                <a:gd name="T10" fmla="*/ 1479 w 9242"/>
                <a:gd name="T11" fmla="*/ 9 h 4685"/>
                <a:gd name="T12" fmla="*/ 1872 w 9242"/>
                <a:gd name="T13" fmla="*/ 134 h 4685"/>
                <a:gd name="T14" fmla="*/ 2252 w 9242"/>
                <a:gd name="T15" fmla="*/ 372 h 4685"/>
                <a:gd name="T16" fmla="*/ 2584 w 9242"/>
                <a:gd name="T17" fmla="*/ 706 h 4685"/>
                <a:gd name="T18" fmla="*/ 2821 w 9242"/>
                <a:gd name="T19" fmla="*/ 1161 h 4685"/>
                <a:gd name="T20" fmla="*/ 2910 w 9242"/>
                <a:gd name="T21" fmla="*/ 1502 h 4685"/>
                <a:gd name="T22" fmla="*/ 2934 w 9242"/>
                <a:gd name="T23" fmla="*/ 1882 h 4685"/>
                <a:gd name="T24" fmla="*/ 2877 w 9242"/>
                <a:gd name="T25" fmla="*/ 2261 h 4685"/>
                <a:gd name="T26" fmla="*/ 2706 w 9242"/>
                <a:gd name="T27" fmla="*/ 2714 h 4685"/>
                <a:gd name="T28" fmla="*/ 2665 w 9242"/>
                <a:gd name="T29" fmla="*/ 2922 h 4685"/>
                <a:gd name="T30" fmla="*/ 2941 w 9242"/>
                <a:gd name="T31" fmla="*/ 2813 h 4685"/>
                <a:gd name="T32" fmla="*/ 3376 w 9242"/>
                <a:gd name="T33" fmla="*/ 2575 h 4685"/>
                <a:gd name="T34" fmla="*/ 4183 w 9242"/>
                <a:gd name="T35" fmla="*/ 2383 h 4685"/>
                <a:gd name="T36" fmla="*/ 4934 w 9242"/>
                <a:gd name="T37" fmla="*/ 2311 h 4685"/>
                <a:gd name="T38" fmla="*/ 6413 w 9242"/>
                <a:gd name="T39" fmla="*/ 2381 h 4685"/>
                <a:gd name="T40" fmla="*/ 6846 w 9242"/>
                <a:gd name="T41" fmla="*/ 2485 h 4685"/>
                <a:gd name="T42" fmla="*/ 7488 w 9242"/>
                <a:gd name="T43" fmla="*/ 2758 h 4685"/>
                <a:gd name="T44" fmla="*/ 8037 w 9242"/>
                <a:gd name="T45" fmla="*/ 2898 h 4685"/>
                <a:gd name="T46" fmla="*/ 8288 w 9242"/>
                <a:gd name="T47" fmla="*/ 2869 h 4685"/>
                <a:gd name="T48" fmla="*/ 8449 w 9242"/>
                <a:gd name="T49" fmla="*/ 2891 h 4685"/>
                <a:gd name="T50" fmla="*/ 8705 w 9242"/>
                <a:gd name="T51" fmla="*/ 2937 h 4685"/>
                <a:gd name="T52" fmla="*/ 8859 w 9242"/>
                <a:gd name="T53" fmla="*/ 2929 h 4685"/>
                <a:gd name="T54" fmla="*/ 9029 w 9242"/>
                <a:gd name="T55" fmla="*/ 2937 h 4685"/>
                <a:gd name="T56" fmla="*/ 9215 w 9242"/>
                <a:gd name="T57" fmla="*/ 3062 h 4685"/>
                <a:gd name="T58" fmla="*/ 9164 w 9242"/>
                <a:gd name="T59" fmla="*/ 3153 h 4685"/>
                <a:gd name="T60" fmla="*/ 8932 w 9242"/>
                <a:gd name="T61" fmla="*/ 3267 h 4685"/>
                <a:gd name="T62" fmla="*/ 8222 w 9242"/>
                <a:gd name="T63" fmla="*/ 3652 h 4685"/>
                <a:gd name="T64" fmla="*/ 7709 w 9242"/>
                <a:gd name="T65" fmla="*/ 4001 h 4685"/>
                <a:gd name="T66" fmla="*/ 7337 w 9242"/>
                <a:gd name="T67" fmla="*/ 4350 h 4685"/>
                <a:gd name="T68" fmla="*/ 6931 w 9242"/>
                <a:gd name="T69" fmla="*/ 4548 h 4685"/>
                <a:gd name="T70" fmla="*/ 6401 w 9242"/>
                <a:gd name="T71" fmla="*/ 4642 h 4685"/>
                <a:gd name="T72" fmla="*/ 5001 w 9242"/>
                <a:gd name="T73" fmla="*/ 4685 h 4685"/>
                <a:gd name="T74" fmla="*/ 4054 w 9242"/>
                <a:gd name="T75" fmla="*/ 4569 h 4685"/>
                <a:gd name="T76" fmla="*/ 3351 w 9242"/>
                <a:gd name="T77" fmla="*/ 4531 h 4685"/>
                <a:gd name="T78" fmla="*/ 2352 w 9242"/>
                <a:gd name="T79" fmla="*/ 4367 h 4685"/>
                <a:gd name="T80" fmla="*/ 2130 w 9242"/>
                <a:gd name="T81" fmla="*/ 4260 h 4685"/>
                <a:gd name="T82" fmla="*/ 1748 w 9242"/>
                <a:gd name="T83" fmla="*/ 4129 h 4685"/>
                <a:gd name="T84" fmla="*/ 1557 w 9242"/>
                <a:gd name="T85" fmla="*/ 4023 h 4685"/>
                <a:gd name="T86" fmla="*/ 1408 w 9242"/>
                <a:gd name="T87" fmla="*/ 3844 h 4685"/>
                <a:gd name="T88" fmla="*/ 1323 w 9242"/>
                <a:gd name="T89" fmla="*/ 3495 h 4685"/>
                <a:gd name="T90" fmla="*/ 1390 w 9242"/>
                <a:gd name="T91" fmla="*/ 3036 h 4685"/>
                <a:gd name="T92" fmla="*/ 1597 w 9242"/>
                <a:gd name="T93" fmla="*/ 2624 h 4685"/>
                <a:gd name="T94" fmla="*/ 1945 w 9242"/>
                <a:gd name="T95" fmla="*/ 2108 h 4685"/>
                <a:gd name="T96" fmla="*/ 2155 w 9242"/>
                <a:gd name="T97" fmla="*/ 1709 h 4685"/>
                <a:gd name="T98" fmla="*/ 2228 w 9242"/>
                <a:gd name="T99" fmla="*/ 1315 h 4685"/>
                <a:gd name="T100" fmla="*/ 2156 w 9242"/>
                <a:gd name="T101" fmla="*/ 1077 h 4685"/>
                <a:gd name="T102" fmla="*/ 1999 w 9242"/>
                <a:gd name="T103" fmla="*/ 948 h 4685"/>
                <a:gd name="T104" fmla="*/ 1686 w 9242"/>
                <a:gd name="T105" fmla="*/ 877 h 4685"/>
                <a:gd name="T106" fmla="*/ 1486 w 9242"/>
                <a:gd name="T107" fmla="*/ 899 h 4685"/>
                <a:gd name="T108" fmla="*/ 1218 w 9242"/>
                <a:gd name="T109" fmla="*/ 1017 h 4685"/>
                <a:gd name="T110" fmla="*/ 1030 w 9242"/>
                <a:gd name="T111" fmla="*/ 1009 h 4685"/>
                <a:gd name="T112" fmla="*/ 537 w 9242"/>
                <a:gd name="T113" fmla="*/ 1299 h 4685"/>
                <a:gd name="T114" fmla="*/ 245 w 9242"/>
                <a:gd name="T115" fmla="*/ 1457 h 4685"/>
                <a:gd name="T116" fmla="*/ 55 w 9242"/>
                <a:gd name="T117" fmla="*/ 1477 h 468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242"/>
                <a:gd name="T178" fmla="*/ 0 h 4685"/>
                <a:gd name="T179" fmla="*/ 9242 w 9242"/>
                <a:gd name="T180" fmla="*/ 4685 h 468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242" h="4685">
                  <a:moveTo>
                    <a:pt x="0" y="1455"/>
                  </a:moveTo>
                  <a:lnTo>
                    <a:pt x="3" y="1440"/>
                  </a:lnTo>
                  <a:lnTo>
                    <a:pt x="15" y="1414"/>
                  </a:lnTo>
                  <a:lnTo>
                    <a:pt x="66" y="1342"/>
                  </a:lnTo>
                  <a:lnTo>
                    <a:pt x="227" y="1139"/>
                  </a:lnTo>
                  <a:lnTo>
                    <a:pt x="401" y="924"/>
                  </a:lnTo>
                  <a:lnTo>
                    <a:pt x="466" y="833"/>
                  </a:lnTo>
                  <a:lnTo>
                    <a:pt x="501" y="765"/>
                  </a:lnTo>
                  <a:lnTo>
                    <a:pt x="579" y="571"/>
                  </a:lnTo>
                  <a:lnTo>
                    <a:pt x="668" y="410"/>
                  </a:lnTo>
                  <a:lnTo>
                    <a:pt x="765" y="277"/>
                  </a:lnTo>
                  <a:lnTo>
                    <a:pt x="869" y="173"/>
                  </a:lnTo>
                  <a:lnTo>
                    <a:pt x="981" y="94"/>
                  </a:lnTo>
                  <a:lnTo>
                    <a:pt x="1040" y="64"/>
                  </a:lnTo>
                  <a:lnTo>
                    <a:pt x="1100" y="40"/>
                  </a:lnTo>
                  <a:lnTo>
                    <a:pt x="1223" y="9"/>
                  </a:lnTo>
                  <a:lnTo>
                    <a:pt x="1349" y="0"/>
                  </a:lnTo>
                  <a:lnTo>
                    <a:pt x="1479" y="9"/>
                  </a:lnTo>
                  <a:lnTo>
                    <a:pt x="1610" y="36"/>
                  </a:lnTo>
                  <a:lnTo>
                    <a:pt x="1741" y="79"/>
                  </a:lnTo>
                  <a:lnTo>
                    <a:pt x="1872" y="134"/>
                  </a:lnTo>
                  <a:lnTo>
                    <a:pt x="2002" y="203"/>
                  </a:lnTo>
                  <a:lnTo>
                    <a:pt x="2130" y="283"/>
                  </a:lnTo>
                  <a:lnTo>
                    <a:pt x="2252" y="372"/>
                  </a:lnTo>
                  <a:lnTo>
                    <a:pt x="2370" y="468"/>
                  </a:lnTo>
                  <a:lnTo>
                    <a:pt x="2477" y="571"/>
                  </a:lnTo>
                  <a:lnTo>
                    <a:pt x="2584" y="706"/>
                  </a:lnTo>
                  <a:lnTo>
                    <a:pt x="2688" y="869"/>
                  </a:lnTo>
                  <a:lnTo>
                    <a:pt x="2780" y="1057"/>
                  </a:lnTo>
                  <a:lnTo>
                    <a:pt x="2821" y="1161"/>
                  </a:lnTo>
                  <a:lnTo>
                    <a:pt x="2857" y="1270"/>
                  </a:lnTo>
                  <a:lnTo>
                    <a:pt x="2887" y="1384"/>
                  </a:lnTo>
                  <a:lnTo>
                    <a:pt x="2910" y="1502"/>
                  </a:lnTo>
                  <a:lnTo>
                    <a:pt x="2926" y="1624"/>
                  </a:lnTo>
                  <a:lnTo>
                    <a:pt x="2934" y="1750"/>
                  </a:lnTo>
                  <a:lnTo>
                    <a:pt x="2934" y="1882"/>
                  </a:lnTo>
                  <a:lnTo>
                    <a:pt x="2923" y="2014"/>
                  </a:lnTo>
                  <a:lnTo>
                    <a:pt x="2905" y="2138"/>
                  </a:lnTo>
                  <a:lnTo>
                    <a:pt x="2877" y="2261"/>
                  </a:lnTo>
                  <a:lnTo>
                    <a:pt x="2841" y="2380"/>
                  </a:lnTo>
                  <a:lnTo>
                    <a:pt x="2799" y="2496"/>
                  </a:lnTo>
                  <a:lnTo>
                    <a:pt x="2706" y="2714"/>
                  </a:lnTo>
                  <a:lnTo>
                    <a:pt x="2613" y="2905"/>
                  </a:lnTo>
                  <a:lnTo>
                    <a:pt x="2636" y="2918"/>
                  </a:lnTo>
                  <a:lnTo>
                    <a:pt x="2665" y="2922"/>
                  </a:lnTo>
                  <a:lnTo>
                    <a:pt x="2740" y="2909"/>
                  </a:lnTo>
                  <a:lnTo>
                    <a:pt x="2834" y="2869"/>
                  </a:lnTo>
                  <a:lnTo>
                    <a:pt x="2941" y="2813"/>
                  </a:lnTo>
                  <a:lnTo>
                    <a:pt x="3170" y="2682"/>
                  </a:lnTo>
                  <a:lnTo>
                    <a:pt x="3279" y="2621"/>
                  </a:lnTo>
                  <a:lnTo>
                    <a:pt x="3376" y="2575"/>
                  </a:lnTo>
                  <a:lnTo>
                    <a:pt x="3695" y="2490"/>
                  </a:lnTo>
                  <a:lnTo>
                    <a:pt x="3955" y="2429"/>
                  </a:lnTo>
                  <a:lnTo>
                    <a:pt x="4183" y="2383"/>
                  </a:lnTo>
                  <a:lnTo>
                    <a:pt x="4405" y="2352"/>
                  </a:lnTo>
                  <a:lnTo>
                    <a:pt x="4645" y="2328"/>
                  </a:lnTo>
                  <a:lnTo>
                    <a:pt x="4934" y="2311"/>
                  </a:lnTo>
                  <a:lnTo>
                    <a:pt x="5749" y="2278"/>
                  </a:lnTo>
                  <a:lnTo>
                    <a:pt x="6095" y="2333"/>
                  </a:lnTo>
                  <a:lnTo>
                    <a:pt x="6413" y="2381"/>
                  </a:lnTo>
                  <a:lnTo>
                    <a:pt x="6562" y="2408"/>
                  </a:lnTo>
                  <a:lnTo>
                    <a:pt x="6706" y="2443"/>
                  </a:lnTo>
                  <a:lnTo>
                    <a:pt x="6846" y="2485"/>
                  </a:lnTo>
                  <a:lnTo>
                    <a:pt x="6983" y="2541"/>
                  </a:lnTo>
                  <a:lnTo>
                    <a:pt x="7308" y="2685"/>
                  </a:lnTo>
                  <a:lnTo>
                    <a:pt x="7488" y="2758"/>
                  </a:lnTo>
                  <a:lnTo>
                    <a:pt x="7674" y="2825"/>
                  </a:lnTo>
                  <a:lnTo>
                    <a:pt x="7859" y="2874"/>
                  </a:lnTo>
                  <a:lnTo>
                    <a:pt x="8037" y="2898"/>
                  </a:lnTo>
                  <a:lnTo>
                    <a:pt x="8124" y="2898"/>
                  </a:lnTo>
                  <a:lnTo>
                    <a:pt x="8208" y="2888"/>
                  </a:lnTo>
                  <a:lnTo>
                    <a:pt x="8288" y="2869"/>
                  </a:lnTo>
                  <a:lnTo>
                    <a:pt x="8364" y="2838"/>
                  </a:lnTo>
                  <a:lnTo>
                    <a:pt x="8406" y="2869"/>
                  </a:lnTo>
                  <a:lnTo>
                    <a:pt x="8449" y="2891"/>
                  </a:lnTo>
                  <a:lnTo>
                    <a:pt x="8534" y="2912"/>
                  </a:lnTo>
                  <a:lnTo>
                    <a:pt x="8619" y="2921"/>
                  </a:lnTo>
                  <a:lnTo>
                    <a:pt x="8705" y="2937"/>
                  </a:lnTo>
                  <a:lnTo>
                    <a:pt x="8734" y="2918"/>
                  </a:lnTo>
                  <a:lnTo>
                    <a:pt x="8771" y="2914"/>
                  </a:lnTo>
                  <a:lnTo>
                    <a:pt x="8859" y="2929"/>
                  </a:lnTo>
                  <a:lnTo>
                    <a:pt x="8947" y="2957"/>
                  </a:lnTo>
                  <a:lnTo>
                    <a:pt x="9013" y="2972"/>
                  </a:lnTo>
                  <a:lnTo>
                    <a:pt x="9029" y="2937"/>
                  </a:lnTo>
                  <a:lnTo>
                    <a:pt x="9083" y="2953"/>
                  </a:lnTo>
                  <a:lnTo>
                    <a:pt x="9154" y="2999"/>
                  </a:lnTo>
                  <a:lnTo>
                    <a:pt x="9215" y="3062"/>
                  </a:lnTo>
                  <a:lnTo>
                    <a:pt x="9234" y="3098"/>
                  </a:lnTo>
                  <a:lnTo>
                    <a:pt x="9242" y="3137"/>
                  </a:lnTo>
                  <a:lnTo>
                    <a:pt x="9164" y="3153"/>
                  </a:lnTo>
                  <a:lnTo>
                    <a:pt x="9081" y="3190"/>
                  </a:lnTo>
                  <a:lnTo>
                    <a:pt x="9001" y="3233"/>
                  </a:lnTo>
                  <a:lnTo>
                    <a:pt x="8932" y="3267"/>
                  </a:lnTo>
                  <a:lnTo>
                    <a:pt x="8757" y="3372"/>
                  </a:lnTo>
                  <a:lnTo>
                    <a:pt x="8578" y="3467"/>
                  </a:lnTo>
                  <a:lnTo>
                    <a:pt x="8222" y="3652"/>
                  </a:lnTo>
                  <a:lnTo>
                    <a:pt x="8046" y="3754"/>
                  </a:lnTo>
                  <a:lnTo>
                    <a:pt x="7874" y="3869"/>
                  </a:lnTo>
                  <a:lnTo>
                    <a:pt x="7709" y="4001"/>
                  </a:lnTo>
                  <a:lnTo>
                    <a:pt x="7552" y="4159"/>
                  </a:lnTo>
                  <a:lnTo>
                    <a:pt x="7411" y="4294"/>
                  </a:lnTo>
                  <a:lnTo>
                    <a:pt x="7337" y="4350"/>
                  </a:lnTo>
                  <a:lnTo>
                    <a:pt x="7260" y="4400"/>
                  </a:lnTo>
                  <a:lnTo>
                    <a:pt x="7099" y="4484"/>
                  </a:lnTo>
                  <a:lnTo>
                    <a:pt x="6931" y="4548"/>
                  </a:lnTo>
                  <a:lnTo>
                    <a:pt x="6759" y="4592"/>
                  </a:lnTo>
                  <a:lnTo>
                    <a:pt x="6580" y="4623"/>
                  </a:lnTo>
                  <a:lnTo>
                    <a:pt x="6401" y="4642"/>
                  </a:lnTo>
                  <a:lnTo>
                    <a:pt x="6220" y="4654"/>
                  </a:lnTo>
                  <a:lnTo>
                    <a:pt x="5517" y="4681"/>
                  </a:lnTo>
                  <a:lnTo>
                    <a:pt x="5001" y="4685"/>
                  </a:lnTo>
                  <a:lnTo>
                    <a:pt x="4662" y="4648"/>
                  </a:lnTo>
                  <a:lnTo>
                    <a:pt x="4350" y="4605"/>
                  </a:lnTo>
                  <a:lnTo>
                    <a:pt x="4054" y="4569"/>
                  </a:lnTo>
                  <a:lnTo>
                    <a:pt x="3767" y="4554"/>
                  </a:lnTo>
                  <a:lnTo>
                    <a:pt x="3567" y="4546"/>
                  </a:lnTo>
                  <a:lnTo>
                    <a:pt x="3351" y="4531"/>
                  </a:lnTo>
                  <a:lnTo>
                    <a:pt x="2912" y="4481"/>
                  </a:lnTo>
                  <a:lnTo>
                    <a:pt x="2516" y="4408"/>
                  </a:lnTo>
                  <a:lnTo>
                    <a:pt x="2352" y="4367"/>
                  </a:lnTo>
                  <a:lnTo>
                    <a:pt x="2223" y="4324"/>
                  </a:lnTo>
                  <a:lnTo>
                    <a:pt x="2180" y="4289"/>
                  </a:lnTo>
                  <a:lnTo>
                    <a:pt x="2130" y="4260"/>
                  </a:lnTo>
                  <a:lnTo>
                    <a:pt x="2014" y="4215"/>
                  </a:lnTo>
                  <a:lnTo>
                    <a:pt x="1883" y="4174"/>
                  </a:lnTo>
                  <a:lnTo>
                    <a:pt x="1748" y="4129"/>
                  </a:lnTo>
                  <a:lnTo>
                    <a:pt x="1682" y="4099"/>
                  </a:lnTo>
                  <a:lnTo>
                    <a:pt x="1619" y="4065"/>
                  </a:lnTo>
                  <a:lnTo>
                    <a:pt x="1557" y="4023"/>
                  </a:lnTo>
                  <a:lnTo>
                    <a:pt x="1501" y="3974"/>
                  </a:lnTo>
                  <a:lnTo>
                    <a:pt x="1451" y="3914"/>
                  </a:lnTo>
                  <a:lnTo>
                    <a:pt x="1408" y="3844"/>
                  </a:lnTo>
                  <a:lnTo>
                    <a:pt x="1372" y="3761"/>
                  </a:lnTo>
                  <a:lnTo>
                    <a:pt x="1345" y="3664"/>
                  </a:lnTo>
                  <a:lnTo>
                    <a:pt x="1323" y="3495"/>
                  </a:lnTo>
                  <a:lnTo>
                    <a:pt x="1325" y="3334"/>
                  </a:lnTo>
                  <a:lnTo>
                    <a:pt x="1348" y="3181"/>
                  </a:lnTo>
                  <a:lnTo>
                    <a:pt x="1390" y="3036"/>
                  </a:lnTo>
                  <a:lnTo>
                    <a:pt x="1447" y="2893"/>
                  </a:lnTo>
                  <a:lnTo>
                    <a:pt x="1517" y="2757"/>
                  </a:lnTo>
                  <a:lnTo>
                    <a:pt x="1597" y="2624"/>
                  </a:lnTo>
                  <a:lnTo>
                    <a:pt x="1682" y="2492"/>
                  </a:lnTo>
                  <a:lnTo>
                    <a:pt x="1859" y="2236"/>
                  </a:lnTo>
                  <a:lnTo>
                    <a:pt x="1945" y="2108"/>
                  </a:lnTo>
                  <a:lnTo>
                    <a:pt x="2024" y="1977"/>
                  </a:lnTo>
                  <a:lnTo>
                    <a:pt x="2096" y="1846"/>
                  </a:lnTo>
                  <a:lnTo>
                    <a:pt x="2155" y="1709"/>
                  </a:lnTo>
                  <a:lnTo>
                    <a:pt x="2198" y="1569"/>
                  </a:lnTo>
                  <a:lnTo>
                    <a:pt x="2223" y="1424"/>
                  </a:lnTo>
                  <a:lnTo>
                    <a:pt x="2228" y="1315"/>
                  </a:lnTo>
                  <a:lnTo>
                    <a:pt x="2217" y="1222"/>
                  </a:lnTo>
                  <a:lnTo>
                    <a:pt x="2192" y="1143"/>
                  </a:lnTo>
                  <a:lnTo>
                    <a:pt x="2156" y="1077"/>
                  </a:lnTo>
                  <a:lnTo>
                    <a:pt x="2112" y="1024"/>
                  </a:lnTo>
                  <a:lnTo>
                    <a:pt x="2059" y="980"/>
                  </a:lnTo>
                  <a:lnTo>
                    <a:pt x="1999" y="948"/>
                  </a:lnTo>
                  <a:lnTo>
                    <a:pt x="1936" y="923"/>
                  </a:lnTo>
                  <a:lnTo>
                    <a:pt x="1807" y="890"/>
                  </a:lnTo>
                  <a:lnTo>
                    <a:pt x="1686" y="877"/>
                  </a:lnTo>
                  <a:lnTo>
                    <a:pt x="1588" y="871"/>
                  </a:lnTo>
                  <a:lnTo>
                    <a:pt x="1525" y="863"/>
                  </a:lnTo>
                  <a:lnTo>
                    <a:pt x="1486" y="899"/>
                  </a:lnTo>
                  <a:lnTo>
                    <a:pt x="1438" y="932"/>
                  </a:lnTo>
                  <a:lnTo>
                    <a:pt x="1330" y="984"/>
                  </a:lnTo>
                  <a:lnTo>
                    <a:pt x="1218" y="1017"/>
                  </a:lnTo>
                  <a:lnTo>
                    <a:pt x="1119" y="1028"/>
                  </a:lnTo>
                  <a:lnTo>
                    <a:pt x="1086" y="996"/>
                  </a:lnTo>
                  <a:lnTo>
                    <a:pt x="1030" y="1009"/>
                  </a:lnTo>
                  <a:lnTo>
                    <a:pt x="968" y="1032"/>
                  </a:lnTo>
                  <a:lnTo>
                    <a:pt x="833" y="1105"/>
                  </a:lnTo>
                  <a:lnTo>
                    <a:pt x="537" y="1299"/>
                  </a:lnTo>
                  <a:lnTo>
                    <a:pt x="388" y="1390"/>
                  </a:lnTo>
                  <a:lnTo>
                    <a:pt x="316" y="1428"/>
                  </a:lnTo>
                  <a:lnTo>
                    <a:pt x="245" y="1457"/>
                  </a:lnTo>
                  <a:lnTo>
                    <a:pt x="178" y="1476"/>
                  </a:lnTo>
                  <a:lnTo>
                    <a:pt x="114" y="1484"/>
                  </a:lnTo>
                  <a:lnTo>
                    <a:pt x="55" y="1477"/>
                  </a:lnTo>
                  <a:lnTo>
                    <a:pt x="0" y="1455"/>
                  </a:lnTo>
                  <a:close/>
                </a:path>
              </a:pathLst>
            </a:custGeom>
            <a:solidFill>
              <a:srgbClr val="8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</p:grpSp>
      <p:sp>
        <p:nvSpPr>
          <p:cNvPr id="1063" name="Text Box 1063"/>
          <p:cNvSpPr txBox="1">
            <a:spLocks noChangeArrowheads="1"/>
          </p:cNvSpPr>
          <p:nvPr/>
        </p:nvSpPr>
        <p:spPr bwMode="auto">
          <a:xfrm>
            <a:off x="9144000" y="38100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bg2"/>
                </a:solidFill>
                <a:latin typeface="Arial" charset="0"/>
              </a:rPr>
              <a:t>Control Opportunity</a:t>
            </a:r>
          </a:p>
        </p:txBody>
      </p:sp>
      <p:sp>
        <p:nvSpPr>
          <p:cNvPr id="1064" name="Line 1064"/>
          <p:cNvSpPr>
            <a:spLocks noChangeShapeType="1"/>
          </p:cNvSpPr>
          <p:nvPr/>
        </p:nvSpPr>
        <p:spPr bwMode="auto">
          <a:xfrm flipH="1">
            <a:off x="6553200" y="4419600"/>
            <a:ext cx="2743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65" name="Line 1065"/>
          <p:cNvSpPr>
            <a:spLocks noChangeShapeType="1"/>
          </p:cNvSpPr>
          <p:nvPr/>
        </p:nvSpPr>
        <p:spPr bwMode="auto">
          <a:xfrm flipH="1">
            <a:off x="5638800" y="4191000"/>
            <a:ext cx="228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66" name="Text Box 1066"/>
          <p:cNvSpPr txBox="1">
            <a:spLocks noChangeArrowheads="1"/>
          </p:cNvSpPr>
          <p:nvPr/>
        </p:nvSpPr>
        <p:spPr bwMode="auto">
          <a:xfrm>
            <a:off x="4495800" y="37338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bg2"/>
                </a:solidFill>
                <a:latin typeface="Arial" charset="0"/>
              </a:rPr>
              <a:t>Early Detection</a:t>
            </a:r>
          </a:p>
        </p:txBody>
      </p:sp>
      <p:sp>
        <p:nvSpPr>
          <p:cNvPr id="1067" name="Line 1067"/>
          <p:cNvSpPr>
            <a:spLocks noChangeShapeType="1"/>
          </p:cNvSpPr>
          <p:nvPr/>
        </p:nvSpPr>
        <p:spPr bwMode="auto">
          <a:xfrm flipH="1">
            <a:off x="4343400" y="4191000"/>
            <a:ext cx="15240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68" name="Line 1069"/>
          <p:cNvSpPr>
            <a:spLocks noChangeShapeType="1"/>
          </p:cNvSpPr>
          <p:nvPr/>
        </p:nvSpPr>
        <p:spPr bwMode="auto">
          <a:xfrm flipH="1">
            <a:off x="4419600" y="4419600"/>
            <a:ext cx="4800600" cy="1143000"/>
          </a:xfrm>
          <a:prstGeom prst="line">
            <a:avLst/>
          </a:prstGeom>
          <a:noFill/>
          <a:ln w="28575">
            <a:solidFill>
              <a:schemeClr val="bg2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69" name="AutoShape 1071"/>
          <p:cNvSpPr>
            <a:spLocks noChangeArrowheads="1"/>
          </p:cNvSpPr>
          <p:nvPr/>
        </p:nvSpPr>
        <p:spPr bwMode="auto">
          <a:xfrm>
            <a:off x="5410200" y="4648200"/>
            <a:ext cx="1066800" cy="7620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chemeClr val="bg2"/>
              </a:solidFill>
              <a:latin typeface="Arial" charset="0"/>
            </a:endParaRPr>
          </a:p>
        </p:txBody>
      </p:sp>
      <p:grpSp>
        <p:nvGrpSpPr>
          <p:cNvPr id="1070" name="Group 1072"/>
          <p:cNvGrpSpPr>
            <a:grpSpLocks/>
          </p:cNvGrpSpPr>
          <p:nvPr/>
        </p:nvGrpSpPr>
        <p:grpSpPr bwMode="auto">
          <a:xfrm>
            <a:off x="5410200" y="4724400"/>
            <a:ext cx="1295400" cy="1263650"/>
            <a:chOff x="2448" y="2976"/>
            <a:chExt cx="816" cy="796"/>
          </a:xfrm>
        </p:grpSpPr>
        <p:sp>
          <p:nvSpPr>
            <p:cNvPr id="1071" name="Freeform 1073"/>
            <p:cNvSpPr>
              <a:spLocks/>
            </p:cNvSpPr>
            <p:nvPr/>
          </p:nvSpPr>
          <p:spPr bwMode="auto">
            <a:xfrm rot="16847774" flipH="1">
              <a:off x="2403" y="3021"/>
              <a:ext cx="796" cy="705"/>
            </a:xfrm>
            <a:custGeom>
              <a:avLst/>
              <a:gdLst>
                <a:gd name="T0" fmla="*/ 35 w 608"/>
                <a:gd name="T1" fmla="*/ 256 h 257"/>
                <a:gd name="T2" fmla="*/ 123 w 608"/>
                <a:gd name="T3" fmla="*/ 220 h 257"/>
                <a:gd name="T4" fmla="*/ 88 w 608"/>
                <a:gd name="T5" fmla="*/ 212 h 257"/>
                <a:gd name="T6" fmla="*/ 97 w 608"/>
                <a:gd name="T7" fmla="*/ 185 h 257"/>
                <a:gd name="T8" fmla="*/ 123 w 608"/>
                <a:gd name="T9" fmla="*/ 150 h 257"/>
                <a:gd name="T10" fmla="*/ 167 w 608"/>
                <a:gd name="T11" fmla="*/ 106 h 257"/>
                <a:gd name="T12" fmla="*/ 220 w 608"/>
                <a:gd name="T13" fmla="*/ 71 h 257"/>
                <a:gd name="T14" fmla="*/ 290 w 608"/>
                <a:gd name="T15" fmla="*/ 36 h 257"/>
                <a:gd name="T16" fmla="*/ 378 w 608"/>
                <a:gd name="T17" fmla="*/ 18 h 257"/>
                <a:gd name="T18" fmla="*/ 422 w 608"/>
                <a:gd name="T19" fmla="*/ 18 h 257"/>
                <a:gd name="T20" fmla="*/ 484 w 608"/>
                <a:gd name="T21" fmla="*/ 18 h 257"/>
                <a:gd name="T22" fmla="*/ 546 w 608"/>
                <a:gd name="T23" fmla="*/ 27 h 257"/>
                <a:gd name="T24" fmla="*/ 607 w 608"/>
                <a:gd name="T25" fmla="*/ 44 h 257"/>
                <a:gd name="T26" fmla="*/ 546 w 608"/>
                <a:gd name="T27" fmla="*/ 27 h 257"/>
                <a:gd name="T28" fmla="*/ 484 w 608"/>
                <a:gd name="T29" fmla="*/ 9 h 257"/>
                <a:gd name="T30" fmla="*/ 431 w 608"/>
                <a:gd name="T31" fmla="*/ 0 h 257"/>
                <a:gd name="T32" fmla="*/ 378 w 608"/>
                <a:gd name="T33" fmla="*/ 0 h 257"/>
                <a:gd name="T34" fmla="*/ 290 w 608"/>
                <a:gd name="T35" fmla="*/ 9 h 257"/>
                <a:gd name="T36" fmla="*/ 202 w 608"/>
                <a:gd name="T37" fmla="*/ 36 h 257"/>
                <a:gd name="T38" fmla="*/ 141 w 608"/>
                <a:gd name="T39" fmla="*/ 80 h 257"/>
                <a:gd name="T40" fmla="*/ 88 w 608"/>
                <a:gd name="T41" fmla="*/ 115 h 257"/>
                <a:gd name="T42" fmla="*/ 53 w 608"/>
                <a:gd name="T43" fmla="*/ 159 h 257"/>
                <a:gd name="T44" fmla="*/ 35 w 608"/>
                <a:gd name="T45" fmla="*/ 194 h 257"/>
                <a:gd name="T46" fmla="*/ 0 w 608"/>
                <a:gd name="T47" fmla="*/ 176 h 257"/>
                <a:gd name="T48" fmla="*/ 35 w 608"/>
                <a:gd name="T49" fmla="*/ 256 h 2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08"/>
                <a:gd name="T76" fmla="*/ 0 h 257"/>
                <a:gd name="T77" fmla="*/ 608 w 608"/>
                <a:gd name="T78" fmla="*/ 257 h 2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08" h="257">
                  <a:moveTo>
                    <a:pt x="35" y="256"/>
                  </a:moveTo>
                  <a:lnTo>
                    <a:pt x="123" y="220"/>
                  </a:lnTo>
                  <a:lnTo>
                    <a:pt x="88" y="212"/>
                  </a:lnTo>
                  <a:lnTo>
                    <a:pt x="97" y="185"/>
                  </a:lnTo>
                  <a:lnTo>
                    <a:pt x="123" y="150"/>
                  </a:lnTo>
                  <a:lnTo>
                    <a:pt x="167" y="106"/>
                  </a:lnTo>
                  <a:lnTo>
                    <a:pt x="220" y="71"/>
                  </a:lnTo>
                  <a:lnTo>
                    <a:pt x="290" y="36"/>
                  </a:lnTo>
                  <a:lnTo>
                    <a:pt x="378" y="18"/>
                  </a:lnTo>
                  <a:lnTo>
                    <a:pt x="422" y="18"/>
                  </a:lnTo>
                  <a:lnTo>
                    <a:pt x="484" y="18"/>
                  </a:lnTo>
                  <a:lnTo>
                    <a:pt x="546" y="27"/>
                  </a:lnTo>
                  <a:lnTo>
                    <a:pt x="607" y="44"/>
                  </a:lnTo>
                  <a:lnTo>
                    <a:pt x="546" y="27"/>
                  </a:lnTo>
                  <a:lnTo>
                    <a:pt x="484" y="9"/>
                  </a:lnTo>
                  <a:lnTo>
                    <a:pt x="431" y="0"/>
                  </a:lnTo>
                  <a:lnTo>
                    <a:pt x="378" y="0"/>
                  </a:lnTo>
                  <a:lnTo>
                    <a:pt x="290" y="9"/>
                  </a:lnTo>
                  <a:lnTo>
                    <a:pt x="202" y="36"/>
                  </a:lnTo>
                  <a:lnTo>
                    <a:pt x="141" y="80"/>
                  </a:lnTo>
                  <a:lnTo>
                    <a:pt x="88" y="115"/>
                  </a:lnTo>
                  <a:lnTo>
                    <a:pt x="53" y="159"/>
                  </a:lnTo>
                  <a:lnTo>
                    <a:pt x="35" y="194"/>
                  </a:lnTo>
                  <a:lnTo>
                    <a:pt x="0" y="176"/>
                  </a:lnTo>
                  <a:lnTo>
                    <a:pt x="35" y="256"/>
                  </a:lnTo>
                </a:path>
              </a:pathLst>
            </a:custGeom>
            <a:solidFill>
              <a:srgbClr val="FF7C80"/>
            </a:solidFill>
            <a:ln w="12700" cap="rnd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072" name="Text Box 1074"/>
            <p:cNvSpPr txBox="1">
              <a:spLocks noChangeArrowheads="1"/>
            </p:cNvSpPr>
            <p:nvPr/>
          </p:nvSpPr>
          <p:spPr bwMode="auto">
            <a:xfrm rot="-1147090">
              <a:off x="2448" y="3072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>
                  <a:solidFill>
                    <a:schemeClr val="bg2"/>
                  </a:solidFill>
                  <a:latin typeface="Arial" charset="0"/>
                </a:rPr>
                <a:t>SPILL OVER</a:t>
              </a:r>
            </a:p>
          </p:txBody>
        </p:sp>
      </p:grpSp>
      <p:sp>
        <p:nvSpPr>
          <p:cNvPr id="1073" name="Freeform 16"/>
          <p:cNvSpPr>
            <a:spLocks/>
          </p:cNvSpPr>
          <p:nvPr/>
        </p:nvSpPr>
        <p:spPr bwMode="auto">
          <a:xfrm>
            <a:off x="4419600" y="5715000"/>
            <a:ext cx="6248400" cy="393700"/>
          </a:xfrm>
          <a:custGeom>
            <a:avLst/>
            <a:gdLst>
              <a:gd name="T0" fmla="*/ 0 w 2472"/>
              <a:gd name="T1" fmla="*/ 393700 h 731"/>
              <a:gd name="T2" fmla="*/ 3116617 w 2472"/>
              <a:gd name="T3" fmla="*/ 0 h 731"/>
              <a:gd name="T4" fmla="*/ 6248400 w 2472"/>
              <a:gd name="T5" fmla="*/ 3937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rgbClr val="CCFF99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74" name="Freeform 16"/>
          <p:cNvSpPr>
            <a:spLocks/>
          </p:cNvSpPr>
          <p:nvPr/>
        </p:nvSpPr>
        <p:spPr bwMode="auto">
          <a:xfrm>
            <a:off x="5257800" y="5943600"/>
            <a:ext cx="4495800" cy="152400"/>
          </a:xfrm>
          <a:custGeom>
            <a:avLst/>
            <a:gdLst>
              <a:gd name="T0" fmla="*/ 0 w 2472"/>
              <a:gd name="T1" fmla="*/ 152400 h 731"/>
              <a:gd name="T2" fmla="*/ 2242444 w 2472"/>
              <a:gd name="T3" fmla="*/ 0 h 731"/>
              <a:gd name="T4" fmla="*/ 4495800 w 2472"/>
              <a:gd name="T5" fmla="*/ 152400 h 731"/>
              <a:gd name="T6" fmla="*/ 0 60000 65536"/>
              <a:gd name="T7" fmla="*/ 0 60000 65536"/>
              <a:gd name="T8" fmla="*/ 0 60000 65536"/>
              <a:gd name="T9" fmla="*/ 0 w 2472"/>
              <a:gd name="T10" fmla="*/ 0 h 731"/>
              <a:gd name="T11" fmla="*/ 2472 w 2472"/>
              <a:gd name="T12" fmla="*/ 731 h 7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72" h="731">
                <a:moveTo>
                  <a:pt x="0" y="731"/>
                </a:moveTo>
                <a:cubicBezTo>
                  <a:pt x="711" y="731"/>
                  <a:pt x="751" y="0"/>
                  <a:pt x="1233" y="0"/>
                </a:cubicBezTo>
                <a:cubicBezTo>
                  <a:pt x="1714" y="0"/>
                  <a:pt x="1731" y="731"/>
                  <a:pt x="2472" y="731"/>
                </a:cubicBezTo>
              </a:path>
            </a:pathLst>
          </a:custGeom>
          <a:solidFill>
            <a:srgbClr val="FF0000"/>
          </a:solidFill>
          <a:ln w="11113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1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The farmers use AMRs because of the</a:t>
            </a:r>
            <a:br>
              <a:rPr lang="en-US" sz="5400" dirty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 high diseases burden in their herds!</a:t>
            </a:r>
            <a:br>
              <a:rPr lang="en-US" sz="5400" dirty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4400" dirty="0">
                <a:solidFill>
                  <a:schemeClr val="bg2"/>
                </a:solidFill>
              </a:rPr>
              <a:t>The health system has relegated them to the</a:t>
            </a:r>
            <a:br>
              <a:rPr lang="en-US" sz="4400" dirty="0">
                <a:solidFill>
                  <a:schemeClr val="bg2"/>
                </a:solidFill>
              </a:rPr>
            </a:br>
            <a:r>
              <a:rPr lang="en-US" sz="4400" dirty="0">
                <a:solidFill>
                  <a:schemeClr val="bg2"/>
                </a:solidFill>
              </a:rPr>
              <a:t/>
            </a:r>
            <a:br>
              <a:rPr lang="en-US" sz="4400" dirty="0">
                <a:solidFill>
                  <a:schemeClr val="bg2"/>
                </a:solidFill>
              </a:rPr>
            </a:br>
            <a:r>
              <a:rPr lang="en-US" sz="4400" dirty="0">
                <a:solidFill>
                  <a:schemeClr val="bg2"/>
                </a:solidFill>
              </a:rPr>
              <a:t> periphery 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0670253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8185352" y="2308225"/>
            <a:ext cx="3819832" cy="39745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2"/>
                </a:solidFill>
              </a:rPr>
              <a:t>“</a:t>
            </a:r>
            <a:r>
              <a:rPr lang="en-US" sz="3200" dirty="0" err="1">
                <a:solidFill>
                  <a:schemeClr val="bg2"/>
                </a:solidFill>
              </a:rPr>
              <a:t>Ngombe</a:t>
            </a:r>
            <a:r>
              <a:rPr lang="en-US" sz="3200" dirty="0">
                <a:solidFill>
                  <a:schemeClr val="bg2"/>
                </a:solidFill>
              </a:rPr>
              <a:t> does not work anymore, we now have to use twice the amount previously used”…..</a:t>
            </a:r>
            <a:r>
              <a:rPr lang="en-US" sz="3200" dirty="0" err="1">
                <a:solidFill>
                  <a:schemeClr val="bg2"/>
                </a:solidFill>
              </a:rPr>
              <a:t>Musongora</a:t>
            </a:r>
            <a:r>
              <a:rPr lang="en-US" sz="3200" dirty="0">
                <a:solidFill>
                  <a:schemeClr val="bg2"/>
                </a:solidFill>
              </a:rPr>
              <a:t> pastoralist, </a:t>
            </a:r>
            <a:r>
              <a:rPr lang="en-US" sz="3200" dirty="0" err="1">
                <a:solidFill>
                  <a:schemeClr val="bg2"/>
                </a:solidFill>
              </a:rPr>
              <a:t>Kasese</a:t>
            </a:r>
            <a:r>
              <a:rPr lang="en-US" sz="3200" dirty="0">
                <a:solidFill>
                  <a:schemeClr val="bg2"/>
                </a:solidFill>
              </a:rPr>
              <a:t>, Uganda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2"/>
                </a:solidFill>
              </a:rPr>
              <a:t>“</a:t>
            </a:r>
            <a:r>
              <a:rPr lang="en-US" dirty="0" err="1">
                <a:solidFill>
                  <a:schemeClr val="bg2"/>
                </a:solidFill>
              </a:rPr>
              <a:t>Ngombe</a:t>
            </a:r>
            <a:r>
              <a:rPr lang="en-US" dirty="0">
                <a:solidFill>
                  <a:schemeClr val="bg2"/>
                </a:solidFill>
              </a:rPr>
              <a:t>”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77" y="2308225"/>
            <a:ext cx="2982623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r="7129" b="20924"/>
          <a:stretch/>
        </p:blipFill>
        <p:spPr bwMode="auto">
          <a:xfrm>
            <a:off x="457200" y="1143000"/>
            <a:ext cx="3841500" cy="553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35277" y="434474"/>
            <a:ext cx="9011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2"/>
                </a:solidFill>
              </a:rPr>
              <a:t>Antimicrobial Resistance</a:t>
            </a:r>
          </a:p>
        </p:txBody>
      </p:sp>
    </p:spTree>
    <p:extLst>
      <p:ext uri="{BB962C8B-B14F-4D97-AF65-F5344CB8AC3E}">
        <p14:creationId xmlns:p14="http://schemas.microsoft.com/office/powerpoint/2010/main" val="3882143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7419"/>
            <a:ext cx="10972800" cy="783459"/>
          </a:xfrm>
        </p:spPr>
        <p:txBody>
          <a:bodyPr/>
          <a:lstStyle/>
          <a:p>
            <a:r>
              <a:rPr lang="en-US" sz="4400" dirty="0"/>
              <a:t>Possible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0878"/>
            <a:ext cx="10835149" cy="4702941"/>
          </a:xfrm>
        </p:spPr>
        <p:txBody>
          <a:bodyPr/>
          <a:lstStyle/>
          <a:p>
            <a:endParaRPr lang="en-US" sz="3200" dirty="0"/>
          </a:p>
          <a:p>
            <a:r>
              <a:rPr lang="en-US" sz="3200" dirty="0"/>
              <a:t>WGS studies to inform Biotechnology: vaccines, new drugs</a:t>
            </a:r>
          </a:p>
          <a:p>
            <a:endParaRPr lang="en-US" sz="3200" dirty="0"/>
          </a:p>
          <a:p>
            <a:r>
              <a:rPr lang="en-US" sz="3200" dirty="0"/>
              <a:t>Policies against over-the counter drugs</a:t>
            </a:r>
          </a:p>
          <a:p>
            <a:endParaRPr lang="en-US" sz="3200" dirty="0"/>
          </a:p>
          <a:p>
            <a:r>
              <a:rPr lang="en-US" sz="3200" dirty="0"/>
              <a:t>Ban the use of non-curative (growth promotion) drugs in livestock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3495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Possible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7630"/>
            <a:ext cx="10972800" cy="5105400"/>
          </a:xfrm>
        </p:spPr>
        <p:txBody>
          <a:bodyPr/>
          <a:lstStyle/>
          <a:p>
            <a:r>
              <a:rPr lang="en-US" sz="3200" dirty="0"/>
              <a:t>Increased resilience to the vulnerabilities</a:t>
            </a:r>
          </a:p>
          <a:p>
            <a:pPr lvl="1"/>
            <a:r>
              <a:rPr lang="en-US" sz="2800" dirty="0"/>
              <a:t>Barriers to wildlife-domestication animal interaction</a:t>
            </a:r>
          </a:p>
          <a:p>
            <a:pPr lvl="1"/>
            <a:r>
              <a:rPr lang="en-US" sz="2800" dirty="0"/>
              <a:t>Improved rangelands: technologies to increase yield per acreage</a:t>
            </a:r>
          </a:p>
          <a:p>
            <a:pPr lvl="1"/>
            <a:r>
              <a:rPr lang="en-US" sz="2800" dirty="0"/>
              <a:t>Provision of water sources: valley dams, valley tanks</a:t>
            </a:r>
          </a:p>
          <a:p>
            <a:pPr lvl="1"/>
            <a:r>
              <a:rPr lang="en-US" sz="2800" dirty="0"/>
              <a:t>Vector control: ticks, tsetse flies</a:t>
            </a:r>
          </a:p>
          <a:p>
            <a:r>
              <a:rPr lang="en-US" sz="3200" dirty="0"/>
              <a:t>Political commitment and community involvement</a:t>
            </a:r>
          </a:p>
          <a:p>
            <a:pPr lvl="1"/>
            <a:r>
              <a:rPr lang="en-US" sz="2800" dirty="0"/>
              <a:t>Supervision: curb grand misappropriation of project funds</a:t>
            </a:r>
          </a:p>
          <a:p>
            <a:r>
              <a:rPr lang="en-US" sz="3200" dirty="0"/>
              <a:t>Multi sectoral collaboration</a:t>
            </a:r>
          </a:p>
          <a:p>
            <a:pPr lvl="1"/>
            <a:r>
              <a:rPr lang="en-US" sz="2800" dirty="0"/>
              <a:t>Line ministries, Law enforcement, Academia, </a:t>
            </a:r>
            <a:r>
              <a:rPr lang="en-US" sz="2800" dirty="0" err="1"/>
              <a:t>etc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70563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568884" y="5167584"/>
            <a:ext cx="2131285" cy="1127728"/>
            <a:chOff x="0" y="0"/>
            <a:chExt cx="2219269" cy="1209710"/>
          </a:xfrm>
        </p:grpSpPr>
        <p:pic>
          <p:nvPicPr>
            <p:cNvPr id="6" name="Picture 5" descr="MUII 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2910"/>
              <a:ext cx="1736387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0"/>
            <p:cNvSpPr txBox="1">
              <a:spLocks noChangeArrowheads="1"/>
            </p:cNvSpPr>
            <p:nvPr/>
          </p:nvSpPr>
          <p:spPr bwMode="auto">
            <a:xfrm>
              <a:off x="1599525" y="0"/>
              <a:ext cx="619744" cy="40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Calibri" panose="020F0502020204030204" pitchFamily="34" charset="0"/>
                </a:rPr>
                <a:t>plus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54" y="5170541"/>
            <a:ext cx="4902280" cy="980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707" y="5192810"/>
            <a:ext cx="987685" cy="987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7195" y="5053318"/>
            <a:ext cx="1457143" cy="126666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871138" y="1844830"/>
            <a:ext cx="10363200" cy="1500187"/>
          </a:xfrm>
        </p:spPr>
        <p:txBody>
          <a:bodyPr/>
          <a:lstStyle/>
          <a:p>
            <a:pPr algn="ctr"/>
            <a:r>
              <a:rPr lang="en-US" sz="5400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83482905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2"/>
                </a:solidFill>
              </a:rPr>
              <a:t>Burden of Disease at the Human-Animal Interface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96" y="1591885"/>
            <a:ext cx="8884516" cy="4454072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www.oie.int/onehealth</a:t>
            </a:r>
          </a:p>
        </p:txBody>
      </p:sp>
    </p:spTree>
    <p:extLst>
      <p:ext uri="{BB962C8B-B14F-4D97-AF65-F5344CB8AC3E}">
        <p14:creationId xmlns:p14="http://schemas.microsoft.com/office/powerpoint/2010/main" val="287763691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2124453" y="286871"/>
            <a:ext cx="914400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57184">
              <a:defRPr sz="1800"/>
            </a:pPr>
            <a:r>
              <a:rPr lang="en-US" sz="28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Global Health Security Agenda (GHSA)</a:t>
            </a:r>
            <a:endParaRPr sz="2800" b="1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" name="Group 118"/>
          <p:cNvGrpSpPr/>
          <p:nvPr/>
        </p:nvGrpSpPr>
        <p:grpSpPr>
          <a:xfrm>
            <a:off x="1523424" y="914401"/>
            <a:ext cx="2214375" cy="1183761"/>
            <a:chOff x="-1" y="0"/>
            <a:chExt cx="3459456" cy="2003059"/>
          </a:xfrm>
        </p:grpSpPr>
        <p:sp>
          <p:nvSpPr>
            <p:cNvPr id="116" name="Shape 116"/>
            <p:cNvSpPr/>
            <p:nvPr/>
          </p:nvSpPr>
          <p:spPr>
            <a:xfrm>
              <a:off x="-1" y="1600202"/>
              <a:ext cx="3459456" cy="402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/>
              </a:pPr>
              <a:r>
                <a:rPr sz="1547">
                  <a:solidFill>
                    <a:srgbClr val="FFC000"/>
                  </a:solidFill>
                </a:rPr>
                <a:t>Antimicrobial Resistance</a:t>
              </a:r>
            </a:p>
          </p:txBody>
        </p:sp>
        <p:pic>
          <p:nvPicPr>
            <p:cNvPr id="117" name="image12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8926" y="0"/>
              <a:ext cx="1625602" cy="162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" name="Group 121"/>
          <p:cNvGrpSpPr/>
          <p:nvPr/>
        </p:nvGrpSpPr>
        <p:grpSpPr>
          <a:xfrm>
            <a:off x="1508025" y="2286001"/>
            <a:ext cx="1721084" cy="1198771"/>
            <a:chOff x="0" y="0"/>
            <a:chExt cx="2688801" cy="2028458"/>
          </a:xfrm>
        </p:grpSpPr>
        <p:sp>
          <p:nvSpPr>
            <p:cNvPr id="119" name="Shape 119"/>
            <p:cNvSpPr/>
            <p:nvPr/>
          </p:nvSpPr>
          <p:spPr>
            <a:xfrm>
              <a:off x="0" y="1625601"/>
              <a:ext cx="2688801" cy="402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90500" dist="12700" dir="54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 b="1">
                  <a:solidFill>
                    <a:srgbClr val="861001"/>
                  </a:solidFill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547" b="0" dirty="0">
                  <a:solidFill>
                    <a:srgbClr val="FFC000"/>
                  </a:solidFill>
                </a:rPr>
                <a:t>Zoonotic Diseases</a:t>
              </a:r>
            </a:p>
          </p:txBody>
        </p:sp>
        <p:pic>
          <p:nvPicPr>
            <p:cNvPr id="120" name="image13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1099" y="0"/>
              <a:ext cx="1625603" cy="162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4" name="Group 124"/>
          <p:cNvGrpSpPr/>
          <p:nvPr/>
        </p:nvGrpSpPr>
        <p:grpSpPr>
          <a:xfrm>
            <a:off x="1384313" y="3763729"/>
            <a:ext cx="1983145" cy="1183761"/>
            <a:chOff x="-1" y="0"/>
            <a:chExt cx="3098212" cy="2003059"/>
          </a:xfrm>
        </p:grpSpPr>
        <p:sp>
          <p:nvSpPr>
            <p:cNvPr id="122" name="Shape 122"/>
            <p:cNvSpPr/>
            <p:nvPr/>
          </p:nvSpPr>
          <p:spPr>
            <a:xfrm>
              <a:off x="-1" y="1600202"/>
              <a:ext cx="3098212" cy="402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/>
              </a:pPr>
              <a:r>
                <a:rPr sz="1547" dirty="0">
                  <a:solidFill>
                    <a:srgbClr val="FFC000"/>
                  </a:solidFill>
                </a:rPr>
                <a:t>Biosafety/Biosecurity</a:t>
              </a:r>
            </a:p>
          </p:txBody>
        </p:sp>
        <p:pic>
          <p:nvPicPr>
            <p:cNvPr id="123" name="image14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9041" y="0"/>
              <a:ext cx="1593729" cy="162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7" name="Group 127"/>
          <p:cNvGrpSpPr/>
          <p:nvPr/>
        </p:nvGrpSpPr>
        <p:grpSpPr>
          <a:xfrm>
            <a:off x="1562311" y="5203609"/>
            <a:ext cx="1335700" cy="1198771"/>
            <a:chOff x="0" y="0"/>
            <a:chExt cx="2086725" cy="2028457"/>
          </a:xfrm>
        </p:grpSpPr>
        <p:sp>
          <p:nvSpPr>
            <p:cNvPr id="125" name="Shape 125"/>
            <p:cNvSpPr/>
            <p:nvPr/>
          </p:nvSpPr>
          <p:spPr>
            <a:xfrm>
              <a:off x="0" y="1625600"/>
              <a:ext cx="2086725" cy="402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/>
              </a:pPr>
              <a:r>
                <a:rPr sz="1547" dirty="0">
                  <a:solidFill>
                    <a:srgbClr val="FFC000"/>
                  </a:solidFill>
                </a:rPr>
                <a:t>Immunization</a:t>
              </a:r>
            </a:p>
          </p:txBody>
        </p:sp>
        <p:pic>
          <p:nvPicPr>
            <p:cNvPr id="126" name="image15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30562" y="0"/>
              <a:ext cx="1625602" cy="162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0" name="Group 130"/>
          <p:cNvGrpSpPr/>
          <p:nvPr/>
        </p:nvGrpSpPr>
        <p:grpSpPr>
          <a:xfrm>
            <a:off x="4545661" y="914400"/>
            <a:ext cx="2630738" cy="1198771"/>
            <a:chOff x="0" y="0"/>
            <a:chExt cx="4109928" cy="2028458"/>
          </a:xfrm>
        </p:grpSpPr>
        <p:sp>
          <p:nvSpPr>
            <p:cNvPr id="128" name="Shape 128"/>
            <p:cNvSpPr/>
            <p:nvPr/>
          </p:nvSpPr>
          <p:spPr>
            <a:xfrm>
              <a:off x="0" y="1625601"/>
              <a:ext cx="4109928" cy="402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/>
              </a:pPr>
              <a:r>
                <a:rPr sz="1547" dirty="0">
                  <a:solidFill>
                    <a:srgbClr val="FFC000"/>
                  </a:solidFill>
                </a:rPr>
                <a:t>National Laboratory Systems</a:t>
              </a:r>
            </a:p>
          </p:txBody>
        </p:sp>
        <p:pic>
          <p:nvPicPr>
            <p:cNvPr id="129" name="image16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5671" y="0"/>
              <a:ext cx="1625602" cy="162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3" name="Group 133"/>
          <p:cNvGrpSpPr/>
          <p:nvPr/>
        </p:nvGrpSpPr>
        <p:grpSpPr>
          <a:xfrm>
            <a:off x="4940935" y="2286000"/>
            <a:ext cx="2096606" cy="1198771"/>
            <a:chOff x="0" y="0"/>
            <a:chExt cx="3275468" cy="2028458"/>
          </a:xfrm>
        </p:grpSpPr>
        <p:sp>
          <p:nvSpPr>
            <p:cNvPr id="131" name="Shape 131"/>
            <p:cNvSpPr/>
            <p:nvPr/>
          </p:nvSpPr>
          <p:spPr>
            <a:xfrm>
              <a:off x="0" y="1625601"/>
              <a:ext cx="3275468" cy="402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/>
              </a:pPr>
              <a:r>
                <a:rPr lang="en-US" sz="1547" dirty="0">
                  <a:solidFill>
                    <a:srgbClr val="FFC000"/>
                  </a:solidFill>
                </a:rPr>
                <a:t>Real-time </a:t>
              </a:r>
              <a:r>
                <a:rPr sz="1547" dirty="0">
                  <a:solidFill>
                    <a:srgbClr val="FFC000"/>
                  </a:solidFill>
                </a:rPr>
                <a:t>Surveillance</a:t>
              </a:r>
            </a:p>
          </p:txBody>
        </p:sp>
        <p:pic>
          <p:nvPicPr>
            <p:cNvPr id="132" name="image17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31599" y="0"/>
              <a:ext cx="1625603" cy="162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" name="Group 136"/>
          <p:cNvGrpSpPr/>
          <p:nvPr/>
        </p:nvGrpSpPr>
        <p:grpSpPr>
          <a:xfrm>
            <a:off x="4851837" y="3775995"/>
            <a:ext cx="1983145" cy="1189353"/>
            <a:chOff x="-1" y="0"/>
            <a:chExt cx="3098212" cy="2012521"/>
          </a:xfrm>
        </p:grpSpPr>
        <p:sp>
          <p:nvSpPr>
            <p:cNvPr id="134" name="Shape 134"/>
            <p:cNvSpPr/>
            <p:nvPr/>
          </p:nvSpPr>
          <p:spPr>
            <a:xfrm>
              <a:off x="-1" y="1609664"/>
              <a:ext cx="3098212" cy="402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/>
              </a:pPr>
              <a:r>
                <a:rPr lang="en-US" sz="1547" dirty="0">
                  <a:solidFill>
                    <a:srgbClr val="FFC000"/>
                  </a:solidFill>
                </a:rPr>
                <a:t>GHSA </a:t>
              </a:r>
              <a:r>
                <a:rPr sz="1547" dirty="0">
                  <a:solidFill>
                    <a:srgbClr val="FFC000"/>
                  </a:solidFill>
                </a:rPr>
                <a:t>Reporting</a:t>
              </a:r>
            </a:p>
          </p:txBody>
        </p:sp>
        <p:pic>
          <p:nvPicPr>
            <p:cNvPr id="135" name="image18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52241" y="0"/>
              <a:ext cx="1593729" cy="1593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9" name="Group 139"/>
          <p:cNvGrpSpPr/>
          <p:nvPr/>
        </p:nvGrpSpPr>
        <p:grpSpPr>
          <a:xfrm>
            <a:off x="4837323" y="5174581"/>
            <a:ext cx="2341729" cy="1198771"/>
            <a:chOff x="-1" y="0"/>
            <a:chExt cx="3658418" cy="2028457"/>
          </a:xfrm>
        </p:grpSpPr>
        <p:sp>
          <p:nvSpPr>
            <p:cNvPr id="137" name="Shape 137"/>
            <p:cNvSpPr/>
            <p:nvPr/>
          </p:nvSpPr>
          <p:spPr>
            <a:xfrm>
              <a:off x="-1" y="1625600"/>
              <a:ext cx="3658418" cy="402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/>
              </a:pPr>
              <a:r>
                <a:rPr sz="1547" dirty="0">
                  <a:solidFill>
                    <a:srgbClr val="FFC000"/>
                  </a:solidFill>
                </a:rPr>
                <a:t>Workforce Development</a:t>
              </a:r>
            </a:p>
          </p:txBody>
        </p:sp>
        <p:pic>
          <p:nvPicPr>
            <p:cNvPr id="138" name="image19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36304" y="0"/>
              <a:ext cx="1625603" cy="162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2" name="Group 142"/>
          <p:cNvGrpSpPr/>
          <p:nvPr/>
        </p:nvGrpSpPr>
        <p:grpSpPr>
          <a:xfrm>
            <a:off x="8076868" y="909266"/>
            <a:ext cx="2978678" cy="1192367"/>
            <a:chOff x="-1" y="-1"/>
            <a:chExt cx="4653505" cy="2017620"/>
          </a:xfrm>
        </p:grpSpPr>
        <p:sp>
          <p:nvSpPr>
            <p:cNvPr id="140" name="Shape 140"/>
            <p:cNvSpPr/>
            <p:nvPr/>
          </p:nvSpPr>
          <p:spPr>
            <a:xfrm>
              <a:off x="-1" y="1614762"/>
              <a:ext cx="4653505" cy="402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/>
              </a:pPr>
              <a:r>
                <a:rPr sz="1547" dirty="0">
                  <a:solidFill>
                    <a:srgbClr val="FFC000"/>
                  </a:solidFill>
                </a:rPr>
                <a:t>Emergency Operations Centers</a:t>
              </a:r>
            </a:p>
          </p:txBody>
        </p:sp>
        <p:pic>
          <p:nvPicPr>
            <p:cNvPr id="141" name="image20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16926" y="-1"/>
              <a:ext cx="1625602" cy="1603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5" name="Group 145"/>
          <p:cNvGrpSpPr/>
          <p:nvPr/>
        </p:nvGrpSpPr>
        <p:grpSpPr>
          <a:xfrm>
            <a:off x="8282695" y="2231779"/>
            <a:ext cx="1983145" cy="1430443"/>
            <a:chOff x="-1" y="-1"/>
            <a:chExt cx="3098212" cy="2420471"/>
          </a:xfrm>
        </p:grpSpPr>
        <p:sp>
          <p:nvSpPr>
            <p:cNvPr id="143" name="Shape 143"/>
            <p:cNvSpPr/>
            <p:nvPr/>
          </p:nvSpPr>
          <p:spPr>
            <a:xfrm>
              <a:off x="-1" y="1614761"/>
              <a:ext cx="3098212" cy="8057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/>
              </a:pPr>
              <a:r>
                <a:rPr sz="1547" dirty="0">
                  <a:solidFill>
                    <a:srgbClr val="FFC000"/>
                  </a:solidFill>
                </a:rPr>
                <a:t>Linking Public Health with Law Enforcement</a:t>
              </a:r>
            </a:p>
          </p:txBody>
        </p:sp>
        <p:pic>
          <p:nvPicPr>
            <p:cNvPr id="144" name="image21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36304" y="-1"/>
              <a:ext cx="1625603" cy="1603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8" name="Group 148"/>
          <p:cNvGrpSpPr/>
          <p:nvPr/>
        </p:nvGrpSpPr>
        <p:grpSpPr>
          <a:xfrm>
            <a:off x="8369779" y="4440613"/>
            <a:ext cx="2401374" cy="1427429"/>
            <a:chOff x="-1" y="-1"/>
            <a:chExt cx="3751599" cy="2415372"/>
          </a:xfrm>
        </p:grpSpPr>
        <p:sp>
          <p:nvSpPr>
            <p:cNvPr id="146" name="Shape 146"/>
            <p:cNvSpPr/>
            <p:nvPr/>
          </p:nvSpPr>
          <p:spPr>
            <a:xfrm>
              <a:off x="-1" y="1609661"/>
              <a:ext cx="3751599" cy="8057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914400">
                <a:defRPr sz="2200">
                  <a:latin typeface="Myriad Web Pro"/>
                  <a:ea typeface="Myriad Web Pro"/>
                  <a:cs typeface="Myriad Web Pro"/>
                  <a:sym typeface="Myriad Web Pro"/>
                </a:defRPr>
              </a:lvl1pPr>
            </a:lstStyle>
            <a:p>
              <a:pPr>
                <a:defRPr sz="1800"/>
              </a:pPr>
              <a:r>
                <a:rPr sz="1547" dirty="0">
                  <a:solidFill>
                    <a:srgbClr val="FFC000"/>
                  </a:solidFill>
                </a:rPr>
                <a:t>Medical Countermeasures and Personnel Deployment </a:t>
              </a:r>
            </a:p>
          </p:txBody>
        </p:sp>
        <p:pic>
          <p:nvPicPr>
            <p:cNvPr id="147" name="image22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752241" y="-1"/>
              <a:ext cx="1593729" cy="1593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303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9113" y="611279"/>
            <a:ext cx="10946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Arial Black" panose="020B0A04020102020204" pitchFamily="34" charset="0"/>
              </a:rPr>
              <a:t>Animals will consume more antibiotics than humans in 2017</a:t>
            </a:r>
          </a:p>
          <a:p>
            <a:r>
              <a:rPr lang="en-US" sz="2000" i="1" dirty="0"/>
              <a:t>Antibiotic resistance hits crisis point. </a:t>
            </a:r>
            <a:r>
              <a:rPr lang="en-US" sz="2000" dirty="0"/>
              <a:t>The New Scientist  issue </a:t>
            </a:r>
            <a:r>
              <a:rPr lang="en-US" sz="2000" dirty="0">
                <a:hlinkClick r:id="rId2"/>
              </a:rPr>
              <a:t>3104</a:t>
            </a:r>
            <a:r>
              <a:rPr lang="en-US" sz="2000" dirty="0"/>
              <a:t>, published 28 December 2016</a:t>
            </a:r>
          </a:p>
          <a:p>
            <a:endParaRPr lang="en-US" sz="2800" b="1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5" r="7971"/>
          <a:stretch/>
        </p:blipFill>
        <p:spPr>
          <a:xfrm>
            <a:off x="759421" y="1565387"/>
            <a:ext cx="4928458" cy="4565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1523" y="6094423"/>
            <a:ext cx="5412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Antimicrobials mostly used as growth promoters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0279" y="6126834"/>
            <a:ext cx="59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Antimicrobials accessed in cattle markets under trees 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510" y="1809255"/>
            <a:ext cx="6053853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897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305" t="34477" r="8913" b="28882"/>
          <a:stretch/>
        </p:blipFill>
        <p:spPr>
          <a:xfrm>
            <a:off x="4744279" y="0"/>
            <a:ext cx="6334540" cy="1923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044" t="17363" r="8370" b="47093"/>
          <a:stretch/>
        </p:blipFill>
        <p:spPr>
          <a:xfrm>
            <a:off x="463827" y="2008263"/>
            <a:ext cx="8295862" cy="1747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227" y="371062"/>
            <a:ext cx="421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What Research has been done?...scattered at best!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983" t="14564" r="8751" b="44348"/>
          <a:stretch/>
        </p:blipFill>
        <p:spPr>
          <a:xfrm>
            <a:off x="2478370" y="3859989"/>
            <a:ext cx="9356035" cy="28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66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641557"/>
              </p:ext>
            </p:extLst>
          </p:nvPr>
        </p:nvGraphicFramePr>
        <p:xfrm>
          <a:off x="1514168" y="1310148"/>
          <a:ext cx="8686800" cy="4369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1632701782"/>
                    </a:ext>
                  </a:extLst>
                </a:gridCol>
                <a:gridCol w="1551038">
                  <a:extLst>
                    <a:ext uri="{9D8B030D-6E8A-4147-A177-3AD203B41FA5}">
                      <a16:colId xmlns:a16="http://schemas.microsoft.com/office/drawing/2014/main" xmlns="" val="3080014984"/>
                    </a:ext>
                  </a:extLst>
                </a:gridCol>
                <a:gridCol w="1344562">
                  <a:extLst>
                    <a:ext uri="{9D8B030D-6E8A-4147-A177-3AD203B41FA5}">
                      <a16:colId xmlns:a16="http://schemas.microsoft.com/office/drawing/2014/main" xmlns="" val="267809601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389058505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22439413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3655239934"/>
                    </a:ext>
                  </a:extLst>
                </a:gridCol>
              </a:tblGrid>
              <a:tr h="7677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Country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Ethnic group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ge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 self-administered drugs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% Consultation with Vets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Observed withdrawal period (%)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%Use of Animal drugs in humans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60510562"/>
                  </a:ext>
                </a:extLst>
              </a:tr>
              <a:tr h="375226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Tanzania (415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hh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) Mark </a:t>
                      </a:r>
                      <a:r>
                        <a:rPr lang="en-US" sz="1800" i="1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et al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.,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PLoS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 One. 2017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Maasai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74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36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7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82983007"/>
                  </a:ext>
                </a:extLst>
              </a:tr>
              <a:tr h="375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Arusha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21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45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72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47561612"/>
                  </a:ext>
                </a:extLst>
              </a:tr>
              <a:tr h="375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Chagga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96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96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321827"/>
                  </a:ext>
                </a:extLst>
              </a:tr>
              <a:tr h="9742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86443413"/>
                  </a:ext>
                </a:extLst>
              </a:tr>
              <a:tr h="375226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Uganda (120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hh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Asiimwe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i="1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et al., </a:t>
                      </a:r>
                      <a:r>
                        <a:rPr lang="en-US" sz="1600" i="0" dirty="0">
                          <a:solidFill>
                            <a:schemeClr val="bg2"/>
                          </a:solidFill>
                          <a:effectLst/>
                          <a:latin typeface="Arial Black" panose="020B0A04020102020204" pitchFamily="34" charset="0"/>
                        </a:rPr>
                        <a:t>manuscript</a:t>
                      </a:r>
                      <a:endParaRPr lang="en-US" sz="1600" i="0" dirty="0">
                        <a:solidFill>
                          <a:schemeClr val="bg2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Bahima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87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13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6009779"/>
                  </a:ext>
                </a:extLst>
              </a:tr>
              <a:tr h="785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Basongora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100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2404459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70155" y="516194"/>
            <a:ext cx="10884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</a:rPr>
              <a:t>Are Bad Farmer Practices to Blame?</a:t>
            </a:r>
          </a:p>
        </p:txBody>
      </p:sp>
    </p:spTree>
    <p:extLst>
      <p:ext uri="{BB962C8B-B14F-4D97-AF65-F5344CB8AC3E}">
        <p14:creationId xmlns:p14="http://schemas.microsoft.com/office/powerpoint/2010/main" val="2008729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27703" y="1445342"/>
            <a:ext cx="11503741" cy="4203290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/>
              <a:t>We know </a:t>
            </a:r>
            <a:r>
              <a:rPr lang="en-US" sz="4400" u="sng" dirty="0"/>
              <a:t>what</a:t>
            </a:r>
            <a:r>
              <a:rPr lang="en-US" sz="4400" dirty="0"/>
              <a:t> is happening. But how, why?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44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/>
              <a:t>Are farmers really to blame?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44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/>
              <a:t>Are we merely treating symptoms?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44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/>
              <a:t>What happens at the human-animal interface?</a:t>
            </a:r>
          </a:p>
          <a:p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820021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43" y="597311"/>
            <a:ext cx="5157019" cy="515701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  <a:stCxn id="8" idx="1"/>
          </p:cNvCxnSpPr>
          <p:nvPr/>
        </p:nvCxnSpPr>
        <p:spPr>
          <a:xfrm flipH="1" flipV="1">
            <a:off x="4719485" y="4881716"/>
            <a:ext cx="796412" cy="1249752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15897" y="5869858"/>
            <a:ext cx="2521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/>
                </a:solidFill>
              </a:rPr>
              <a:t>Bahima</a:t>
            </a:r>
            <a:endParaRPr lang="en-US" sz="2800" dirty="0">
              <a:solidFill>
                <a:schemeClr val="bg2"/>
              </a:solidFill>
            </a:endParaRPr>
          </a:p>
        </p:txBody>
      </p:sp>
      <p:cxnSp>
        <p:nvCxnSpPr>
          <p:cNvPr id="11" name="Straight Arrow Connector 10"/>
          <p:cNvCxnSpPr>
            <a:cxnSpLocks/>
            <a:stCxn id="12" idx="3"/>
          </p:cNvCxnSpPr>
          <p:nvPr/>
        </p:nvCxnSpPr>
        <p:spPr>
          <a:xfrm flipV="1">
            <a:off x="2787439" y="4660492"/>
            <a:ext cx="1061890" cy="74796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1200" y="4473678"/>
            <a:ext cx="2076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/>
                </a:solidFill>
              </a:rPr>
              <a:t>Basongora</a:t>
            </a:r>
            <a:endParaRPr lang="en-US" sz="2800" dirty="0">
              <a:solidFill>
                <a:schemeClr val="bg2"/>
              </a:solidFill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2925100" y="3529781"/>
            <a:ext cx="1283102" cy="39326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49829" y="3269233"/>
            <a:ext cx="1590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/>
                </a:solidFill>
              </a:rPr>
              <a:t>Batuku</a:t>
            </a:r>
            <a:endParaRPr lang="en-US" sz="2800" dirty="0">
              <a:solidFill>
                <a:schemeClr val="bg2"/>
              </a:solidFill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7455315" y="1253613"/>
            <a:ext cx="2013150" cy="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468465" y="992003"/>
            <a:ext cx="2142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/>
                </a:solidFill>
              </a:rPr>
              <a:t>Karimojong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8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91"/>
          <a:stretch/>
        </p:blipFill>
        <p:spPr bwMode="auto">
          <a:xfrm>
            <a:off x="1447800" y="1563328"/>
            <a:ext cx="4827032" cy="449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2" y="462354"/>
            <a:ext cx="1053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Major Vulnerabilities at the Human-Animal Interface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9529" y="5982933"/>
            <a:ext cx="331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Water scarcity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983" y="3633024"/>
            <a:ext cx="3222303" cy="241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5087" y="6002597"/>
            <a:ext cx="6487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Poor pastures &amp; invasive weed species</a:t>
            </a:r>
          </a:p>
        </p:txBody>
      </p:sp>
      <p:pic>
        <p:nvPicPr>
          <p:cNvPr id="8" name="Picture 2" descr="IMG_232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5"/>
          <a:stretch/>
        </p:blipFill>
        <p:spPr bwMode="auto">
          <a:xfrm>
            <a:off x="8450743" y="1099972"/>
            <a:ext cx="3082495" cy="246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11037"/>
      </p:ext>
    </p:extLst>
  </p:cSld>
  <p:clrMapOvr>
    <a:masterClrMapping/>
  </p:clrMapOvr>
</p:sld>
</file>

<file path=ppt/theme/theme1.xml><?xml version="1.0" encoding="utf-8"?>
<a:theme xmlns:a="http://schemas.openxmlformats.org/drawingml/2006/main" name="NCEZID_PPT_dark([1]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NCEZID_PPT_dark([1]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CEZID_PPT_dark([1]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NCEZID_PPT_dark([1]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CEZID_PPT_dark[1]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449</Words>
  <Application>Microsoft Office PowerPoint</Application>
  <PresentationFormat>Custom</PresentationFormat>
  <Paragraphs>127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NCEZID_PPT_dark([1]</vt:lpstr>
      <vt:lpstr>3_NCEZID_PPT_dark([1]</vt:lpstr>
      <vt:lpstr>1_NCEZID_PPT_dark([1]</vt:lpstr>
      <vt:lpstr>2_NCEZID_PPT_dark([1]</vt:lpstr>
      <vt:lpstr>NCEZID_PPT_dark[1]</vt:lpstr>
      <vt:lpstr>PowerPoint Presentation</vt:lpstr>
      <vt:lpstr>Burden of Disease at the Human-Animal Interface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farmers use AMRs because of the   high diseases burden in their herds!   The health system has relegated them to the   periphery !</vt:lpstr>
      <vt:lpstr>PowerPoint Presentation</vt:lpstr>
      <vt:lpstr>Possible Interventions</vt:lpstr>
      <vt:lpstr>Possible Interventions</vt:lpstr>
      <vt:lpstr>PowerPoint Presentation</vt:lpstr>
    </vt:vector>
  </TitlesOfParts>
  <Company>Centers for Disease Control and Prevention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Health at CDC</dc:title>
  <dc:creator>Lipton, Kerri (CDC/OID/NCEZID) (CTR)</dc:creator>
  <cp:lastModifiedBy>Emmanuel</cp:lastModifiedBy>
  <cp:revision>286</cp:revision>
  <cp:lastPrinted>2016-09-20T15:08:05Z</cp:lastPrinted>
  <dcterms:created xsi:type="dcterms:W3CDTF">2016-09-09T17:52:59Z</dcterms:created>
  <dcterms:modified xsi:type="dcterms:W3CDTF">2017-03-31T08:37:27Z</dcterms:modified>
</cp:coreProperties>
</file>