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0517-97BE-4328-9D06-CA2F6BE8BD1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BBED-6737-46D1-8286-471AB011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 taken</a:t>
            </a:r>
            <a:r>
              <a:rPr lang="en-US" baseline="0" dirty="0"/>
              <a:t> from WHO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E93D7-670E-4503-B660-5B81EF302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 taken</a:t>
            </a:r>
            <a:r>
              <a:rPr lang="en-US" baseline="0" dirty="0"/>
              <a:t> from WHO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E93D7-670E-4503-B660-5B81EF302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 taken</a:t>
            </a:r>
            <a:r>
              <a:rPr lang="en-US" baseline="0" dirty="0"/>
              <a:t> from WHO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E93D7-670E-4503-B660-5B81EF302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97114"/>
            <a:ext cx="12192000" cy="784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28601"/>
            <a:ext cx="5080000" cy="541101"/>
          </a:xfrm>
          <a:prstGeom prst="rect">
            <a:avLst/>
          </a:prstGeom>
        </p:spPr>
      </p:pic>
      <p:sp>
        <p:nvSpPr>
          <p:cNvPr id="14" name="Title Placeholder 8"/>
          <p:cNvSpPr>
            <a:spLocks noGrp="1"/>
          </p:cNvSpPr>
          <p:nvPr>
            <p:ph type="title"/>
          </p:nvPr>
        </p:nvSpPr>
        <p:spPr>
          <a:xfrm>
            <a:off x="508000" y="1223238"/>
            <a:ext cx="568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b="1" dirty="0">
              <a:latin typeface="+mj-lt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09600" y="2286000"/>
            <a:ext cx="54864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8"/>
          <p:cNvSpPr>
            <a:spLocks noGrp="1"/>
          </p:cNvSpPr>
          <p:nvPr>
            <p:ph sz="quarter" idx="11"/>
          </p:nvPr>
        </p:nvSpPr>
        <p:spPr>
          <a:xfrm>
            <a:off x="6193801" y="2286000"/>
            <a:ext cx="54864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" y="1670"/>
            <a:ext cx="3958344" cy="11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94063" y="2044040"/>
            <a:ext cx="10058400" cy="1728107"/>
          </a:xfrm>
        </p:spPr>
        <p:txBody>
          <a:bodyPr>
            <a:normAutofit/>
          </a:bodyPr>
          <a:lstStyle/>
          <a:p>
            <a:r>
              <a:rPr lang="en-US" b="1" dirty="0" smtClean="0"/>
              <a:t>Why we need to invest in preparedness and prevention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799" y="4324001"/>
            <a:ext cx="10058400" cy="767545"/>
          </a:xfrm>
        </p:spPr>
        <p:txBody>
          <a:bodyPr/>
          <a:lstStyle/>
          <a:p>
            <a:r>
              <a:rPr lang="en-US" dirty="0" smtClean="0"/>
              <a:t>Andrew Kitua</a:t>
            </a:r>
            <a:endParaRPr lang="en-US" dirty="0"/>
          </a:p>
        </p:txBody>
      </p:sp>
      <p:pic>
        <p:nvPicPr>
          <p:cNvPr id="1026" name="Picture 1" descr="C:\Users\Tino\Desktop\PREPAREDNESS\Horizontal_CMYK_294_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" y="519545"/>
            <a:ext cx="3239366" cy="10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9545"/>
            <a:ext cx="5578930" cy="1019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9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4410" y="1648546"/>
            <a:ext cx="10058400" cy="1449387"/>
          </a:xfrm>
        </p:spPr>
        <p:txBody>
          <a:bodyPr/>
          <a:lstStyle/>
          <a:p>
            <a:r>
              <a:rPr lang="en-US" b="1" dirty="0" smtClean="0"/>
              <a:t>Economic impact of HPAI H5N1 in selected countries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3680" y="3193473"/>
            <a:ext cx="10058400" cy="299950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Direct costs: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Nigeria lost 890,000 birds through deaths and stamping equivalent to $ 4.8 millions in June 2006.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UNDP estimated 80% loss of jobs in affected farms and 45% in non affected farms</a:t>
            </a:r>
          </a:p>
          <a:p>
            <a:pPr marL="201168" lvl="1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Indonesia 2006 (15/30m provinces) lost 17 million birds through death or stamping.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Value of birds lost was between $16.2 and 32.4 millions.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Broiler and layer breeders loss of production was estimated at $ 170 millions.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9545"/>
            <a:ext cx="5578930" cy="101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C:\Users\Tino\Desktop\PREPAREDNESS\Horizontal_CMYK_294_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" y="519545"/>
            <a:ext cx="3239366" cy="10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9264" y="1880754"/>
            <a:ext cx="10058400" cy="978188"/>
          </a:xfrm>
        </p:spPr>
        <p:txBody>
          <a:bodyPr/>
          <a:lstStyle/>
          <a:p>
            <a:pPr algn="ctr"/>
            <a:r>
              <a:rPr lang="en-US" b="1" dirty="0" smtClean="0"/>
              <a:t>TAKE HOME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8873" y="2753590"/>
            <a:ext cx="10058400" cy="3416733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400" dirty="0" smtClean="0"/>
              <a:t>INVESTING IN PREPAREDNESS AND PREVENTION IS  NOT AN OPTION BUT A NECESSITY BECAUSE;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en-US" sz="2200" dirty="0" smtClean="0"/>
              <a:t>WE CANNOT AFFORD THE COST OF OUTBREAKS, EPIDEMICS AND PANDEMICS</a:t>
            </a:r>
          </a:p>
          <a:p>
            <a:pPr algn="ctr"/>
            <a:r>
              <a:rPr lang="en-US" sz="2400" dirty="0" smtClean="0"/>
              <a:t>AND</a:t>
            </a:r>
            <a:endParaRPr lang="en-US" sz="2400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400" dirty="0" smtClean="0"/>
              <a:t>INVESTING IN PREPAREDNESS AND PREVENTION MUST BE OF HIGHEST PRIORITY IN COUNTRIES WITH LIMITED RESOURCES </a:t>
            </a:r>
            <a:endParaRPr lang="en-US" sz="2400" dirty="0"/>
          </a:p>
        </p:txBody>
      </p:sp>
      <p:pic>
        <p:nvPicPr>
          <p:cNvPr id="6" name="Picture 1" descr="C:\Users\Tino\Desktop\PREPAREDNESS\Horizontal_CMYK_294_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" y="519545"/>
            <a:ext cx="3239366" cy="10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9545"/>
            <a:ext cx="5578930" cy="1019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7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1156" y="1995054"/>
            <a:ext cx="10058400" cy="114444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invest in preparedness and prevention of outbreaks, epidemics and pandemics?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4671" y="3293919"/>
            <a:ext cx="10058400" cy="27743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Because these are monsters that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Kill large numbers of people in a very short period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Breakdown our health systems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Disrupt productive social and economic life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DEVASTATE NATIONAL, REGIONAL AND GLOBAL ECONOMY (overwhelm and destroy)</a:t>
            </a:r>
            <a:endParaRPr lang="en-US" sz="2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9545"/>
            <a:ext cx="5578930" cy="101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C:\Users\Tino\Desktop\PREPAREDNESS\Horizontal_CMYK_294_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" y="519545"/>
            <a:ext cx="3239366" cy="10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4289" y="1742704"/>
            <a:ext cx="10058400" cy="1113270"/>
          </a:xfrm>
        </p:spPr>
        <p:txBody>
          <a:bodyPr/>
          <a:lstStyle/>
          <a:p>
            <a:r>
              <a:rPr lang="en-US" b="1" dirty="0" smtClean="0"/>
              <a:t>Preparedness allows us 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3955" y="2878282"/>
            <a:ext cx="10058400" cy="34393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Know our strengths and gaps in our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Know what is happening around us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Know our risk levels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And hence build and maintain our vigilance and readiness 	to address outbreaks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 capacities to detect and address outbreaks at source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9545"/>
            <a:ext cx="5578930" cy="101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" descr="C:\Users\Tino\Desktop\PREPAREDNESS\Horizontal_CMYK_294_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" y="519545"/>
            <a:ext cx="3239366" cy="10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4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6136" y="1776845"/>
            <a:ext cx="10058400" cy="1134052"/>
          </a:xfrm>
        </p:spPr>
        <p:txBody>
          <a:bodyPr/>
          <a:lstStyle/>
          <a:p>
            <a:r>
              <a:rPr lang="en-US" b="1" dirty="0" smtClean="0"/>
              <a:t>Prevention allows us to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9265" y="2947701"/>
            <a:ext cx="10058400" cy="3380364"/>
          </a:xfrm>
        </p:spPr>
        <p:txBody>
          <a:bodyPr>
            <a:noAutofit/>
          </a:bodyPr>
          <a:lstStyle/>
          <a:p>
            <a:r>
              <a:rPr lang="en-US" sz="4000" dirty="0" smtClean="0"/>
              <a:t>Plan and implement interventions that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Minimize or eliminate the risk of occurrence of outbreaks, epidemics and pandemics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Minimize the impact of potential outbreaks,  epidemics, and pandemics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Save money that would be spent to address frequent outbreaks, epidemics and pandemics (KEY TO POVERTY ALLEVIATION)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PREVENTION IS NECESSARY INSURANCE FOR HEALTHIER AND PRODUCTIVE LIVING </a:t>
            </a:r>
            <a:endParaRPr lang="en-US" sz="30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9545"/>
            <a:ext cx="5578930" cy="101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C:\Users\Tino\Desktop\PREPAREDNESS\Horizontal_CMYK_294_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" y="519545"/>
            <a:ext cx="3239366" cy="10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7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bject 205"/>
          <p:cNvSpPr/>
          <p:nvPr/>
        </p:nvSpPr>
        <p:spPr>
          <a:xfrm>
            <a:off x="7207778" y="4830541"/>
            <a:ext cx="704183" cy="860621"/>
          </a:xfrm>
          <a:custGeom>
            <a:avLst/>
            <a:gdLst/>
            <a:ahLst/>
            <a:cxnLst/>
            <a:rect l="l" t="t" r="r" b="b"/>
            <a:pathLst>
              <a:path w="1464005" h="1341932">
                <a:moveTo>
                  <a:pt x="1461820" y="3505"/>
                </a:moveTo>
                <a:lnTo>
                  <a:pt x="1464005" y="2959"/>
                </a:lnTo>
                <a:lnTo>
                  <a:pt x="1464005" y="0"/>
                </a:lnTo>
                <a:lnTo>
                  <a:pt x="0" y="1290802"/>
                </a:lnTo>
                <a:lnTo>
                  <a:pt x="1464005" y="1341932"/>
                </a:lnTo>
                <a:lnTo>
                  <a:pt x="1464005" y="23710"/>
                </a:lnTo>
                <a:lnTo>
                  <a:pt x="1461820" y="35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154" dirty="0"/>
          </a:p>
        </p:txBody>
      </p:sp>
      <p:sp>
        <p:nvSpPr>
          <p:cNvPr id="4" name="object 4"/>
          <p:cNvSpPr txBox="1"/>
          <p:nvPr/>
        </p:nvSpPr>
        <p:spPr>
          <a:xfrm>
            <a:off x="4436423" y="2101932"/>
            <a:ext cx="3322122" cy="104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5">
              <a:lnSpc>
                <a:spcPct val="150000"/>
              </a:lnSpc>
              <a:spcBef>
                <a:spcPts val="80"/>
              </a:spcBef>
            </a:pPr>
            <a:r>
              <a:rPr lang="en-US" sz="2000" spc="-51" dirty="0">
                <a:solidFill>
                  <a:srgbClr val="FEFFFE"/>
                </a:solidFill>
                <a:cs typeface="Segoe UI Semilight" panose="020B0402040204020203" pitchFamily="34" charset="0"/>
              </a:rPr>
              <a:t>Public health events of initially unknown etiology:  A framework for preparedness and response in the African Region</a:t>
            </a:r>
            <a:endParaRPr lang="en-US" sz="2000" dirty="0">
              <a:cs typeface="Segoe UI Semilight" panose="020B0402040204020203" pitchFamily="34" charset="0"/>
            </a:endParaRPr>
          </a:p>
        </p:txBody>
      </p:sp>
      <p:sp>
        <p:nvSpPr>
          <p:cNvPr id="204" name="Title 203"/>
          <p:cNvSpPr>
            <a:spLocks noGrp="1"/>
          </p:cNvSpPr>
          <p:nvPr>
            <p:ph type="title"/>
          </p:nvPr>
        </p:nvSpPr>
        <p:spPr>
          <a:xfrm>
            <a:off x="0" y="1223238"/>
            <a:ext cx="5689600" cy="731838"/>
          </a:xfrm>
        </p:spPr>
        <p:txBody>
          <a:bodyPr>
            <a:normAutofit/>
          </a:bodyPr>
          <a:lstStyle/>
          <a:p>
            <a:r>
              <a:rPr lang="en-US" b="1" dirty="0" smtClean="0"/>
              <a:t>FACTS </a:t>
            </a:r>
            <a:endParaRPr lang="en-US" b="1" dirty="0"/>
          </a:p>
        </p:txBody>
      </p:sp>
      <p:grpSp>
        <p:nvGrpSpPr>
          <p:cNvPr id="9" name="Group 909"/>
          <p:cNvGrpSpPr>
            <a:grpSpLocks/>
          </p:cNvGrpSpPr>
          <p:nvPr/>
        </p:nvGrpSpPr>
        <p:grpSpPr bwMode="auto">
          <a:xfrm>
            <a:off x="2326379" y="2605587"/>
            <a:ext cx="6957483" cy="3794125"/>
            <a:chOff x="1807997" y="1625600"/>
            <a:chExt cx="5218278" cy="3794604"/>
          </a:xfrm>
        </p:grpSpPr>
        <p:sp>
          <p:nvSpPr>
            <p:cNvPr id="277" name="Freeform 16"/>
            <p:cNvSpPr>
              <a:spLocks/>
            </p:cNvSpPr>
            <p:nvPr/>
          </p:nvSpPr>
          <p:spPr bwMode="auto">
            <a:xfrm>
              <a:off x="1807997" y="1625600"/>
              <a:ext cx="5218278" cy="3794604"/>
            </a:xfrm>
            <a:custGeom>
              <a:avLst/>
              <a:gdLst>
                <a:gd name="T0" fmla="*/ 0 w 2472"/>
                <a:gd name="T1" fmla="*/ 2147483647 h 731"/>
                <a:gd name="T2" fmla="*/ 2147483647 w 2472"/>
                <a:gd name="T3" fmla="*/ 0 h 731"/>
                <a:gd name="T4" fmla="*/ 2147483647 w 2472"/>
                <a:gd name="T5" fmla="*/ 2147483647 h 731"/>
                <a:gd name="T6" fmla="*/ 0 60000 65536"/>
                <a:gd name="T7" fmla="*/ 0 60000 65536"/>
                <a:gd name="T8" fmla="*/ 0 60000 65536"/>
                <a:gd name="T9" fmla="*/ 0 w 2472"/>
                <a:gd name="T10" fmla="*/ 0 h 731"/>
                <a:gd name="T11" fmla="*/ 2472 w 2472"/>
                <a:gd name="T12" fmla="*/ 731 h 7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2" h="731">
                  <a:moveTo>
                    <a:pt x="0" y="731"/>
                  </a:moveTo>
                  <a:cubicBezTo>
                    <a:pt x="711" y="731"/>
                    <a:pt x="751" y="0"/>
                    <a:pt x="1233" y="0"/>
                  </a:cubicBezTo>
                  <a:cubicBezTo>
                    <a:pt x="1714" y="0"/>
                    <a:pt x="1731" y="731"/>
                    <a:pt x="2472" y="731"/>
                  </a:cubicBezTo>
                </a:path>
              </a:pathLst>
            </a:custGeom>
            <a:solidFill>
              <a:srgbClr val="CCFF99"/>
            </a:solidFill>
            <a:ln w="11176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78" name="Group 911"/>
            <p:cNvGrpSpPr>
              <a:grpSpLocks/>
            </p:cNvGrpSpPr>
            <p:nvPr/>
          </p:nvGrpSpPr>
          <p:grpSpPr bwMode="auto">
            <a:xfrm>
              <a:off x="3729175" y="1750266"/>
              <a:ext cx="1606550" cy="1057275"/>
              <a:chOff x="5419725" y="1625600"/>
              <a:chExt cx="1606550" cy="1057275"/>
            </a:xfrm>
          </p:grpSpPr>
          <p:grpSp>
            <p:nvGrpSpPr>
              <p:cNvPr id="476" name="Group 13"/>
              <p:cNvGrpSpPr>
                <a:grpSpLocks/>
              </p:cNvGrpSpPr>
              <p:nvPr/>
            </p:nvGrpSpPr>
            <p:grpSpPr bwMode="auto">
              <a:xfrm>
                <a:off x="5565775" y="1625600"/>
                <a:ext cx="1168400" cy="1057275"/>
                <a:chOff x="3512" y="2438"/>
                <a:chExt cx="987" cy="995"/>
              </a:xfrm>
            </p:grpSpPr>
            <p:sp>
              <p:nvSpPr>
                <p:cNvPr id="478" name="Freeform 14"/>
                <p:cNvSpPr>
                  <a:spLocks/>
                </p:cNvSpPr>
                <p:nvPr/>
              </p:nvSpPr>
              <p:spPr bwMode="auto">
                <a:xfrm>
                  <a:off x="3697" y="2640"/>
                  <a:ext cx="608" cy="599"/>
                </a:xfrm>
                <a:custGeom>
                  <a:avLst/>
                  <a:gdLst>
                    <a:gd name="T0" fmla="*/ 17 w 608"/>
                    <a:gd name="T1" fmla="*/ 194 h 599"/>
                    <a:gd name="T2" fmla="*/ 44 w 608"/>
                    <a:gd name="T3" fmla="*/ 141 h 599"/>
                    <a:gd name="T4" fmla="*/ 79 w 608"/>
                    <a:gd name="T5" fmla="*/ 97 h 599"/>
                    <a:gd name="T6" fmla="*/ 123 w 608"/>
                    <a:gd name="T7" fmla="*/ 53 h 599"/>
                    <a:gd name="T8" fmla="*/ 176 w 608"/>
                    <a:gd name="T9" fmla="*/ 26 h 599"/>
                    <a:gd name="T10" fmla="*/ 229 w 608"/>
                    <a:gd name="T11" fmla="*/ 9 h 599"/>
                    <a:gd name="T12" fmla="*/ 290 w 608"/>
                    <a:gd name="T13" fmla="*/ 0 h 599"/>
                    <a:gd name="T14" fmla="*/ 352 w 608"/>
                    <a:gd name="T15" fmla="*/ 0 h 599"/>
                    <a:gd name="T16" fmla="*/ 405 w 608"/>
                    <a:gd name="T17" fmla="*/ 18 h 599"/>
                    <a:gd name="T18" fmla="*/ 466 w 608"/>
                    <a:gd name="T19" fmla="*/ 44 h 599"/>
                    <a:gd name="T20" fmla="*/ 510 w 608"/>
                    <a:gd name="T21" fmla="*/ 79 h 599"/>
                    <a:gd name="T22" fmla="*/ 545 w 608"/>
                    <a:gd name="T23" fmla="*/ 123 h 599"/>
                    <a:gd name="T24" fmla="*/ 581 w 608"/>
                    <a:gd name="T25" fmla="*/ 167 h 599"/>
                    <a:gd name="T26" fmla="*/ 598 w 608"/>
                    <a:gd name="T27" fmla="*/ 229 h 599"/>
                    <a:gd name="T28" fmla="*/ 607 w 608"/>
                    <a:gd name="T29" fmla="*/ 282 h 599"/>
                    <a:gd name="T30" fmla="*/ 607 w 608"/>
                    <a:gd name="T31" fmla="*/ 343 h 599"/>
                    <a:gd name="T32" fmla="*/ 589 w 608"/>
                    <a:gd name="T33" fmla="*/ 405 h 599"/>
                    <a:gd name="T34" fmla="*/ 563 w 608"/>
                    <a:gd name="T35" fmla="*/ 458 h 599"/>
                    <a:gd name="T36" fmla="*/ 528 w 608"/>
                    <a:gd name="T37" fmla="*/ 502 h 599"/>
                    <a:gd name="T38" fmla="*/ 484 w 608"/>
                    <a:gd name="T39" fmla="*/ 546 h 599"/>
                    <a:gd name="T40" fmla="*/ 431 w 608"/>
                    <a:gd name="T41" fmla="*/ 572 h 599"/>
                    <a:gd name="T42" fmla="*/ 378 w 608"/>
                    <a:gd name="T43" fmla="*/ 590 h 599"/>
                    <a:gd name="T44" fmla="*/ 317 w 608"/>
                    <a:gd name="T45" fmla="*/ 598 h 599"/>
                    <a:gd name="T46" fmla="*/ 264 w 608"/>
                    <a:gd name="T47" fmla="*/ 598 h 599"/>
                    <a:gd name="T48" fmla="*/ 202 w 608"/>
                    <a:gd name="T49" fmla="*/ 581 h 599"/>
                    <a:gd name="T50" fmla="*/ 149 w 608"/>
                    <a:gd name="T51" fmla="*/ 554 h 599"/>
                    <a:gd name="T52" fmla="*/ 97 w 608"/>
                    <a:gd name="T53" fmla="*/ 519 h 599"/>
                    <a:gd name="T54" fmla="*/ 61 w 608"/>
                    <a:gd name="T55" fmla="*/ 475 h 599"/>
                    <a:gd name="T56" fmla="*/ 26 w 608"/>
                    <a:gd name="T57" fmla="*/ 431 h 599"/>
                    <a:gd name="T58" fmla="*/ 9 w 608"/>
                    <a:gd name="T59" fmla="*/ 370 h 599"/>
                    <a:gd name="T60" fmla="*/ 0 w 608"/>
                    <a:gd name="T61" fmla="*/ 317 h 599"/>
                    <a:gd name="T62" fmla="*/ 9 w 608"/>
                    <a:gd name="T63" fmla="*/ 255 h 599"/>
                    <a:gd name="T64" fmla="*/ 17 w 608"/>
                    <a:gd name="T65" fmla="*/ 194 h 59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08" h="599">
                      <a:moveTo>
                        <a:pt x="17" y="194"/>
                      </a:moveTo>
                      <a:lnTo>
                        <a:pt x="44" y="141"/>
                      </a:lnTo>
                      <a:lnTo>
                        <a:pt x="79" y="97"/>
                      </a:lnTo>
                      <a:lnTo>
                        <a:pt x="123" y="53"/>
                      </a:lnTo>
                      <a:lnTo>
                        <a:pt x="176" y="26"/>
                      </a:lnTo>
                      <a:lnTo>
                        <a:pt x="229" y="9"/>
                      </a:lnTo>
                      <a:lnTo>
                        <a:pt x="290" y="0"/>
                      </a:lnTo>
                      <a:lnTo>
                        <a:pt x="352" y="0"/>
                      </a:lnTo>
                      <a:lnTo>
                        <a:pt x="405" y="18"/>
                      </a:lnTo>
                      <a:lnTo>
                        <a:pt x="466" y="44"/>
                      </a:lnTo>
                      <a:lnTo>
                        <a:pt x="510" y="79"/>
                      </a:lnTo>
                      <a:lnTo>
                        <a:pt x="545" y="123"/>
                      </a:lnTo>
                      <a:lnTo>
                        <a:pt x="581" y="167"/>
                      </a:lnTo>
                      <a:lnTo>
                        <a:pt x="598" y="229"/>
                      </a:lnTo>
                      <a:lnTo>
                        <a:pt x="607" y="282"/>
                      </a:lnTo>
                      <a:lnTo>
                        <a:pt x="607" y="343"/>
                      </a:lnTo>
                      <a:lnTo>
                        <a:pt x="589" y="405"/>
                      </a:lnTo>
                      <a:lnTo>
                        <a:pt x="563" y="458"/>
                      </a:lnTo>
                      <a:lnTo>
                        <a:pt x="528" y="502"/>
                      </a:lnTo>
                      <a:lnTo>
                        <a:pt x="484" y="546"/>
                      </a:lnTo>
                      <a:lnTo>
                        <a:pt x="431" y="572"/>
                      </a:lnTo>
                      <a:lnTo>
                        <a:pt x="378" y="590"/>
                      </a:lnTo>
                      <a:lnTo>
                        <a:pt x="317" y="598"/>
                      </a:lnTo>
                      <a:lnTo>
                        <a:pt x="264" y="598"/>
                      </a:lnTo>
                      <a:lnTo>
                        <a:pt x="202" y="581"/>
                      </a:lnTo>
                      <a:lnTo>
                        <a:pt x="149" y="554"/>
                      </a:lnTo>
                      <a:lnTo>
                        <a:pt x="97" y="519"/>
                      </a:lnTo>
                      <a:lnTo>
                        <a:pt x="61" y="475"/>
                      </a:lnTo>
                      <a:lnTo>
                        <a:pt x="26" y="431"/>
                      </a:lnTo>
                      <a:lnTo>
                        <a:pt x="9" y="370"/>
                      </a:lnTo>
                      <a:lnTo>
                        <a:pt x="0" y="317"/>
                      </a:lnTo>
                      <a:lnTo>
                        <a:pt x="9" y="255"/>
                      </a:lnTo>
                      <a:lnTo>
                        <a:pt x="17" y="194"/>
                      </a:lnTo>
                    </a:path>
                  </a:pathLst>
                </a:custGeom>
                <a:solidFill>
                  <a:srgbClr val="FF9900"/>
                </a:solidFill>
                <a:ln w="12700" cap="rnd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479" name="Group 15"/>
                <p:cNvGrpSpPr>
                  <a:grpSpLocks/>
                </p:cNvGrpSpPr>
                <p:nvPr/>
              </p:nvGrpSpPr>
              <p:grpSpPr bwMode="auto">
                <a:xfrm>
                  <a:off x="3512" y="2438"/>
                  <a:ext cx="987" cy="995"/>
                  <a:chOff x="3512" y="2438"/>
                  <a:chExt cx="987" cy="995"/>
                </a:xfrm>
              </p:grpSpPr>
              <p:sp>
                <p:nvSpPr>
                  <p:cNvPr id="480" name="Freeform 16"/>
                  <p:cNvSpPr>
                    <a:spLocks/>
                  </p:cNvSpPr>
                  <p:nvPr/>
                </p:nvSpPr>
                <p:spPr bwMode="auto">
                  <a:xfrm>
                    <a:off x="3890" y="3027"/>
                    <a:ext cx="609" cy="265"/>
                  </a:xfrm>
                  <a:custGeom>
                    <a:avLst/>
                    <a:gdLst>
                      <a:gd name="T0" fmla="*/ 564 w 609"/>
                      <a:gd name="T1" fmla="*/ 0 h 265"/>
                      <a:gd name="T2" fmla="*/ 484 w 609"/>
                      <a:gd name="T3" fmla="*/ 44 h 265"/>
                      <a:gd name="T4" fmla="*/ 520 w 609"/>
                      <a:gd name="T5" fmla="*/ 53 h 265"/>
                      <a:gd name="T6" fmla="*/ 502 w 609"/>
                      <a:gd name="T7" fmla="*/ 79 h 265"/>
                      <a:gd name="T8" fmla="*/ 484 w 609"/>
                      <a:gd name="T9" fmla="*/ 115 h 265"/>
                      <a:gd name="T10" fmla="*/ 440 w 609"/>
                      <a:gd name="T11" fmla="*/ 159 h 265"/>
                      <a:gd name="T12" fmla="*/ 388 w 609"/>
                      <a:gd name="T13" fmla="*/ 194 h 265"/>
                      <a:gd name="T14" fmla="*/ 317 w 609"/>
                      <a:gd name="T15" fmla="*/ 229 h 265"/>
                      <a:gd name="T16" fmla="*/ 229 w 609"/>
                      <a:gd name="T17" fmla="*/ 247 h 265"/>
                      <a:gd name="T18" fmla="*/ 176 w 609"/>
                      <a:gd name="T19" fmla="*/ 247 h 265"/>
                      <a:gd name="T20" fmla="*/ 124 w 609"/>
                      <a:gd name="T21" fmla="*/ 247 h 265"/>
                      <a:gd name="T22" fmla="*/ 62 w 609"/>
                      <a:gd name="T23" fmla="*/ 238 h 265"/>
                      <a:gd name="T24" fmla="*/ 0 w 609"/>
                      <a:gd name="T25" fmla="*/ 220 h 265"/>
                      <a:gd name="T26" fmla="*/ 62 w 609"/>
                      <a:gd name="T27" fmla="*/ 238 h 265"/>
                      <a:gd name="T28" fmla="*/ 115 w 609"/>
                      <a:gd name="T29" fmla="*/ 256 h 265"/>
                      <a:gd name="T30" fmla="*/ 168 w 609"/>
                      <a:gd name="T31" fmla="*/ 264 h 265"/>
                      <a:gd name="T32" fmla="*/ 220 w 609"/>
                      <a:gd name="T33" fmla="*/ 264 h 265"/>
                      <a:gd name="T34" fmla="*/ 317 w 609"/>
                      <a:gd name="T35" fmla="*/ 256 h 265"/>
                      <a:gd name="T36" fmla="*/ 396 w 609"/>
                      <a:gd name="T37" fmla="*/ 229 h 265"/>
                      <a:gd name="T38" fmla="*/ 467 w 609"/>
                      <a:gd name="T39" fmla="*/ 185 h 265"/>
                      <a:gd name="T40" fmla="*/ 520 w 609"/>
                      <a:gd name="T41" fmla="*/ 150 h 265"/>
                      <a:gd name="T42" fmla="*/ 555 w 609"/>
                      <a:gd name="T43" fmla="*/ 106 h 265"/>
                      <a:gd name="T44" fmla="*/ 572 w 609"/>
                      <a:gd name="T45" fmla="*/ 71 h 265"/>
                      <a:gd name="T46" fmla="*/ 608 w 609"/>
                      <a:gd name="T47" fmla="*/ 88 h 265"/>
                      <a:gd name="T48" fmla="*/ 564 w 609"/>
                      <a:gd name="T49" fmla="*/ 0 h 26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609" h="265">
                        <a:moveTo>
                          <a:pt x="564" y="0"/>
                        </a:moveTo>
                        <a:lnTo>
                          <a:pt x="484" y="44"/>
                        </a:lnTo>
                        <a:lnTo>
                          <a:pt x="520" y="53"/>
                        </a:lnTo>
                        <a:lnTo>
                          <a:pt x="502" y="79"/>
                        </a:lnTo>
                        <a:lnTo>
                          <a:pt x="484" y="115"/>
                        </a:lnTo>
                        <a:lnTo>
                          <a:pt x="440" y="159"/>
                        </a:lnTo>
                        <a:lnTo>
                          <a:pt x="388" y="194"/>
                        </a:lnTo>
                        <a:lnTo>
                          <a:pt x="317" y="229"/>
                        </a:lnTo>
                        <a:lnTo>
                          <a:pt x="229" y="247"/>
                        </a:lnTo>
                        <a:lnTo>
                          <a:pt x="176" y="247"/>
                        </a:lnTo>
                        <a:lnTo>
                          <a:pt x="124" y="247"/>
                        </a:lnTo>
                        <a:lnTo>
                          <a:pt x="62" y="238"/>
                        </a:lnTo>
                        <a:lnTo>
                          <a:pt x="0" y="220"/>
                        </a:lnTo>
                        <a:lnTo>
                          <a:pt x="62" y="238"/>
                        </a:lnTo>
                        <a:lnTo>
                          <a:pt x="115" y="256"/>
                        </a:lnTo>
                        <a:lnTo>
                          <a:pt x="168" y="264"/>
                        </a:lnTo>
                        <a:lnTo>
                          <a:pt x="220" y="264"/>
                        </a:lnTo>
                        <a:lnTo>
                          <a:pt x="317" y="256"/>
                        </a:lnTo>
                        <a:lnTo>
                          <a:pt x="396" y="229"/>
                        </a:lnTo>
                        <a:lnTo>
                          <a:pt x="467" y="185"/>
                        </a:lnTo>
                        <a:lnTo>
                          <a:pt x="520" y="150"/>
                        </a:lnTo>
                        <a:lnTo>
                          <a:pt x="555" y="106"/>
                        </a:lnTo>
                        <a:lnTo>
                          <a:pt x="572" y="71"/>
                        </a:lnTo>
                        <a:lnTo>
                          <a:pt x="608" y="88"/>
                        </a:lnTo>
                        <a:lnTo>
                          <a:pt x="564" y="0"/>
                        </a:lnTo>
                      </a:path>
                    </a:pathLst>
                  </a:custGeom>
                  <a:solidFill>
                    <a:srgbClr val="FF9900"/>
                  </a:solidFill>
                  <a:ln w="12700" cap="rnd" cmpd="sng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1" name="Freeform 17"/>
                  <p:cNvSpPr>
                    <a:spLocks/>
                  </p:cNvSpPr>
                  <p:nvPr/>
                </p:nvSpPr>
                <p:spPr bwMode="auto">
                  <a:xfrm>
                    <a:off x="4137" y="2684"/>
                    <a:ext cx="344" cy="555"/>
                  </a:xfrm>
                  <a:custGeom>
                    <a:avLst/>
                    <a:gdLst>
                      <a:gd name="T0" fmla="*/ 255 w 344"/>
                      <a:gd name="T1" fmla="*/ 0 h 555"/>
                      <a:gd name="T2" fmla="*/ 220 w 344"/>
                      <a:gd name="T3" fmla="*/ 88 h 555"/>
                      <a:gd name="T4" fmla="*/ 255 w 344"/>
                      <a:gd name="T5" fmla="*/ 70 h 555"/>
                      <a:gd name="T6" fmla="*/ 264 w 344"/>
                      <a:gd name="T7" fmla="*/ 97 h 555"/>
                      <a:gd name="T8" fmla="*/ 273 w 344"/>
                      <a:gd name="T9" fmla="*/ 141 h 555"/>
                      <a:gd name="T10" fmla="*/ 273 w 344"/>
                      <a:gd name="T11" fmla="*/ 194 h 555"/>
                      <a:gd name="T12" fmla="*/ 264 w 344"/>
                      <a:gd name="T13" fmla="*/ 264 h 555"/>
                      <a:gd name="T14" fmla="*/ 246 w 344"/>
                      <a:gd name="T15" fmla="*/ 299 h 555"/>
                      <a:gd name="T16" fmla="*/ 237 w 344"/>
                      <a:gd name="T17" fmla="*/ 334 h 555"/>
                      <a:gd name="T18" fmla="*/ 211 w 344"/>
                      <a:gd name="T19" fmla="*/ 370 h 555"/>
                      <a:gd name="T20" fmla="*/ 185 w 344"/>
                      <a:gd name="T21" fmla="*/ 414 h 555"/>
                      <a:gd name="T22" fmla="*/ 149 w 344"/>
                      <a:gd name="T23" fmla="*/ 449 h 555"/>
                      <a:gd name="T24" fmla="*/ 114 w 344"/>
                      <a:gd name="T25" fmla="*/ 484 h 555"/>
                      <a:gd name="T26" fmla="*/ 61 w 344"/>
                      <a:gd name="T27" fmla="*/ 519 h 555"/>
                      <a:gd name="T28" fmla="*/ 0 w 344"/>
                      <a:gd name="T29" fmla="*/ 554 h 555"/>
                      <a:gd name="T30" fmla="*/ 61 w 344"/>
                      <a:gd name="T31" fmla="*/ 528 h 555"/>
                      <a:gd name="T32" fmla="*/ 114 w 344"/>
                      <a:gd name="T33" fmla="*/ 493 h 555"/>
                      <a:gd name="T34" fmla="*/ 158 w 344"/>
                      <a:gd name="T35" fmla="*/ 458 h 555"/>
                      <a:gd name="T36" fmla="*/ 193 w 344"/>
                      <a:gd name="T37" fmla="*/ 422 h 555"/>
                      <a:gd name="T38" fmla="*/ 255 w 344"/>
                      <a:gd name="T39" fmla="*/ 352 h 555"/>
                      <a:gd name="T40" fmla="*/ 290 w 344"/>
                      <a:gd name="T41" fmla="*/ 273 h 555"/>
                      <a:gd name="T42" fmla="*/ 308 w 344"/>
                      <a:gd name="T43" fmla="*/ 202 h 555"/>
                      <a:gd name="T44" fmla="*/ 317 w 344"/>
                      <a:gd name="T45" fmla="*/ 132 h 555"/>
                      <a:gd name="T46" fmla="*/ 317 w 344"/>
                      <a:gd name="T47" fmla="*/ 79 h 555"/>
                      <a:gd name="T48" fmla="*/ 308 w 344"/>
                      <a:gd name="T49" fmla="*/ 44 h 555"/>
                      <a:gd name="T50" fmla="*/ 343 w 344"/>
                      <a:gd name="T51" fmla="*/ 26 h 555"/>
                      <a:gd name="T52" fmla="*/ 255 w 344"/>
                      <a:gd name="T53" fmla="*/ 0 h 55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44" h="555">
                        <a:moveTo>
                          <a:pt x="255" y="0"/>
                        </a:moveTo>
                        <a:lnTo>
                          <a:pt x="220" y="88"/>
                        </a:lnTo>
                        <a:lnTo>
                          <a:pt x="255" y="70"/>
                        </a:lnTo>
                        <a:lnTo>
                          <a:pt x="264" y="97"/>
                        </a:lnTo>
                        <a:lnTo>
                          <a:pt x="273" y="141"/>
                        </a:lnTo>
                        <a:lnTo>
                          <a:pt x="273" y="194"/>
                        </a:lnTo>
                        <a:lnTo>
                          <a:pt x="264" y="264"/>
                        </a:lnTo>
                        <a:lnTo>
                          <a:pt x="246" y="299"/>
                        </a:lnTo>
                        <a:lnTo>
                          <a:pt x="237" y="334"/>
                        </a:lnTo>
                        <a:lnTo>
                          <a:pt x="211" y="370"/>
                        </a:lnTo>
                        <a:lnTo>
                          <a:pt x="185" y="414"/>
                        </a:lnTo>
                        <a:lnTo>
                          <a:pt x="149" y="449"/>
                        </a:lnTo>
                        <a:lnTo>
                          <a:pt x="114" y="484"/>
                        </a:lnTo>
                        <a:lnTo>
                          <a:pt x="61" y="519"/>
                        </a:lnTo>
                        <a:lnTo>
                          <a:pt x="0" y="554"/>
                        </a:lnTo>
                        <a:lnTo>
                          <a:pt x="61" y="528"/>
                        </a:lnTo>
                        <a:lnTo>
                          <a:pt x="114" y="493"/>
                        </a:lnTo>
                        <a:lnTo>
                          <a:pt x="158" y="458"/>
                        </a:lnTo>
                        <a:lnTo>
                          <a:pt x="193" y="422"/>
                        </a:lnTo>
                        <a:lnTo>
                          <a:pt x="255" y="352"/>
                        </a:lnTo>
                        <a:lnTo>
                          <a:pt x="290" y="273"/>
                        </a:lnTo>
                        <a:lnTo>
                          <a:pt x="308" y="202"/>
                        </a:lnTo>
                        <a:lnTo>
                          <a:pt x="317" y="132"/>
                        </a:lnTo>
                        <a:lnTo>
                          <a:pt x="317" y="79"/>
                        </a:lnTo>
                        <a:lnTo>
                          <a:pt x="308" y="44"/>
                        </a:lnTo>
                        <a:lnTo>
                          <a:pt x="343" y="26"/>
                        </a:lnTo>
                        <a:lnTo>
                          <a:pt x="255" y="0"/>
                        </a:lnTo>
                      </a:path>
                    </a:pathLst>
                  </a:custGeom>
                  <a:solidFill>
                    <a:srgbClr val="FF9900"/>
                  </a:solidFill>
                  <a:ln w="12700" cap="rnd" cmpd="sng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2" name="Freeform 18"/>
                  <p:cNvSpPr>
                    <a:spLocks/>
                  </p:cNvSpPr>
                  <p:nvPr/>
                </p:nvSpPr>
                <p:spPr bwMode="auto">
                  <a:xfrm>
                    <a:off x="4102" y="2438"/>
                    <a:ext cx="256" cy="608"/>
                  </a:xfrm>
                  <a:custGeom>
                    <a:avLst/>
                    <a:gdLst>
                      <a:gd name="T0" fmla="*/ 0 w 256"/>
                      <a:gd name="T1" fmla="*/ 44 h 608"/>
                      <a:gd name="T2" fmla="*/ 35 w 256"/>
                      <a:gd name="T3" fmla="*/ 123 h 608"/>
                      <a:gd name="T4" fmla="*/ 44 w 256"/>
                      <a:gd name="T5" fmla="*/ 88 h 608"/>
                      <a:gd name="T6" fmla="*/ 70 w 256"/>
                      <a:gd name="T7" fmla="*/ 105 h 608"/>
                      <a:gd name="T8" fmla="*/ 105 w 256"/>
                      <a:gd name="T9" fmla="*/ 132 h 608"/>
                      <a:gd name="T10" fmla="*/ 149 w 256"/>
                      <a:gd name="T11" fmla="*/ 167 h 608"/>
                      <a:gd name="T12" fmla="*/ 184 w 256"/>
                      <a:gd name="T13" fmla="*/ 220 h 608"/>
                      <a:gd name="T14" fmla="*/ 220 w 256"/>
                      <a:gd name="T15" fmla="*/ 290 h 608"/>
                      <a:gd name="T16" fmla="*/ 237 w 256"/>
                      <a:gd name="T17" fmla="*/ 378 h 608"/>
                      <a:gd name="T18" fmla="*/ 246 w 256"/>
                      <a:gd name="T19" fmla="*/ 431 h 608"/>
                      <a:gd name="T20" fmla="*/ 237 w 256"/>
                      <a:gd name="T21" fmla="*/ 484 h 608"/>
                      <a:gd name="T22" fmla="*/ 228 w 256"/>
                      <a:gd name="T23" fmla="*/ 545 h 608"/>
                      <a:gd name="T24" fmla="*/ 211 w 256"/>
                      <a:gd name="T25" fmla="*/ 607 h 608"/>
                      <a:gd name="T26" fmla="*/ 237 w 256"/>
                      <a:gd name="T27" fmla="*/ 554 h 608"/>
                      <a:gd name="T28" fmla="*/ 246 w 256"/>
                      <a:gd name="T29" fmla="*/ 492 h 608"/>
                      <a:gd name="T30" fmla="*/ 255 w 256"/>
                      <a:gd name="T31" fmla="*/ 440 h 608"/>
                      <a:gd name="T32" fmla="*/ 255 w 256"/>
                      <a:gd name="T33" fmla="*/ 387 h 608"/>
                      <a:gd name="T34" fmla="*/ 246 w 256"/>
                      <a:gd name="T35" fmla="*/ 290 h 608"/>
                      <a:gd name="T36" fmla="*/ 220 w 256"/>
                      <a:gd name="T37" fmla="*/ 211 h 608"/>
                      <a:gd name="T38" fmla="*/ 184 w 256"/>
                      <a:gd name="T39" fmla="*/ 140 h 608"/>
                      <a:gd name="T40" fmla="*/ 140 w 256"/>
                      <a:gd name="T41" fmla="*/ 88 h 608"/>
                      <a:gd name="T42" fmla="*/ 96 w 256"/>
                      <a:gd name="T43" fmla="*/ 52 h 608"/>
                      <a:gd name="T44" fmla="*/ 70 w 256"/>
                      <a:gd name="T45" fmla="*/ 35 h 608"/>
                      <a:gd name="T46" fmla="*/ 79 w 256"/>
                      <a:gd name="T47" fmla="*/ 0 h 608"/>
                      <a:gd name="T48" fmla="*/ 0 w 256"/>
                      <a:gd name="T49" fmla="*/ 44 h 60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256" h="608">
                        <a:moveTo>
                          <a:pt x="0" y="44"/>
                        </a:moveTo>
                        <a:lnTo>
                          <a:pt x="35" y="123"/>
                        </a:lnTo>
                        <a:lnTo>
                          <a:pt x="44" y="88"/>
                        </a:lnTo>
                        <a:lnTo>
                          <a:pt x="70" y="105"/>
                        </a:lnTo>
                        <a:lnTo>
                          <a:pt x="105" y="132"/>
                        </a:lnTo>
                        <a:lnTo>
                          <a:pt x="149" y="167"/>
                        </a:lnTo>
                        <a:lnTo>
                          <a:pt x="184" y="220"/>
                        </a:lnTo>
                        <a:lnTo>
                          <a:pt x="220" y="290"/>
                        </a:lnTo>
                        <a:lnTo>
                          <a:pt x="237" y="378"/>
                        </a:lnTo>
                        <a:lnTo>
                          <a:pt x="246" y="431"/>
                        </a:lnTo>
                        <a:lnTo>
                          <a:pt x="237" y="484"/>
                        </a:lnTo>
                        <a:lnTo>
                          <a:pt x="228" y="545"/>
                        </a:lnTo>
                        <a:lnTo>
                          <a:pt x="211" y="607"/>
                        </a:lnTo>
                        <a:lnTo>
                          <a:pt x="237" y="554"/>
                        </a:lnTo>
                        <a:lnTo>
                          <a:pt x="246" y="492"/>
                        </a:lnTo>
                        <a:lnTo>
                          <a:pt x="255" y="440"/>
                        </a:lnTo>
                        <a:lnTo>
                          <a:pt x="255" y="387"/>
                        </a:lnTo>
                        <a:lnTo>
                          <a:pt x="246" y="290"/>
                        </a:lnTo>
                        <a:lnTo>
                          <a:pt x="220" y="211"/>
                        </a:lnTo>
                        <a:lnTo>
                          <a:pt x="184" y="140"/>
                        </a:lnTo>
                        <a:lnTo>
                          <a:pt x="140" y="88"/>
                        </a:lnTo>
                        <a:lnTo>
                          <a:pt x="96" y="52"/>
                        </a:lnTo>
                        <a:lnTo>
                          <a:pt x="70" y="35"/>
                        </a:lnTo>
                        <a:lnTo>
                          <a:pt x="79" y="0"/>
                        </a:lnTo>
                        <a:lnTo>
                          <a:pt x="0" y="44"/>
                        </a:lnTo>
                      </a:path>
                    </a:pathLst>
                  </a:custGeom>
                  <a:solidFill>
                    <a:srgbClr val="FF9900"/>
                  </a:solidFill>
                  <a:ln w="12700" cap="rnd" cmpd="sng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3" name="Freeform 19"/>
                  <p:cNvSpPr>
                    <a:spLocks/>
                  </p:cNvSpPr>
                  <p:nvPr/>
                </p:nvSpPr>
                <p:spPr bwMode="auto">
                  <a:xfrm>
                    <a:off x="3750" y="2464"/>
                    <a:ext cx="555" cy="335"/>
                  </a:xfrm>
                  <a:custGeom>
                    <a:avLst/>
                    <a:gdLst>
                      <a:gd name="T0" fmla="*/ 0 w 555"/>
                      <a:gd name="T1" fmla="*/ 79 h 335"/>
                      <a:gd name="T2" fmla="*/ 88 w 555"/>
                      <a:gd name="T3" fmla="*/ 114 h 335"/>
                      <a:gd name="T4" fmla="*/ 70 w 555"/>
                      <a:gd name="T5" fmla="*/ 79 h 335"/>
                      <a:gd name="T6" fmla="*/ 96 w 555"/>
                      <a:gd name="T7" fmla="*/ 70 h 335"/>
                      <a:gd name="T8" fmla="*/ 140 w 555"/>
                      <a:gd name="T9" fmla="*/ 70 h 335"/>
                      <a:gd name="T10" fmla="*/ 193 w 555"/>
                      <a:gd name="T11" fmla="*/ 62 h 335"/>
                      <a:gd name="T12" fmla="*/ 264 w 555"/>
                      <a:gd name="T13" fmla="*/ 79 h 335"/>
                      <a:gd name="T14" fmla="*/ 299 w 555"/>
                      <a:gd name="T15" fmla="*/ 88 h 335"/>
                      <a:gd name="T16" fmla="*/ 334 w 555"/>
                      <a:gd name="T17" fmla="*/ 106 h 335"/>
                      <a:gd name="T18" fmla="*/ 378 w 555"/>
                      <a:gd name="T19" fmla="*/ 123 h 335"/>
                      <a:gd name="T20" fmla="*/ 413 w 555"/>
                      <a:gd name="T21" fmla="*/ 150 h 335"/>
                      <a:gd name="T22" fmla="*/ 448 w 555"/>
                      <a:gd name="T23" fmla="*/ 185 h 335"/>
                      <a:gd name="T24" fmla="*/ 484 w 555"/>
                      <a:gd name="T25" fmla="*/ 229 h 335"/>
                      <a:gd name="T26" fmla="*/ 519 w 555"/>
                      <a:gd name="T27" fmla="*/ 273 h 335"/>
                      <a:gd name="T28" fmla="*/ 554 w 555"/>
                      <a:gd name="T29" fmla="*/ 334 h 335"/>
                      <a:gd name="T30" fmla="*/ 528 w 555"/>
                      <a:gd name="T31" fmla="*/ 273 h 335"/>
                      <a:gd name="T32" fmla="*/ 501 w 555"/>
                      <a:gd name="T33" fmla="*/ 220 h 335"/>
                      <a:gd name="T34" fmla="*/ 466 w 555"/>
                      <a:gd name="T35" fmla="*/ 176 h 335"/>
                      <a:gd name="T36" fmla="*/ 431 w 555"/>
                      <a:gd name="T37" fmla="*/ 141 h 335"/>
                      <a:gd name="T38" fmla="*/ 352 w 555"/>
                      <a:gd name="T39" fmla="*/ 88 h 335"/>
                      <a:gd name="T40" fmla="*/ 281 w 555"/>
                      <a:gd name="T41" fmla="*/ 44 h 335"/>
                      <a:gd name="T42" fmla="*/ 202 w 555"/>
                      <a:gd name="T43" fmla="*/ 26 h 335"/>
                      <a:gd name="T44" fmla="*/ 140 w 555"/>
                      <a:gd name="T45" fmla="*/ 18 h 335"/>
                      <a:gd name="T46" fmla="*/ 88 w 555"/>
                      <a:gd name="T47" fmla="*/ 18 h 335"/>
                      <a:gd name="T48" fmla="*/ 52 w 555"/>
                      <a:gd name="T49" fmla="*/ 35 h 335"/>
                      <a:gd name="T50" fmla="*/ 35 w 555"/>
                      <a:gd name="T51" fmla="*/ 0 h 335"/>
                      <a:gd name="T52" fmla="*/ 0 w 555"/>
                      <a:gd name="T53" fmla="*/ 79 h 3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555" h="335">
                        <a:moveTo>
                          <a:pt x="0" y="79"/>
                        </a:moveTo>
                        <a:lnTo>
                          <a:pt x="88" y="114"/>
                        </a:lnTo>
                        <a:lnTo>
                          <a:pt x="70" y="79"/>
                        </a:lnTo>
                        <a:lnTo>
                          <a:pt x="96" y="70"/>
                        </a:lnTo>
                        <a:lnTo>
                          <a:pt x="140" y="70"/>
                        </a:lnTo>
                        <a:lnTo>
                          <a:pt x="193" y="62"/>
                        </a:lnTo>
                        <a:lnTo>
                          <a:pt x="264" y="79"/>
                        </a:lnTo>
                        <a:lnTo>
                          <a:pt x="299" y="88"/>
                        </a:lnTo>
                        <a:lnTo>
                          <a:pt x="334" y="106"/>
                        </a:lnTo>
                        <a:lnTo>
                          <a:pt x="378" y="123"/>
                        </a:lnTo>
                        <a:lnTo>
                          <a:pt x="413" y="150"/>
                        </a:lnTo>
                        <a:lnTo>
                          <a:pt x="448" y="185"/>
                        </a:lnTo>
                        <a:lnTo>
                          <a:pt x="484" y="229"/>
                        </a:lnTo>
                        <a:lnTo>
                          <a:pt x="519" y="273"/>
                        </a:lnTo>
                        <a:lnTo>
                          <a:pt x="554" y="334"/>
                        </a:lnTo>
                        <a:lnTo>
                          <a:pt x="528" y="273"/>
                        </a:lnTo>
                        <a:lnTo>
                          <a:pt x="501" y="220"/>
                        </a:lnTo>
                        <a:lnTo>
                          <a:pt x="466" y="176"/>
                        </a:lnTo>
                        <a:lnTo>
                          <a:pt x="431" y="141"/>
                        </a:lnTo>
                        <a:lnTo>
                          <a:pt x="352" y="88"/>
                        </a:lnTo>
                        <a:lnTo>
                          <a:pt x="281" y="44"/>
                        </a:lnTo>
                        <a:lnTo>
                          <a:pt x="202" y="26"/>
                        </a:lnTo>
                        <a:lnTo>
                          <a:pt x="140" y="18"/>
                        </a:lnTo>
                        <a:lnTo>
                          <a:pt x="88" y="18"/>
                        </a:lnTo>
                        <a:lnTo>
                          <a:pt x="52" y="35"/>
                        </a:lnTo>
                        <a:lnTo>
                          <a:pt x="35" y="0"/>
                        </a:lnTo>
                        <a:lnTo>
                          <a:pt x="0" y="79"/>
                        </a:lnTo>
                      </a:path>
                    </a:pathLst>
                  </a:custGeom>
                  <a:solidFill>
                    <a:srgbClr val="FF9900"/>
                  </a:solidFill>
                  <a:ln w="12700" cap="rnd" cmpd="sng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4" name="Freeform 20"/>
                  <p:cNvSpPr>
                    <a:spLocks/>
                  </p:cNvSpPr>
                  <p:nvPr/>
                </p:nvSpPr>
                <p:spPr bwMode="auto">
                  <a:xfrm>
                    <a:off x="3512" y="2578"/>
                    <a:ext cx="608" cy="257"/>
                  </a:xfrm>
                  <a:custGeom>
                    <a:avLst/>
                    <a:gdLst>
                      <a:gd name="T0" fmla="*/ 35 w 608"/>
                      <a:gd name="T1" fmla="*/ 256 h 257"/>
                      <a:gd name="T2" fmla="*/ 123 w 608"/>
                      <a:gd name="T3" fmla="*/ 220 h 257"/>
                      <a:gd name="T4" fmla="*/ 88 w 608"/>
                      <a:gd name="T5" fmla="*/ 212 h 257"/>
                      <a:gd name="T6" fmla="*/ 97 w 608"/>
                      <a:gd name="T7" fmla="*/ 185 h 257"/>
                      <a:gd name="T8" fmla="*/ 123 w 608"/>
                      <a:gd name="T9" fmla="*/ 150 h 257"/>
                      <a:gd name="T10" fmla="*/ 167 w 608"/>
                      <a:gd name="T11" fmla="*/ 106 h 257"/>
                      <a:gd name="T12" fmla="*/ 220 w 608"/>
                      <a:gd name="T13" fmla="*/ 71 h 257"/>
                      <a:gd name="T14" fmla="*/ 290 w 608"/>
                      <a:gd name="T15" fmla="*/ 36 h 257"/>
                      <a:gd name="T16" fmla="*/ 378 w 608"/>
                      <a:gd name="T17" fmla="*/ 18 h 257"/>
                      <a:gd name="T18" fmla="*/ 422 w 608"/>
                      <a:gd name="T19" fmla="*/ 18 h 257"/>
                      <a:gd name="T20" fmla="*/ 484 w 608"/>
                      <a:gd name="T21" fmla="*/ 18 h 257"/>
                      <a:gd name="T22" fmla="*/ 546 w 608"/>
                      <a:gd name="T23" fmla="*/ 27 h 257"/>
                      <a:gd name="T24" fmla="*/ 607 w 608"/>
                      <a:gd name="T25" fmla="*/ 44 h 257"/>
                      <a:gd name="T26" fmla="*/ 546 w 608"/>
                      <a:gd name="T27" fmla="*/ 27 h 257"/>
                      <a:gd name="T28" fmla="*/ 484 w 608"/>
                      <a:gd name="T29" fmla="*/ 9 h 257"/>
                      <a:gd name="T30" fmla="*/ 431 w 608"/>
                      <a:gd name="T31" fmla="*/ 0 h 257"/>
                      <a:gd name="T32" fmla="*/ 378 w 608"/>
                      <a:gd name="T33" fmla="*/ 0 h 257"/>
                      <a:gd name="T34" fmla="*/ 290 w 608"/>
                      <a:gd name="T35" fmla="*/ 9 h 257"/>
                      <a:gd name="T36" fmla="*/ 202 w 608"/>
                      <a:gd name="T37" fmla="*/ 36 h 257"/>
                      <a:gd name="T38" fmla="*/ 141 w 608"/>
                      <a:gd name="T39" fmla="*/ 80 h 257"/>
                      <a:gd name="T40" fmla="*/ 88 w 608"/>
                      <a:gd name="T41" fmla="*/ 115 h 257"/>
                      <a:gd name="T42" fmla="*/ 53 w 608"/>
                      <a:gd name="T43" fmla="*/ 159 h 257"/>
                      <a:gd name="T44" fmla="*/ 35 w 608"/>
                      <a:gd name="T45" fmla="*/ 194 h 257"/>
                      <a:gd name="T46" fmla="*/ 0 w 608"/>
                      <a:gd name="T47" fmla="*/ 176 h 257"/>
                      <a:gd name="T48" fmla="*/ 35 w 608"/>
                      <a:gd name="T49" fmla="*/ 256 h 25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608" h="257">
                        <a:moveTo>
                          <a:pt x="35" y="256"/>
                        </a:moveTo>
                        <a:lnTo>
                          <a:pt x="123" y="220"/>
                        </a:lnTo>
                        <a:lnTo>
                          <a:pt x="88" y="212"/>
                        </a:lnTo>
                        <a:lnTo>
                          <a:pt x="97" y="185"/>
                        </a:lnTo>
                        <a:lnTo>
                          <a:pt x="123" y="150"/>
                        </a:lnTo>
                        <a:lnTo>
                          <a:pt x="167" y="106"/>
                        </a:lnTo>
                        <a:lnTo>
                          <a:pt x="220" y="71"/>
                        </a:lnTo>
                        <a:lnTo>
                          <a:pt x="290" y="36"/>
                        </a:lnTo>
                        <a:lnTo>
                          <a:pt x="378" y="18"/>
                        </a:lnTo>
                        <a:lnTo>
                          <a:pt x="422" y="18"/>
                        </a:lnTo>
                        <a:lnTo>
                          <a:pt x="484" y="18"/>
                        </a:lnTo>
                        <a:lnTo>
                          <a:pt x="546" y="27"/>
                        </a:lnTo>
                        <a:lnTo>
                          <a:pt x="607" y="44"/>
                        </a:lnTo>
                        <a:lnTo>
                          <a:pt x="546" y="27"/>
                        </a:lnTo>
                        <a:lnTo>
                          <a:pt x="484" y="9"/>
                        </a:lnTo>
                        <a:lnTo>
                          <a:pt x="431" y="0"/>
                        </a:lnTo>
                        <a:lnTo>
                          <a:pt x="378" y="0"/>
                        </a:lnTo>
                        <a:lnTo>
                          <a:pt x="290" y="9"/>
                        </a:lnTo>
                        <a:lnTo>
                          <a:pt x="202" y="36"/>
                        </a:lnTo>
                        <a:lnTo>
                          <a:pt x="141" y="80"/>
                        </a:lnTo>
                        <a:lnTo>
                          <a:pt x="88" y="115"/>
                        </a:lnTo>
                        <a:lnTo>
                          <a:pt x="53" y="159"/>
                        </a:lnTo>
                        <a:lnTo>
                          <a:pt x="35" y="194"/>
                        </a:lnTo>
                        <a:lnTo>
                          <a:pt x="0" y="176"/>
                        </a:lnTo>
                        <a:lnTo>
                          <a:pt x="35" y="256"/>
                        </a:lnTo>
                      </a:path>
                    </a:pathLst>
                  </a:custGeom>
                  <a:solidFill>
                    <a:srgbClr val="FF9900"/>
                  </a:solidFill>
                  <a:ln w="12700" cap="rnd" cmpd="sng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5" name="Freeform 21"/>
                  <p:cNvSpPr>
                    <a:spLocks/>
                  </p:cNvSpPr>
                  <p:nvPr/>
                </p:nvSpPr>
                <p:spPr bwMode="auto">
                  <a:xfrm>
                    <a:off x="3530" y="2631"/>
                    <a:ext cx="335" cy="556"/>
                  </a:xfrm>
                  <a:custGeom>
                    <a:avLst/>
                    <a:gdLst>
                      <a:gd name="T0" fmla="*/ 88 w 335"/>
                      <a:gd name="T1" fmla="*/ 555 h 556"/>
                      <a:gd name="T2" fmla="*/ 114 w 335"/>
                      <a:gd name="T3" fmla="*/ 475 h 556"/>
                      <a:gd name="T4" fmla="*/ 88 w 335"/>
                      <a:gd name="T5" fmla="*/ 484 h 556"/>
                      <a:gd name="T6" fmla="*/ 79 w 335"/>
                      <a:gd name="T7" fmla="*/ 458 h 556"/>
                      <a:gd name="T8" fmla="*/ 70 w 335"/>
                      <a:gd name="T9" fmla="*/ 423 h 556"/>
                      <a:gd name="T10" fmla="*/ 70 w 335"/>
                      <a:gd name="T11" fmla="*/ 361 h 556"/>
                      <a:gd name="T12" fmla="*/ 79 w 335"/>
                      <a:gd name="T13" fmla="*/ 291 h 556"/>
                      <a:gd name="T14" fmla="*/ 88 w 335"/>
                      <a:gd name="T15" fmla="*/ 255 h 556"/>
                      <a:gd name="T16" fmla="*/ 105 w 335"/>
                      <a:gd name="T17" fmla="*/ 220 h 556"/>
                      <a:gd name="T18" fmla="*/ 123 w 335"/>
                      <a:gd name="T19" fmla="*/ 185 h 556"/>
                      <a:gd name="T20" fmla="*/ 149 w 335"/>
                      <a:gd name="T21" fmla="*/ 150 h 556"/>
                      <a:gd name="T22" fmla="*/ 184 w 335"/>
                      <a:gd name="T23" fmla="*/ 106 h 556"/>
                      <a:gd name="T24" fmla="*/ 228 w 335"/>
                      <a:gd name="T25" fmla="*/ 71 h 556"/>
                      <a:gd name="T26" fmla="*/ 272 w 335"/>
                      <a:gd name="T27" fmla="*/ 35 h 556"/>
                      <a:gd name="T28" fmla="*/ 334 w 335"/>
                      <a:gd name="T29" fmla="*/ 0 h 556"/>
                      <a:gd name="T30" fmla="*/ 272 w 335"/>
                      <a:gd name="T31" fmla="*/ 27 h 556"/>
                      <a:gd name="T32" fmla="*/ 228 w 335"/>
                      <a:gd name="T33" fmla="*/ 62 h 556"/>
                      <a:gd name="T34" fmla="*/ 184 w 335"/>
                      <a:gd name="T35" fmla="*/ 97 h 556"/>
                      <a:gd name="T36" fmla="*/ 140 w 335"/>
                      <a:gd name="T37" fmla="*/ 132 h 556"/>
                      <a:gd name="T38" fmla="*/ 88 w 335"/>
                      <a:gd name="T39" fmla="*/ 203 h 556"/>
                      <a:gd name="T40" fmla="*/ 44 w 335"/>
                      <a:gd name="T41" fmla="*/ 282 h 556"/>
                      <a:gd name="T42" fmla="*/ 26 w 335"/>
                      <a:gd name="T43" fmla="*/ 352 h 556"/>
                      <a:gd name="T44" fmla="*/ 17 w 335"/>
                      <a:gd name="T45" fmla="*/ 423 h 556"/>
                      <a:gd name="T46" fmla="*/ 17 w 335"/>
                      <a:gd name="T47" fmla="*/ 475 h 556"/>
                      <a:gd name="T48" fmla="*/ 35 w 335"/>
                      <a:gd name="T49" fmla="*/ 511 h 556"/>
                      <a:gd name="T50" fmla="*/ 0 w 335"/>
                      <a:gd name="T51" fmla="*/ 528 h 556"/>
                      <a:gd name="T52" fmla="*/ 88 w 335"/>
                      <a:gd name="T53" fmla="*/ 555 h 55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35" h="556">
                        <a:moveTo>
                          <a:pt x="88" y="555"/>
                        </a:moveTo>
                        <a:lnTo>
                          <a:pt x="114" y="475"/>
                        </a:lnTo>
                        <a:lnTo>
                          <a:pt x="88" y="484"/>
                        </a:lnTo>
                        <a:lnTo>
                          <a:pt x="79" y="458"/>
                        </a:lnTo>
                        <a:lnTo>
                          <a:pt x="70" y="423"/>
                        </a:lnTo>
                        <a:lnTo>
                          <a:pt x="70" y="361"/>
                        </a:lnTo>
                        <a:lnTo>
                          <a:pt x="79" y="291"/>
                        </a:lnTo>
                        <a:lnTo>
                          <a:pt x="88" y="255"/>
                        </a:lnTo>
                        <a:lnTo>
                          <a:pt x="105" y="220"/>
                        </a:lnTo>
                        <a:lnTo>
                          <a:pt x="123" y="185"/>
                        </a:lnTo>
                        <a:lnTo>
                          <a:pt x="149" y="150"/>
                        </a:lnTo>
                        <a:lnTo>
                          <a:pt x="184" y="106"/>
                        </a:lnTo>
                        <a:lnTo>
                          <a:pt x="228" y="71"/>
                        </a:lnTo>
                        <a:lnTo>
                          <a:pt x="272" y="35"/>
                        </a:lnTo>
                        <a:lnTo>
                          <a:pt x="334" y="0"/>
                        </a:lnTo>
                        <a:lnTo>
                          <a:pt x="272" y="27"/>
                        </a:lnTo>
                        <a:lnTo>
                          <a:pt x="228" y="62"/>
                        </a:lnTo>
                        <a:lnTo>
                          <a:pt x="184" y="97"/>
                        </a:lnTo>
                        <a:lnTo>
                          <a:pt x="140" y="132"/>
                        </a:lnTo>
                        <a:lnTo>
                          <a:pt x="88" y="203"/>
                        </a:lnTo>
                        <a:lnTo>
                          <a:pt x="44" y="282"/>
                        </a:lnTo>
                        <a:lnTo>
                          <a:pt x="26" y="352"/>
                        </a:lnTo>
                        <a:lnTo>
                          <a:pt x="17" y="423"/>
                        </a:lnTo>
                        <a:lnTo>
                          <a:pt x="17" y="475"/>
                        </a:lnTo>
                        <a:lnTo>
                          <a:pt x="35" y="511"/>
                        </a:lnTo>
                        <a:lnTo>
                          <a:pt x="0" y="528"/>
                        </a:lnTo>
                        <a:lnTo>
                          <a:pt x="88" y="555"/>
                        </a:lnTo>
                      </a:path>
                    </a:pathLst>
                  </a:custGeom>
                  <a:solidFill>
                    <a:srgbClr val="FF9900"/>
                  </a:solidFill>
                  <a:ln w="12700" cap="rnd" cmpd="sng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6" name="Freeform 22"/>
                  <p:cNvSpPr>
                    <a:spLocks/>
                  </p:cNvSpPr>
                  <p:nvPr/>
                </p:nvSpPr>
                <p:spPr bwMode="auto">
                  <a:xfrm>
                    <a:off x="3644" y="2825"/>
                    <a:ext cx="256" cy="608"/>
                  </a:xfrm>
                  <a:custGeom>
                    <a:avLst/>
                    <a:gdLst>
                      <a:gd name="T0" fmla="*/ 255 w 256"/>
                      <a:gd name="T1" fmla="*/ 563 h 608"/>
                      <a:gd name="T2" fmla="*/ 220 w 256"/>
                      <a:gd name="T3" fmla="*/ 484 h 608"/>
                      <a:gd name="T4" fmla="*/ 211 w 256"/>
                      <a:gd name="T5" fmla="*/ 519 h 608"/>
                      <a:gd name="T6" fmla="*/ 185 w 256"/>
                      <a:gd name="T7" fmla="*/ 502 h 608"/>
                      <a:gd name="T8" fmla="*/ 150 w 256"/>
                      <a:gd name="T9" fmla="*/ 475 h 608"/>
                      <a:gd name="T10" fmla="*/ 106 w 256"/>
                      <a:gd name="T11" fmla="*/ 440 h 608"/>
                      <a:gd name="T12" fmla="*/ 70 w 256"/>
                      <a:gd name="T13" fmla="*/ 387 h 608"/>
                      <a:gd name="T14" fmla="*/ 35 w 256"/>
                      <a:gd name="T15" fmla="*/ 317 h 608"/>
                      <a:gd name="T16" fmla="*/ 18 w 256"/>
                      <a:gd name="T17" fmla="*/ 229 h 608"/>
                      <a:gd name="T18" fmla="*/ 9 w 256"/>
                      <a:gd name="T19" fmla="*/ 176 h 608"/>
                      <a:gd name="T20" fmla="*/ 18 w 256"/>
                      <a:gd name="T21" fmla="*/ 123 h 608"/>
                      <a:gd name="T22" fmla="*/ 26 w 256"/>
                      <a:gd name="T23" fmla="*/ 61 h 608"/>
                      <a:gd name="T24" fmla="*/ 44 w 256"/>
                      <a:gd name="T25" fmla="*/ 0 h 608"/>
                      <a:gd name="T26" fmla="*/ 18 w 256"/>
                      <a:gd name="T27" fmla="*/ 61 h 608"/>
                      <a:gd name="T28" fmla="*/ 9 w 256"/>
                      <a:gd name="T29" fmla="*/ 114 h 608"/>
                      <a:gd name="T30" fmla="*/ 0 w 256"/>
                      <a:gd name="T31" fmla="*/ 167 h 608"/>
                      <a:gd name="T32" fmla="*/ 0 w 256"/>
                      <a:gd name="T33" fmla="*/ 220 h 608"/>
                      <a:gd name="T34" fmla="*/ 9 w 256"/>
                      <a:gd name="T35" fmla="*/ 317 h 608"/>
                      <a:gd name="T36" fmla="*/ 35 w 256"/>
                      <a:gd name="T37" fmla="*/ 396 h 608"/>
                      <a:gd name="T38" fmla="*/ 70 w 256"/>
                      <a:gd name="T39" fmla="*/ 466 h 608"/>
                      <a:gd name="T40" fmla="*/ 114 w 256"/>
                      <a:gd name="T41" fmla="*/ 519 h 608"/>
                      <a:gd name="T42" fmla="*/ 158 w 256"/>
                      <a:gd name="T43" fmla="*/ 554 h 608"/>
                      <a:gd name="T44" fmla="*/ 194 w 256"/>
                      <a:gd name="T45" fmla="*/ 572 h 608"/>
                      <a:gd name="T46" fmla="*/ 176 w 256"/>
                      <a:gd name="T47" fmla="*/ 607 h 608"/>
                      <a:gd name="T48" fmla="*/ 255 w 256"/>
                      <a:gd name="T49" fmla="*/ 563 h 60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256" h="608">
                        <a:moveTo>
                          <a:pt x="255" y="563"/>
                        </a:moveTo>
                        <a:lnTo>
                          <a:pt x="220" y="484"/>
                        </a:lnTo>
                        <a:lnTo>
                          <a:pt x="211" y="519"/>
                        </a:lnTo>
                        <a:lnTo>
                          <a:pt x="185" y="502"/>
                        </a:lnTo>
                        <a:lnTo>
                          <a:pt x="150" y="475"/>
                        </a:lnTo>
                        <a:lnTo>
                          <a:pt x="106" y="440"/>
                        </a:lnTo>
                        <a:lnTo>
                          <a:pt x="70" y="387"/>
                        </a:lnTo>
                        <a:lnTo>
                          <a:pt x="35" y="317"/>
                        </a:lnTo>
                        <a:lnTo>
                          <a:pt x="18" y="229"/>
                        </a:lnTo>
                        <a:lnTo>
                          <a:pt x="9" y="176"/>
                        </a:lnTo>
                        <a:lnTo>
                          <a:pt x="18" y="123"/>
                        </a:lnTo>
                        <a:lnTo>
                          <a:pt x="26" y="61"/>
                        </a:lnTo>
                        <a:lnTo>
                          <a:pt x="44" y="0"/>
                        </a:lnTo>
                        <a:lnTo>
                          <a:pt x="18" y="61"/>
                        </a:lnTo>
                        <a:lnTo>
                          <a:pt x="9" y="114"/>
                        </a:lnTo>
                        <a:lnTo>
                          <a:pt x="0" y="167"/>
                        </a:lnTo>
                        <a:lnTo>
                          <a:pt x="0" y="220"/>
                        </a:lnTo>
                        <a:lnTo>
                          <a:pt x="9" y="317"/>
                        </a:lnTo>
                        <a:lnTo>
                          <a:pt x="35" y="396"/>
                        </a:lnTo>
                        <a:lnTo>
                          <a:pt x="70" y="466"/>
                        </a:lnTo>
                        <a:lnTo>
                          <a:pt x="114" y="519"/>
                        </a:lnTo>
                        <a:lnTo>
                          <a:pt x="158" y="554"/>
                        </a:lnTo>
                        <a:lnTo>
                          <a:pt x="194" y="572"/>
                        </a:lnTo>
                        <a:lnTo>
                          <a:pt x="176" y="607"/>
                        </a:lnTo>
                        <a:lnTo>
                          <a:pt x="255" y="563"/>
                        </a:lnTo>
                      </a:path>
                    </a:pathLst>
                  </a:custGeom>
                  <a:solidFill>
                    <a:srgbClr val="FF9900"/>
                  </a:solidFill>
                  <a:ln w="12700" cap="rnd" cmpd="sng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87" name="Freeform 23"/>
                  <p:cNvSpPr>
                    <a:spLocks/>
                  </p:cNvSpPr>
                  <p:nvPr/>
                </p:nvSpPr>
                <p:spPr bwMode="auto">
                  <a:xfrm>
                    <a:off x="3706" y="3080"/>
                    <a:ext cx="555" cy="336"/>
                  </a:xfrm>
                  <a:custGeom>
                    <a:avLst/>
                    <a:gdLst>
                      <a:gd name="T0" fmla="*/ 554 w 555"/>
                      <a:gd name="T1" fmla="*/ 247 h 336"/>
                      <a:gd name="T2" fmla="*/ 466 w 555"/>
                      <a:gd name="T3" fmla="*/ 211 h 336"/>
                      <a:gd name="T4" fmla="*/ 484 w 555"/>
                      <a:gd name="T5" fmla="*/ 247 h 336"/>
                      <a:gd name="T6" fmla="*/ 457 w 555"/>
                      <a:gd name="T7" fmla="*/ 255 h 336"/>
                      <a:gd name="T8" fmla="*/ 413 w 555"/>
                      <a:gd name="T9" fmla="*/ 264 h 336"/>
                      <a:gd name="T10" fmla="*/ 352 w 555"/>
                      <a:gd name="T11" fmla="*/ 264 h 336"/>
                      <a:gd name="T12" fmla="*/ 290 w 555"/>
                      <a:gd name="T13" fmla="*/ 255 h 336"/>
                      <a:gd name="T14" fmla="*/ 255 w 555"/>
                      <a:gd name="T15" fmla="*/ 247 h 336"/>
                      <a:gd name="T16" fmla="*/ 220 w 555"/>
                      <a:gd name="T17" fmla="*/ 229 h 336"/>
                      <a:gd name="T18" fmla="*/ 176 w 555"/>
                      <a:gd name="T19" fmla="*/ 211 h 336"/>
                      <a:gd name="T20" fmla="*/ 140 w 555"/>
                      <a:gd name="T21" fmla="*/ 185 h 336"/>
                      <a:gd name="T22" fmla="*/ 105 w 555"/>
                      <a:gd name="T23" fmla="*/ 150 h 336"/>
                      <a:gd name="T24" fmla="*/ 61 w 555"/>
                      <a:gd name="T25" fmla="*/ 106 h 336"/>
                      <a:gd name="T26" fmla="*/ 26 w 555"/>
                      <a:gd name="T27" fmla="*/ 53 h 336"/>
                      <a:gd name="T28" fmla="*/ 0 w 555"/>
                      <a:gd name="T29" fmla="*/ 0 h 336"/>
                      <a:gd name="T30" fmla="*/ 26 w 555"/>
                      <a:gd name="T31" fmla="*/ 53 h 336"/>
                      <a:gd name="T32" fmla="*/ 52 w 555"/>
                      <a:gd name="T33" fmla="*/ 106 h 336"/>
                      <a:gd name="T34" fmla="*/ 88 w 555"/>
                      <a:gd name="T35" fmla="*/ 150 h 336"/>
                      <a:gd name="T36" fmla="*/ 123 w 555"/>
                      <a:gd name="T37" fmla="*/ 194 h 336"/>
                      <a:gd name="T38" fmla="*/ 202 w 555"/>
                      <a:gd name="T39" fmla="*/ 247 h 336"/>
                      <a:gd name="T40" fmla="*/ 272 w 555"/>
                      <a:gd name="T41" fmla="*/ 282 h 336"/>
                      <a:gd name="T42" fmla="*/ 352 w 555"/>
                      <a:gd name="T43" fmla="*/ 308 h 336"/>
                      <a:gd name="T44" fmla="*/ 413 w 555"/>
                      <a:gd name="T45" fmla="*/ 317 h 336"/>
                      <a:gd name="T46" fmla="*/ 466 w 555"/>
                      <a:gd name="T47" fmla="*/ 308 h 336"/>
                      <a:gd name="T48" fmla="*/ 501 w 555"/>
                      <a:gd name="T49" fmla="*/ 299 h 336"/>
                      <a:gd name="T50" fmla="*/ 519 w 555"/>
                      <a:gd name="T51" fmla="*/ 335 h 336"/>
                      <a:gd name="T52" fmla="*/ 554 w 555"/>
                      <a:gd name="T53" fmla="*/ 247 h 3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555" h="336">
                        <a:moveTo>
                          <a:pt x="554" y="247"/>
                        </a:moveTo>
                        <a:lnTo>
                          <a:pt x="466" y="211"/>
                        </a:lnTo>
                        <a:lnTo>
                          <a:pt x="484" y="247"/>
                        </a:lnTo>
                        <a:lnTo>
                          <a:pt x="457" y="255"/>
                        </a:lnTo>
                        <a:lnTo>
                          <a:pt x="413" y="264"/>
                        </a:lnTo>
                        <a:lnTo>
                          <a:pt x="352" y="264"/>
                        </a:lnTo>
                        <a:lnTo>
                          <a:pt x="290" y="255"/>
                        </a:lnTo>
                        <a:lnTo>
                          <a:pt x="255" y="247"/>
                        </a:lnTo>
                        <a:lnTo>
                          <a:pt x="220" y="229"/>
                        </a:lnTo>
                        <a:lnTo>
                          <a:pt x="176" y="211"/>
                        </a:lnTo>
                        <a:lnTo>
                          <a:pt x="140" y="185"/>
                        </a:lnTo>
                        <a:lnTo>
                          <a:pt x="105" y="150"/>
                        </a:lnTo>
                        <a:lnTo>
                          <a:pt x="61" y="106"/>
                        </a:lnTo>
                        <a:lnTo>
                          <a:pt x="26" y="53"/>
                        </a:lnTo>
                        <a:lnTo>
                          <a:pt x="0" y="0"/>
                        </a:lnTo>
                        <a:lnTo>
                          <a:pt x="26" y="53"/>
                        </a:lnTo>
                        <a:lnTo>
                          <a:pt x="52" y="106"/>
                        </a:lnTo>
                        <a:lnTo>
                          <a:pt x="88" y="150"/>
                        </a:lnTo>
                        <a:lnTo>
                          <a:pt x="123" y="194"/>
                        </a:lnTo>
                        <a:lnTo>
                          <a:pt x="202" y="247"/>
                        </a:lnTo>
                        <a:lnTo>
                          <a:pt x="272" y="282"/>
                        </a:lnTo>
                        <a:lnTo>
                          <a:pt x="352" y="308"/>
                        </a:lnTo>
                        <a:lnTo>
                          <a:pt x="413" y="317"/>
                        </a:lnTo>
                        <a:lnTo>
                          <a:pt x="466" y="308"/>
                        </a:lnTo>
                        <a:lnTo>
                          <a:pt x="501" y="299"/>
                        </a:lnTo>
                        <a:lnTo>
                          <a:pt x="519" y="335"/>
                        </a:lnTo>
                        <a:lnTo>
                          <a:pt x="554" y="247"/>
                        </a:lnTo>
                      </a:path>
                    </a:pathLst>
                  </a:custGeom>
                  <a:solidFill>
                    <a:srgbClr val="FF9900"/>
                  </a:solidFill>
                  <a:ln w="12700" cap="rnd" cmpd="sng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477" name="Text Box 39"/>
              <p:cNvSpPr txBox="1">
                <a:spLocks noChangeArrowheads="1"/>
              </p:cNvSpPr>
              <p:nvPr/>
            </p:nvSpPr>
            <p:spPr bwMode="auto">
              <a:xfrm>
                <a:off x="5419725" y="1890713"/>
                <a:ext cx="1606550" cy="338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0" tIns="45715" rIns="91430" bIns="4571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600" dirty="0" smtClean="0">
                    <a:solidFill>
                      <a:srgbClr val="000000"/>
                    </a:solidFill>
                    <a:latin typeface="Arial" charset="0"/>
                  </a:rPr>
                  <a:t>Animal Amplification</a:t>
                </a:r>
              </a:p>
            </p:txBody>
          </p:sp>
        </p:grpSp>
        <p:grpSp>
          <p:nvGrpSpPr>
            <p:cNvPr id="279" name="Group 971"/>
            <p:cNvGrpSpPr>
              <a:grpSpLocks/>
            </p:cNvGrpSpPr>
            <p:nvPr/>
          </p:nvGrpSpPr>
          <p:grpSpPr bwMode="auto">
            <a:xfrm>
              <a:off x="3536574" y="2838490"/>
              <a:ext cx="677668" cy="188178"/>
              <a:chOff x="1715" y="2063"/>
              <a:chExt cx="1074" cy="286"/>
            </a:xfrm>
          </p:grpSpPr>
          <p:pic>
            <p:nvPicPr>
              <p:cNvPr id="369" name="Picture 97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" y="2069"/>
                <a:ext cx="383" cy="270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70" name="Group 973"/>
              <p:cNvGrpSpPr>
                <a:grpSpLocks noChangeAspect="1"/>
              </p:cNvGrpSpPr>
              <p:nvPr/>
            </p:nvGrpSpPr>
            <p:grpSpPr bwMode="auto">
              <a:xfrm>
                <a:off x="2100" y="2161"/>
                <a:ext cx="222" cy="171"/>
                <a:chOff x="1628" y="3370"/>
                <a:chExt cx="352" cy="270"/>
              </a:xfrm>
            </p:grpSpPr>
            <p:sp>
              <p:nvSpPr>
                <p:cNvPr id="386" name="Freeform 974"/>
                <p:cNvSpPr>
                  <a:spLocks noChangeAspect="1"/>
                </p:cNvSpPr>
                <p:nvPr/>
              </p:nvSpPr>
              <p:spPr bwMode="auto">
                <a:xfrm>
                  <a:off x="1724" y="3501"/>
                  <a:ext cx="52" cy="65"/>
                </a:xfrm>
                <a:custGeom>
                  <a:avLst/>
                  <a:gdLst>
                    <a:gd name="T0" fmla="*/ 0 w 28"/>
                    <a:gd name="T1" fmla="*/ 0 h 32"/>
                    <a:gd name="T2" fmla="*/ 24 w 28"/>
                    <a:gd name="T3" fmla="*/ 28 h 32"/>
                    <a:gd name="T4" fmla="*/ 37 w 28"/>
                    <a:gd name="T5" fmla="*/ 53 h 32"/>
                    <a:gd name="T6" fmla="*/ 61 w 28"/>
                    <a:gd name="T7" fmla="*/ 71 h 32"/>
                    <a:gd name="T8" fmla="*/ 85 w 28"/>
                    <a:gd name="T9" fmla="*/ 116 h 32"/>
                    <a:gd name="T10" fmla="*/ 97 w 28"/>
                    <a:gd name="T11" fmla="*/ 132 h 32"/>
                    <a:gd name="T12" fmla="*/ 89 w 28"/>
                    <a:gd name="T13" fmla="*/ 100 h 32"/>
                    <a:gd name="T14" fmla="*/ 69 w 28"/>
                    <a:gd name="T15" fmla="*/ 75 h 32"/>
                    <a:gd name="T16" fmla="*/ 48 w 28"/>
                    <a:gd name="T17" fmla="*/ 49 h 32"/>
                    <a:gd name="T18" fmla="*/ 35 w 28"/>
                    <a:gd name="T19" fmla="*/ 28 h 32"/>
                    <a:gd name="T20" fmla="*/ 24 w 28"/>
                    <a:gd name="T21" fmla="*/ 8 h 32"/>
                    <a:gd name="T22" fmla="*/ 0 w 28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32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11" y="13"/>
                      </a:lnTo>
                      <a:lnTo>
                        <a:pt x="18" y="17"/>
                      </a:lnTo>
                      <a:lnTo>
                        <a:pt x="25" y="28"/>
                      </a:lnTo>
                      <a:lnTo>
                        <a:pt x="28" y="32"/>
                      </a:lnTo>
                      <a:lnTo>
                        <a:pt x="26" y="24"/>
                      </a:lnTo>
                      <a:lnTo>
                        <a:pt x="20" y="18"/>
                      </a:lnTo>
                      <a:lnTo>
                        <a:pt x="14" y="12"/>
                      </a:lnTo>
                      <a:lnTo>
                        <a:pt x="10" y="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87" name="Freeform 975"/>
                <p:cNvSpPr>
                  <a:spLocks noChangeAspect="1"/>
                </p:cNvSpPr>
                <p:nvPr/>
              </p:nvSpPr>
              <p:spPr bwMode="auto">
                <a:xfrm>
                  <a:off x="1737" y="3504"/>
                  <a:ext cx="42" cy="53"/>
                </a:xfrm>
                <a:custGeom>
                  <a:avLst/>
                  <a:gdLst>
                    <a:gd name="T0" fmla="*/ 0 w 22"/>
                    <a:gd name="T1" fmla="*/ 0 h 26"/>
                    <a:gd name="T2" fmla="*/ 15 w 22"/>
                    <a:gd name="T3" fmla="*/ 29 h 26"/>
                    <a:gd name="T4" fmla="*/ 21 w 22"/>
                    <a:gd name="T5" fmla="*/ 49 h 26"/>
                    <a:gd name="T6" fmla="*/ 21 w 22"/>
                    <a:gd name="T7" fmla="*/ 67 h 26"/>
                    <a:gd name="T8" fmla="*/ 48 w 22"/>
                    <a:gd name="T9" fmla="*/ 75 h 26"/>
                    <a:gd name="T10" fmla="*/ 65 w 22"/>
                    <a:gd name="T11" fmla="*/ 84 h 26"/>
                    <a:gd name="T12" fmla="*/ 73 w 22"/>
                    <a:gd name="T13" fmla="*/ 100 h 26"/>
                    <a:gd name="T14" fmla="*/ 61 w 22"/>
                    <a:gd name="T15" fmla="*/ 108 h 26"/>
                    <a:gd name="T16" fmla="*/ 80 w 22"/>
                    <a:gd name="T17" fmla="*/ 104 h 26"/>
                    <a:gd name="T18" fmla="*/ 76 w 22"/>
                    <a:gd name="T19" fmla="*/ 84 h 26"/>
                    <a:gd name="T20" fmla="*/ 59 w 22"/>
                    <a:gd name="T21" fmla="*/ 71 h 26"/>
                    <a:gd name="T22" fmla="*/ 36 w 22"/>
                    <a:gd name="T23" fmla="*/ 59 h 26"/>
                    <a:gd name="T24" fmla="*/ 29 w 22"/>
                    <a:gd name="T25" fmla="*/ 45 h 26"/>
                    <a:gd name="T26" fmla="*/ 21 w 22"/>
                    <a:gd name="T27" fmla="*/ 20 h 26"/>
                    <a:gd name="T28" fmla="*/ 15 w 22"/>
                    <a:gd name="T29" fmla="*/ 0 h 26"/>
                    <a:gd name="T30" fmla="*/ 0 w 22"/>
                    <a:gd name="T31" fmla="*/ 0 h 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6" y="12"/>
                      </a:lnTo>
                      <a:lnTo>
                        <a:pt x="6" y="16"/>
                      </a:lnTo>
                      <a:lnTo>
                        <a:pt x="13" y="18"/>
                      </a:lnTo>
                      <a:lnTo>
                        <a:pt x="18" y="20"/>
                      </a:lnTo>
                      <a:lnTo>
                        <a:pt x="20" y="24"/>
                      </a:lnTo>
                      <a:lnTo>
                        <a:pt x="17" y="26"/>
                      </a:lnTo>
                      <a:lnTo>
                        <a:pt x="22" y="25"/>
                      </a:lnTo>
                      <a:lnTo>
                        <a:pt x="21" y="20"/>
                      </a:lnTo>
                      <a:lnTo>
                        <a:pt x="16" y="17"/>
                      </a:lnTo>
                      <a:lnTo>
                        <a:pt x="10" y="14"/>
                      </a:lnTo>
                      <a:lnTo>
                        <a:pt x="8" y="11"/>
                      </a:lnTo>
                      <a:lnTo>
                        <a:pt x="6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88" name="Freeform 976"/>
                <p:cNvSpPr>
                  <a:spLocks noChangeAspect="1"/>
                </p:cNvSpPr>
                <p:nvPr/>
              </p:nvSpPr>
              <p:spPr bwMode="auto">
                <a:xfrm>
                  <a:off x="1634" y="3451"/>
                  <a:ext cx="109" cy="132"/>
                </a:xfrm>
                <a:custGeom>
                  <a:avLst/>
                  <a:gdLst>
                    <a:gd name="T0" fmla="*/ 0 w 58"/>
                    <a:gd name="T1" fmla="*/ 24 h 65"/>
                    <a:gd name="T2" fmla="*/ 15 w 58"/>
                    <a:gd name="T3" fmla="*/ 49 h 65"/>
                    <a:gd name="T4" fmla="*/ 49 w 58"/>
                    <a:gd name="T5" fmla="*/ 83 h 65"/>
                    <a:gd name="T6" fmla="*/ 64 w 58"/>
                    <a:gd name="T7" fmla="*/ 116 h 65"/>
                    <a:gd name="T8" fmla="*/ 88 w 58"/>
                    <a:gd name="T9" fmla="*/ 132 h 65"/>
                    <a:gd name="T10" fmla="*/ 96 w 58"/>
                    <a:gd name="T11" fmla="*/ 136 h 65"/>
                    <a:gd name="T12" fmla="*/ 105 w 58"/>
                    <a:gd name="T13" fmla="*/ 152 h 65"/>
                    <a:gd name="T14" fmla="*/ 124 w 58"/>
                    <a:gd name="T15" fmla="*/ 136 h 65"/>
                    <a:gd name="T16" fmla="*/ 132 w 58"/>
                    <a:gd name="T17" fmla="*/ 116 h 65"/>
                    <a:gd name="T18" fmla="*/ 137 w 58"/>
                    <a:gd name="T19" fmla="*/ 100 h 65"/>
                    <a:gd name="T20" fmla="*/ 137 w 58"/>
                    <a:gd name="T21" fmla="*/ 136 h 65"/>
                    <a:gd name="T22" fmla="*/ 137 w 58"/>
                    <a:gd name="T23" fmla="*/ 160 h 65"/>
                    <a:gd name="T24" fmla="*/ 141 w 58"/>
                    <a:gd name="T25" fmla="*/ 181 h 65"/>
                    <a:gd name="T26" fmla="*/ 152 w 58"/>
                    <a:gd name="T27" fmla="*/ 193 h 65"/>
                    <a:gd name="T28" fmla="*/ 162 w 58"/>
                    <a:gd name="T29" fmla="*/ 207 h 65"/>
                    <a:gd name="T30" fmla="*/ 173 w 58"/>
                    <a:gd name="T31" fmla="*/ 227 h 65"/>
                    <a:gd name="T32" fmla="*/ 184 w 58"/>
                    <a:gd name="T33" fmla="*/ 232 h 65"/>
                    <a:gd name="T34" fmla="*/ 190 w 58"/>
                    <a:gd name="T35" fmla="*/ 244 h 65"/>
                    <a:gd name="T36" fmla="*/ 184 w 58"/>
                    <a:gd name="T37" fmla="*/ 260 h 65"/>
                    <a:gd name="T38" fmla="*/ 165 w 58"/>
                    <a:gd name="T39" fmla="*/ 260 h 65"/>
                    <a:gd name="T40" fmla="*/ 180 w 58"/>
                    <a:gd name="T41" fmla="*/ 268 h 65"/>
                    <a:gd name="T42" fmla="*/ 194 w 58"/>
                    <a:gd name="T43" fmla="*/ 260 h 65"/>
                    <a:gd name="T44" fmla="*/ 205 w 58"/>
                    <a:gd name="T45" fmla="*/ 252 h 65"/>
                    <a:gd name="T46" fmla="*/ 197 w 58"/>
                    <a:gd name="T47" fmla="*/ 227 h 65"/>
                    <a:gd name="T48" fmla="*/ 188 w 58"/>
                    <a:gd name="T49" fmla="*/ 215 h 65"/>
                    <a:gd name="T50" fmla="*/ 169 w 58"/>
                    <a:gd name="T51" fmla="*/ 197 h 65"/>
                    <a:gd name="T52" fmla="*/ 156 w 58"/>
                    <a:gd name="T53" fmla="*/ 177 h 65"/>
                    <a:gd name="T54" fmla="*/ 152 w 58"/>
                    <a:gd name="T55" fmla="*/ 169 h 65"/>
                    <a:gd name="T56" fmla="*/ 156 w 58"/>
                    <a:gd name="T57" fmla="*/ 148 h 65"/>
                    <a:gd name="T58" fmla="*/ 156 w 58"/>
                    <a:gd name="T59" fmla="*/ 128 h 65"/>
                    <a:gd name="T60" fmla="*/ 152 w 58"/>
                    <a:gd name="T61" fmla="*/ 104 h 65"/>
                    <a:gd name="T62" fmla="*/ 145 w 58"/>
                    <a:gd name="T63" fmla="*/ 87 h 65"/>
                    <a:gd name="T64" fmla="*/ 133 w 58"/>
                    <a:gd name="T65" fmla="*/ 79 h 65"/>
                    <a:gd name="T66" fmla="*/ 120 w 58"/>
                    <a:gd name="T67" fmla="*/ 79 h 65"/>
                    <a:gd name="T68" fmla="*/ 109 w 58"/>
                    <a:gd name="T69" fmla="*/ 95 h 65"/>
                    <a:gd name="T70" fmla="*/ 100 w 58"/>
                    <a:gd name="T71" fmla="*/ 108 h 65"/>
                    <a:gd name="T72" fmla="*/ 100 w 58"/>
                    <a:gd name="T73" fmla="*/ 91 h 65"/>
                    <a:gd name="T74" fmla="*/ 100 w 58"/>
                    <a:gd name="T75" fmla="*/ 71 h 65"/>
                    <a:gd name="T76" fmla="*/ 100 w 58"/>
                    <a:gd name="T77" fmla="*/ 49 h 65"/>
                    <a:gd name="T78" fmla="*/ 92 w 58"/>
                    <a:gd name="T79" fmla="*/ 32 h 65"/>
                    <a:gd name="T80" fmla="*/ 81 w 58"/>
                    <a:gd name="T81" fmla="*/ 16 h 65"/>
                    <a:gd name="T82" fmla="*/ 60 w 58"/>
                    <a:gd name="T83" fmla="*/ 12 h 65"/>
                    <a:gd name="T84" fmla="*/ 45 w 58"/>
                    <a:gd name="T85" fmla="*/ 4 h 65"/>
                    <a:gd name="T86" fmla="*/ 24 w 58"/>
                    <a:gd name="T87" fmla="*/ 0 h 65"/>
                    <a:gd name="T88" fmla="*/ 11 w 58"/>
                    <a:gd name="T89" fmla="*/ 12 h 65"/>
                    <a:gd name="T90" fmla="*/ 0 w 58"/>
                    <a:gd name="T91" fmla="*/ 24 h 6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58" h="65">
                      <a:moveTo>
                        <a:pt x="0" y="6"/>
                      </a:moveTo>
                      <a:lnTo>
                        <a:pt x="4" y="12"/>
                      </a:lnTo>
                      <a:lnTo>
                        <a:pt x="14" y="20"/>
                      </a:lnTo>
                      <a:lnTo>
                        <a:pt x="18" y="28"/>
                      </a:lnTo>
                      <a:lnTo>
                        <a:pt x="25" y="32"/>
                      </a:lnTo>
                      <a:lnTo>
                        <a:pt x="27" y="33"/>
                      </a:lnTo>
                      <a:lnTo>
                        <a:pt x="30" y="37"/>
                      </a:lnTo>
                      <a:lnTo>
                        <a:pt x="35" y="33"/>
                      </a:lnTo>
                      <a:lnTo>
                        <a:pt x="37" y="28"/>
                      </a:lnTo>
                      <a:lnTo>
                        <a:pt x="39" y="24"/>
                      </a:lnTo>
                      <a:lnTo>
                        <a:pt x="39" y="33"/>
                      </a:lnTo>
                      <a:lnTo>
                        <a:pt x="39" y="39"/>
                      </a:lnTo>
                      <a:lnTo>
                        <a:pt x="40" y="44"/>
                      </a:lnTo>
                      <a:lnTo>
                        <a:pt x="43" y="47"/>
                      </a:lnTo>
                      <a:lnTo>
                        <a:pt x="46" y="50"/>
                      </a:lnTo>
                      <a:lnTo>
                        <a:pt x="49" y="55"/>
                      </a:lnTo>
                      <a:lnTo>
                        <a:pt x="52" y="56"/>
                      </a:lnTo>
                      <a:lnTo>
                        <a:pt x="54" y="59"/>
                      </a:lnTo>
                      <a:lnTo>
                        <a:pt x="52" y="63"/>
                      </a:lnTo>
                      <a:lnTo>
                        <a:pt x="47" y="63"/>
                      </a:lnTo>
                      <a:lnTo>
                        <a:pt x="51" y="65"/>
                      </a:lnTo>
                      <a:lnTo>
                        <a:pt x="55" y="63"/>
                      </a:lnTo>
                      <a:lnTo>
                        <a:pt x="58" y="61"/>
                      </a:lnTo>
                      <a:lnTo>
                        <a:pt x="56" y="55"/>
                      </a:lnTo>
                      <a:lnTo>
                        <a:pt x="53" y="52"/>
                      </a:lnTo>
                      <a:lnTo>
                        <a:pt x="48" y="48"/>
                      </a:lnTo>
                      <a:lnTo>
                        <a:pt x="44" y="43"/>
                      </a:lnTo>
                      <a:lnTo>
                        <a:pt x="43" y="41"/>
                      </a:lnTo>
                      <a:lnTo>
                        <a:pt x="44" y="36"/>
                      </a:lnTo>
                      <a:lnTo>
                        <a:pt x="44" y="31"/>
                      </a:lnTo>
                      <a:lnTo>
                        <a:pt x="43" y="25"/>
                      </a:lnTo>
                      <a:lnTo>
                        <a:pt x="41" y="21"/>
                      </a:lnTo>
                      <a:lnTo>
                        <a:pt x="38" y="19"/>
                      </a:lnTo>
                      <a:lnTo>
                        <a:pt x="34" y="19"/>
                      </a:lnTo>
                      <a:lnTo>
                        <a:pt x="31" y="23"/>
                      </a:lnTo>
                      <a:lnTo>
                        <a:pt x="28" y="26"/>
                      </a:lnTo>
                      <a:lnTo>
                        <a:pt x="28" y="22"/>
                      </a:lnTo>
                      <a:lnTo>
                        <a:pt x="28" y="17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3" y="4"/>
                      </a:lnTo>
                      <a:lnTo>
                        <a:pt x="17" y="3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89" name="Freeform 977"/>
                <p:cNvSpPr>
                  <a:spLocks noChangeAspect="1"/>
                </p:cNvSpPr>
                <p:nvPr/>
              </p:nvSpPr>
              <p:spPr bwMode="auto">
                <a:xfrm>
                  <a:off x="1634" y="3460"/>
                  <a:ext cx="72" cy="128"/>
                </a:xfrm>
                <a:custGeom>
                  <a:avLst/>
                  <a:gdLst>
                    <a:gd name="T0" fmla="*/ 4 w 38"/>
                    <a:gd name="T1" fmla="*/ 0 h 63"/>
                    <a:gd name="T2" fmla="*/ 8 w 38"/>
                    <a:gd name="T3" fmla="*/ 37 h 63"/>
                    <a:gd name="T4" fmla="*/ 8 w 38"/>
                    <a:gd name="T5" fmla="*/ 71 h 63"/>
                    <a:gd name="T6" fmla="*/ 17 w 38"/>
                    <a:gd name="T7" fmla="*/ 100 h 63"/>
                    <a:gd name="T8" fmla="*/ 32 w 38"/>
                    <a:gd name="T9" fmla="*/ 112 h 63"/>
                    <a:gd name="T10" fmla="*/ 47 w 38"/>
                    <a:gd name="T11" fmla="*/ 116 h 63"/>
                    <a:gd name="T12" fmla="*/ 53 w 38"/>
                    <a:gd name="T13" fmla="*/ 120 h 63"/>
                    <a:gd name="T14" fmla="*/ 36 w 38"/>
                    <a:gd name="T15" fmla="*/ 132 h 63"/>
                    <a:gd name="T16" fmla="*/ 15 w 38"/>
                    <a:gd name="T17" fmla="*/ 144 h 63"/>
                    <a:gd name="T18" fmla="*/ 4 w 38"/>
                    <a:gd name="T19" fmla="*/ 165 h 63"/>
                    <a:gd name="T20" fmla="*/ 0 w 38"/>
                    <a:gd name="T21" fmla="*/ 181 h 63"/>
                    <a:gd name="T22" fmla="*/ 15 w 38"/>
                    <a:gd name="T23" fmla="*/ 203 h 63"/>
                    <a:gd name="T24" fmla="*/ 28 w 38"/>
                    <a:gd name="T25" fmla="*/ 215 h 63"/>
                    <a:gd name="T26" fmla="*/ 53 w 38"/>
                    <a:gd name="T27" fmla="*/ 228 h 63"/>
                    <a:gd name="T28" fmla="*/ 68 w 38"/>
                    <a:gd name="T29" fmla="*/ 240 h 63"/>
                    <a:gd name="T30" fmla="*/ 80 w 38"/>
                    <a:gd name="T31" fmla="*/ 236 h 63"/>
                    <a:gd name="T32" fmla="*/ 89 w 38"/>
                    <a:gd name="T33" fmla="*/ 240 h 63"/>
                    <a:gd name="T34" fmla="*/ 104 w 38"/>
                    <a:gd name="T35" fmla="*/ 248 h 63"/>
                    <a:gd name="T36" fmla="*/ 116 w 38"/>
                    <a:gd name="T37" fmla="*/ 252 h 63"/>
                    <a:gd name="T38" fmla="*/ 129 w 38"/>
                    <a:gd name="T39" fmla="*/ 260 h 63"/>
                    <a:gd name="T40" fmla="*/ 136 w 38"/>
                    <a:gd name="T41" fmla="*/ 252 h 63"/>
                    <a:gd name="T42" fmla="*/ 129 w 38"/>
                    <a:gd name="T43" fmla="*/ 240 h 63"/>
                    <a:gd name="T44" fmla="*/ 116 w 38"/>
                    <a:gd name="T45" fmla="*/ 236 h 63"/>
                    <a:gd name="T46" fmla="*/ 97 w 38"/>
                    <a:gd name="T47" fmla="*/ 228 h 63"/>
                    <a:gd name="T48" fmla="*/ 76 w 38"/>
                    <a:gd name="T49" fmla="*/ 215 h 63"/>
                    <a:gd name="T50" fmla="*/ 61 w 38"/>
                    <a:gd name="T51" fmla="*/ 193 h 63"/>
                    <a:gd name="T52" fmla="*/ 47 w 38"/>
                    <a:gd name="T53" fmla="*/ 193 h 63"/>
                    <a:gd name="T54" fmla="*/ 21 w 38"/>
                    <a:gd name="T55" fmla="*/ 181 h 63"/>
                    <a:gd name="T56" fmla="*/ 51 w 38"/>
                    <a:gd name="T57" fmla="*/ 165 h 63"/>
                    <a:gd name="T58" fmla="*/ 76 w 38"/>
                    <a:gd name="T59" fmla="*/ 148 h 63"/>
                    <a:gd name="T60" fmla="*/ 80 w 38"/>
                    <a:gd name="T61" fmla="*/ 132 h 63"/>
                    <a:gd name="T62" fmla="*/ 80 w 38"/>
                    <a:gd name="T63" fmla="*/ 116 h 63"/>
                    <a:gd name="T64" fmla="*/ 68 w 38"/>
                    <a:gd name="T65" fmla="*/ 104 h 63"/>
                    <a:gd name="T66" fmla="*/ 64 w 38"/>
                    <a:gd name="T67" fmla="*/ 87 h 63"/>
                    <a:gd name="T68" fmla="*/ 61 w 38"/>
                    <a:gd name="T69" fmla="*/ 67 h 63"/>
                    <a:gd name="T70" fmla="*/ 47 w 38"/>
                    <a:gd name="T71" fmla="*/ 28 h 63"/>
                    <a:gd name="T72" fmla="*/ 21 w 38"/>
                    <a:gd name="T73" fmla="*/ 8 h 63"/>
                    <a:gd name="T74" fmla="*/ 4 w 38"/>
                    <a:gd name="T75" fmla="*/ 0 h 6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8" h="63">
                      <a:moveTo>
                        <a:pt x="1" y="0"/>
                      </a:move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3" y="28"/>
                      </a:lnTo>
                      <a:lnTo>
                        <a:pt x="15" y="29"/>
                      </a:lnTo>
                      <a:lnTo>
                        <a:pt x="10" y="32"/>
                      </a:lnTo>
                      <a:lnTo>
                        <a:pt x="4" y="35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4" y="49"/>
                      </a:lnTo>
                      <a:lnTo>
                        <a:pt x="8" y="52"/>
                      </a:lnTo>
                      <a:lnTo>
                        <a:pt x="15" y="55"/>
                      </a:lnTo>
                      <a:lnTo>
                        <a:pt x="19" y="58"/>
                      </a:lnTo>
                      <a:lnTo>
                        <a:pt x="22" y="57"/>
                      </a:lnTo>
                      <a:lnTo>
                        <a:pt x="25" y="58"/>
                      </a:lnTo>
                      <a:lnTo>
                        <a:pt x="29" y="60"/>
                      </a:lnTo>
                      <a:lnTo>
                        <a:pt x="32" y="61"/>
                      </a:lnTo>
                      <a:lnTo>
                        <a:pt x="36" y="63"/>
                      </a:lnTo>
                      <a:lnTo>
                        <a:pt x="38" y="61"/>
                      </a:lnTo>
                      <a:lnTo>
                        <a:pt x="36" y="58"/>
                      </a:lnTo>
                      <a:lnTo>
                        <a:pt x="32" y="57"/>
                      </a:lnTo>
                      <a:lnTo>
                        <a:pt x="27" y="55"/>
                      </a:lnTo>
                      <a:lnTo>
                        <a:pt x="21" y="52"/>
                      </a:lnTo>
                      <a:lnTo>
                        <a:pt x="17" y="47"/>
                      </a:lnTo>
                      <a:lnTo>
                        <a:pt x="13" y="47"/>
                      </a:lnTo>
                      <a:lnTo>
                        <a:pt x="6" y="44"/>
                      </a:lnTo>
                      <a:lnTo>
                        <a:pt x="14" y="40"/>
                      </a:lnTo>
                      <a:lnTo>
                        <a:pt x="21" y="36"/>
                      </a:lnTo>
                      <a:lnTo>
                        <a:pt x="22" y="32"/>
                      </a:lnTo>
                      <a:lnTo>
                        <a:pt x="22" y="28"/>
                      </a:lnTo>
                      <a:lnTo>
                        <a:pt x="19" y="25"/>
                      </a:lnTo>
                      <a:lnTo>
                        <a:pt x="18" y="21"/>
                      </a:lnTo>
                      <a:lnTo>
                        <a:pt x="17" y="16"/>
                      </a:lnTo>
                      <a:lnTo>
                        <a:pt x="13" y="7"/>
                      </a:lnTo>
                      <a:lnTo>
                        <a:pt x="6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90" name="Freeform 978"/>
                <p:cNvSpPr>
                  <a:spLocks noChangeAspect="1"/>
                </p:cNvSpPr>
                <p:nvPr/>
              </p:nvSpPr>
              <p:spPr bwMode="auto">
                <a:xfrm>
                  <a:off x="1675" y="3436"/>
                  <a:ext cx="248" cy="204"/>
                </a:xfrm>
                <a:custGeom>
                  <a:avLst/>
                  <a:gdLst>
                    <a:gd name="T0" fmla="*/ 0 w 132"/>
                    <a:gd name="T1" fmla="*/ 24 h 101"/>
                    <a:gd name="T2" fmla="*/ 0 w 132"/>
                    <a:gd name="T3" fmla="*/ 48 h 101"/>
                    <a:gd name="T4" fmla="*/ 8 w 132"/>
                    <a:gd name="T5" fmla="*/ 77 h 101"/>
                    <a:gd name="T6" fmla="*/ 24 w 132"/>
                    <a:gd name="T7" fmla="*/ 107 h 101"/>
                    <a:gd name="T8" fmla="*/ 45 w 132"/>
                    <a:gd name="T9" fmla="*/ 127 h 101"/>
                    <a:gd name="T10" fmla="*/ 53 w 132"/>
                    <a:gd name="T11" fmla="*/ 135 h 101"/>
                    <a:gd name="T12" fmla="*/ 68 w 132"/>
                    <a:gd name="T13" fmla="*/ 147 h 101"/>
                    <a:gd name="T14" fmla="*/ 77 w 132"/>
                    <a:gd name="T15" fmla="*/ 156 h 101"/>
                    <a:gd name="T16" fmla="*/ 92 w 132"/>
                    <a:gd name="T17" fmla="*/ 172 h 101"/>
                    <a:gd name="T18" fmla="*/ 109 w 132"/>
                    <a:gd name="T19" fmla="*/ 192 h 101"/>
                    <a:gd name="T20" fmla="*/ 128 w 132"/>
                    <a:gd name="T21" fmla="*/ 208 h 101"/>
                    <a:gd name="T22" fmla="*/ 141 w 132"/>
                    <a:gd name="T23" fmla="*/ 216 h 101"/>
                    <a:gd name="T24" fmla="*/ 165 w 132"/>
                    <a:gd name="T25" fmla="*/ 216 h 101"/>
                    <a:gd name="T26" fmla="*/ 197 w 132"/>
                    <a:gd name="T27" fmla="*/ 212 h 101"/>
                    <a:gd name="T28" fmla="*/ 222 w 132"/>
                    <a:gd name="T29" fmla="*/ 212 h 101"/>
                    <a:gd name="T30" fmla="*/ 237 w 132"/>
                    <a:gd name="T31" fmla="*/ 216 h 101"/>
                    <a:gd name="T32" fmla="*/ 248 w 132"/>
                    <a:gd name="T33" fmla="*/ 240 h 101"/>
                    <a:gd name="T34" fmla="*/ 257 w 132"/>
                    <a:gd name="T35" fmla="*/ 273 h 101"/>
                    <a:gd name="T36" fmla="*/ 265 w 132"/>
                    <a:gd name="T37" fmla="*/ 297 h 101"/>
                    <a:gd name="T38" fmla="*/ 272 w 132"/>
                    <a:gd name="T39" fmla="*/ 315 h 101"/>
                    <a:gd name="T40" fmla="*/ 286 w 132"/>
                    <a:gd name="T41" fmla="*/ 339 h 101"/>
                    <a:gd name="T42" fmla="*/ 325 w 132"/>
                    <a:gd name="T43" fmla="*/ 351 h 101"/>
                    <a:gd name="T44" fmla="*/ 353 w 132"/>
                    <a:gd name="T45" fmla="*/ 368 h 101"/>
                    <a:gd name="T46" fmla="*/ 395 w 132"/>
                    <a:gd name="T47" fmla="*/ 372 h 101"/>
                    <a:gd name="T48" fmla="*/ 423 w 132"/>
                    <a:gd name="T49" fmla="*/ 380 h 101"/>
                    <a:gd name="T50" fmla="*/ 449 w 132"/>
                    <a:gd name="T51" fmla="*/ 372 h 101"/>
                    <a:gd name="T52" fmla="*/ 462 w 132"/>
                    <a:gd name="T53" fmla="*/ 388 h 101"/>
                    <a:gd name="T54" fmla="*/ 449 w 132"/>
                    <a:gd name="T55" fmla="*/ 412 h 101"/>
                    <a:gd name="T56" fmla="*/ 466 w 132"/>
                    <a:gd name="T57" fmla="*/ 400 h 101"/>
                    <a:gd name="T58" fmla="*/ 466 w 132"/>
                    <a:gd name="T59" fmla="*/ 384 h 101"/>
                    <a:gd name="T60" fmla="*/ 455 w 132"/>
                    <a:gd name="T61" fmla="*/ 364 h 101"/>
                    <a:gd name="T62" fmla="*/ 430 w 132"/>
                    <a:gd name="T63" fmla="*/ 355 h 101"/>
                    <a:gd name="T64" fmla="*/ 402 w 132"/>
                    <a:gd name="T65" fmla="*/ 355 h 101"/>
                    <a:gd name="T66" fmla="*/ 364 w 132"/>
                    <a:gd name="T67" fmla="*/ 351 h 101"/>
                    <a:gd name="T68" fmla="*/ 329 w 132"/>
                    <a:gd name="T69" fmla="*/ 335 h 101"/>
                    <a:gd name="T70" fmla="*/ 304 w 132"/>
                    <a:gd name="T71" fmla="*/ 311 h 101"/>
                    <a:gd name="T72" fmla="*/ 278 w 132"/>
                    <a:gd name="T73" fmla="*/ 269 h 101"/>
                    <a:gd name="T74" fmla="*/ 265 w 132"/>
                    <a:gd name="T75" fmla="*/ 224 h 101"/>
                    <a:gd name="T76" fmla="*/ 237 w 132"/>
                    <a:gd name="T77" fmla="*/ 196 h 101"/>
                    <a:gd name="T78" fmla="*/ 205 w 132"/>
                    <a:gd name="T79" fmla="*/ 176 h 101"/>
                    <a:gd name="T80" fmla="*/ 173 w 132"/>
                    <a:gd name="T81" fmla="*/ 172 h 101"/>
                    <a:gd name="T82" fmla="*/ 156 w 132"/>
                    <a:gd name="T83" fmla="*/ 164 h 101"/>
                    <a:gd name="T84" fmla="*/ 141 w 132"/>
                    <a:gd name="T85" fmla="*/ 135 h 101"/>
                    <a:gd name="T86" fmla="*/ 132 w 132"/>
                    <a:gd name="T87" fmla="*/ 101 h 101"/>
                    <a:gd name="T88" fmla="*/ 120 w 132"/>
                    <a:gd name="T89" fmla="*/ 85 h 101"/>
                    <a:gd name="T90" fmla="*/ 88 w 132"/>
                    <a:gd name="T91" fmla="*/ 101 h 101"/>
                    <a:gd name="T92" fmla="*/ 71 w 132"/>
                    <a:gd name="T93" fmla="*/ 111 h 101"/>
                    <a:gd name="T94" fmla="*/ 68 w 132"/>
                    <a:gd name="T95" fmla="*/ 77 h 101"/>
                    <a:gd name="T96" fmla="*/ 49 w 132"/>
                    <a:gd name="T97" fmla="*/ 44 h 101"/>
                    <a:gd name="T98" fmla="*/ 39 w 132"/>
                    <a:gd name="T99" fmla="*/ 24 h 101"/>
                    <a:gd name="T100" fmla="*/ 24 w 132"/>
                    <a:gd name="T101" fmla="*/ 0 h 101"/>
                    <a:gd name="T102" fmla="*/ 8 w 132"/>
                    <a:gd name="T103" fmla="*/ 12 h 101"/>
                    <a:gd name="T104" fmla="*/ 0 w 132"/>
                    <a:gd name="T105" fmla="*/ 24 h 1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" h="101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2" y="19"/>
                      </a:lnTo>
                      <a:lnTo>
                        <a:pt x="7" y="26"/>
                      </a:lnTo>
                      <a:lnTo>
                        <a:pt x="13" y="31"/>
                      </a:lnTo>
                      <a:lnTo>
                        <a:pt x="15" y="33"/>
                      </a:lnTo>
                      <a:lnTo>
                        <a:pt x="19" y="36"/>
                      </a:lnTo>
                      <a:lnTo>
                        <a:pt x="22" y="38"/>
                      </a:lnTo>
                      <a:lnTo>
                        <a:pt x="26" y="42"/>
                      </a:lnTo>
                      <a:lnTo>
                        <a:pt x="31" y="47"/>
                      </a:lnTo>
                      <a:lnTo>
                        <a:pt x="36" y="51"/>
                      </a:lnTo>
                      <a:lnTo>
                        <a:pt x="40" y="53"/>
                      </a:lnTo>
                      <a:lnTo>
                        <a:pt x="47" y="53"/>
                      </a:lnTo>
                      <a:lnTo>
                        <a:pt x="56" y="52"/>
                      </a:lnTo>
                      <a:lnTo>
                        <a:pt x="63" y="52"/>
                      </a:lnTo>
                      <a:lnTo>
                        <a:pt x="67" y="53"/>
                      </a:lnTo>
                      <a:lnTo>
                        <a:pt x="70" y="59"/>
                      </a:lnTo>
                      <a:lnTo>
                        <a:pt x="73" y="67"/>
                      </a:lnTo>
                      <a:lnTo>
                        <a:pt x="75" y="73"/>
                      </a:lnTo>
                      <a:lnTo>
                        <a:pt x="77" y="77"/>
                      </a:lnTo>
                      <a:lnTo>
                        <a:pt x="81" y="83"/>
                      </a:lnTo>
                      <a:lnTo>
                        <a:pt x="92" y="86"/>
                      </a:lnTo>
                      <a:lnTo>
                        <a:pt x="100" y="90"/>
                      </a:lnTo>
                      <a:lnTo>
                        <a:pt x="112" y="91"/>
                      </a:lnTo>
                      <a:lnTo>
                        <a:pt x="120" y="93"/>
                      </a:lnTo>
                      <a:lnTo>
                        <a:pt x="127" y="91"/>
                      </a:lnTo>
                      <a:lnTo>
                        <a:pt x="131" y="95"/>
                      </a:lnTo>
                      <a:lnTo>
                        <a:pt x="127" y="101"/>
                      </a:lnTo>
                      <a:lnTo>
                        <a:pt x="132" y="98"/>
                      </a:lnTo>
                      <a:lnTo>
                        <a:pt x="132" y="94"/>
                      </a:lnTo>
                      <a:lnTo>
                        <a:pt x="129" y="89"/>
                      </a:lnTo>
                      <a:lnTo>
                        <a:pt x="122" y="87"/>
                      </a:lnTo>
                      <a:lnTo>
                        <a:pt x="114" y="87"/>
                      </a:lnTo>
                      <a:lnTo>
                        <a:pt x="103" y="86"/>
                      </a:lnTo>
                      <a:lnTo>
                        <a:pt x="93" y="82"/>
                      </a:lnTo>
                      <a:lnTo>
                        <a:pt x="86" y="76"/>
                      </a:lnTo>
                      <a:lnTo>
                        <a:pt x="79" y="66"/>
                      </a:lnTo>
                      <a:lnTo>
                        <a:pt x="75" y="55"/>
                      </a:lnTo>
                      <a:lnTo>
                        <a:pt x="67" y="48"/>
                      </a:lnTo>
                      <a:lnTo>
                        <a:pt x="58" y="43"/>
                      </a:lnTo>
                      <a:lnTo>
                        <a:pt x="49" y="42"/>
                      </a:lnTo>
                      <a:lnTo>
                        <a:pt x="44" y="40"/>
                      </a:lnTo>
                      <a:lnTo>
                        <a:pt x="40" y="33"/>
                      </a:lnTo>
                      <a:lnTo>
                        <a:pt x="37" y="25"/>
                      </a:lnTo>
                      <a:lnTo>
                        <a:pt x="34" y="21"/>
                      </a:lnTo>
                      <a:lnTo>
                        <a:pt x="25" y="25"/>
                      </a:lnTo>
                      <a:lnTo>
                        <a:pt x="20" y="27"/>
                      </a:lnTo>
                      <a:lnTo>
                        <a:pt x="19" y="19"/>
                      </a:lnTo>
                      <a:lnTo>
                        <a:pt x="14" y="11"/>
                      </a:lnTo>
                      <a:lnTo>
                        <a:pt x="11" y="6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91" name="Freeform 979"/>
                <p:cNvSpPr>
                  <a:spLocks noChangeAspect="1"/>
                </p:cNvSpPr>
                <p:nvPr/>
              </p:nvSpPr>
              <p:spPr bwMode="auto">
                <a:xfrm>
                  <a:off x="1675" y="3427"/>
                  <a:ext cx="248" cy="188"/>
                </a:xfrm>
                <a:custGeom>
                  <a:avLst/>
                  <a:gdLst>
                    <a:gd name="T0" fmla="*/ 101 w 132"/>
                    <a:gd name="T1" fmla="*/ 12 h 93"/>
                    <a:gd name="T2" fmla="*/ 133 w 132"/>
                    <a:gd name="T3" fmla="*/ 49 h 93"/>
                    <a:gd name="T4" fmla="*/ 156 w 132"/>
                    <a:gd name="T5" fmla="*/ 93 h 93"/>
                    <a:gd name="T6" fmla="*/ 152 w 132"/>
                    <a:gd name="T7" fmla="*/ 144 h 93"/>
                    <a:gd name="T8" fmla="*/ 162 w 132"/>
                    <a:gd name="T9" fmla="*/ 164 h 93"/>
                    <a:gd name="T10" fmla="*/ 194 w 132"/>
                    <a:gd name="T11" fmla="*/ 156 h 93"/>
                    <a:gd name="T12" fmla="*/ 233 w 132"/>
                    <a:gd name="T13" fmla="*/ 176 h 93"/>
                    <a:gd name="T14" fmla="*/ 257 w 132"/>
                    <a:gd name="T15" fmla="*/ 192 h 93"/>
                    <a:gd name="T16" fmla="*/ 276 w 132"/>
                    <a:gd name="T17" fmla="*/ 232 h 93"/>
                    <a:gd name="T18" fmla="*/ 297 w 132"/>
                    <a:gd name="T19" fmla="*/ 277 h 93"/>
                    <a:gd name="T20" fmla="*/ 314 w 132"/>
                    <a:gd name="T21" fmla="*/ 307 h 93"/>
                    <a:gd name="T22" fmla="*/ 338 w 132"/>
                    <a:gd name="T23" fmla="*/ 327 h 93"/>
                    <a:gd name="T24" fmla="*/ 378 w 132"/>
                    <a:gd name="T25" fmla="*/ 340 h 93"/>
                    <a:gd name="T26" fmla="*/ 421 w 132"/>
                    <a:gd name="T27" fmla="*/ 344 h 93"/>
                    <a:gd name="T28" fmla="*/ 449 w 132"/>
                    <a:gd name="T29" fmla="*/ 340 h 93"/>
                    <a:gd name="T30" fmla="*/ 466 w 132"/>
                    <a:gd name="T31" fmla="*/ 352 h 93"/>
                    <a:gd name="T32" fmla="*/ 466 w 132"/>
                    <a:gd name="T33" fmla="*/ 376 h 93"/>
                    <a:gd name="T34" fmla="*/ 455 w 132"/>
                    <a:gd name="T35" fmla="*/ 380 h 93"/>
                    <a:gd name="T36" fmla="*/ 458 w 132"/>
                    <a:gd name="T37" fmla="*/ 364 h 93"/>
                    <a:gd name="T38" fmla="*/ 451 w 132"/>
                    <a:gd name="T39" fmla="*/ 352 h 93"/>
                    <a:gd name="T40" fmla="*/ 442 w 132"/>
                    <a:gd name="T41" fmla="*/ 360 h 93"/>
                    <a:gd name="T42" fmla="*/ 417 w 132"/>
                    <a:gd name="T43" fmla="*/ 364 h 93"/>
                    <a:gd name="T44" fmla="*/ 381 w 132"/>
                    <a:gd name="T45" fmla="*/ 364 h 93"/>
                    <a:gd name="T46" fmla="*/ 338 w 132"/>
                    <a:gd name="T47" fmla="*/ 352 h 93"/>
                    <a:gd name="T48" fmla="*/ 314 w 132"/>
                    <a:gd name="T49" fmla="*/ 332 h 93"/>
                    <a:gd name="T50" fmla="*/ 297 w 132"/>
                    <a:gd name="T51" fmla="*/ 307 h 93"/>
                    <a:gd name="T52" fmla="*/ 276 w 132"/>
                    <a:gd name="T53" fmla="*/ 277 h 93"/>
                    <a:gd name="T54" fmla="*/ 254 w 132"/>
                    <a:gd name="T55" fmla="*/ 245 h 93"/>
                    <a:gd name="T56" fmla="*/ 237 w 132"/>
                    <a:gd name="T57" fmla="*/ 212 h 93"/>
                    <a:gd name="T58" fmla="*/ 201 w 132"/>
                    <a:gd name="T59" fmla="*/ 196 h 93"/>
                    <a:gd name="T60" fmla="*/ 148 w 132"/>
                    <a:gd name="T61" fmla="*/ 172 h 93"/>
                    <a:gd name="T62" fmla="*/ 116 w 132"/>
                    <a:gd name="T63" fmla="*/ 164 h 93"/>
                    <a:gd name="T64" fmla="*/ 71 w 132"/>
                    <a:gd name="T65" fmla="*/ 139 h 93"/>
                    <a:gd name="T66" fmla="*/ 36 w 132"/>
                    <a:gd name="T67" fmla="*/ 99 h 93"/>
                    <a:gd name="T68" fmla="*/ 21 w 132"/>
                    <a:gd name="T69" fmla="*/ 61 h 93"/>
                    <a:gd name="T70" fmla="*/ 0 w 132"/>
                    <a:gd name="T71" fmla="*/ 12 h 93"/>
                    <a:gd name="T72" fmla="*/ 8 w 132"/>
                    <a:gd name="T73" fmla="*/ 0 h 93"/>
                    <a:gd name="T74" fmla="*/ 49 w 132"/>
                    <a:gd name="T75" fmla="*/ 0 h 93"/>
                    <a:gd name="T76" fmla="*/ 101 w 132"/>
                    <a:gd name="T77" fmla="*/ 12 h 9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32" h="93">
                      <a:moveTo>
                        <a:pt x="29" y="3"/>
                      </a:moveTo>
                      <a:lnTo>
                        <a:pt x="38" y="12"/>
                      </a:lnTo>
                      <a:lnTo>
                        <a:pt x="44" y="23"/>
                      </a:lnTo>
                      <a:lnTo>
                        <a:pt x="43" y="35"/>
                      </a:lnTo>
                      <a:lnTo>
                        <a:pt x="46" y="40"/>
                      </a:lnTo>
                      <a:lnTo>
                        <a:pt x="55" y="38"/>
                      </a:lnTo>
                      <a:lnTo>
                        <a:pt x="66" y="43"/>
                      </a:lnTo>
                      <a:lnTo>
                        <a:pt x="73" y="47"/>
                      </a:lnTo>
                      <a:lnTo>
                        <a:pt x="78" y="57"/>
                      </a:lnTo>
                      <a:lnTo>
                        <a:pt x="84" y="68"/>
                      </a:lnTo>
                      <a:lnTo>
                        <a:pt x="89" y="75"/>
                      </a:lnTo>
                      <a:lnTo>
                        <a:pt x="96" y="80"/>
                      </a:lnTo>
                      <a:lnTo>
                        <a:pt x="107" y="83"/>
                      </a:lnTo>
                      <a:lnTo>
                        <a:pt x="119" y="84"/>
                      </a:lnTo>
                      <a:lnTo>
                        <a:pt x="127" y="83"/>
                      </a:lnTo>
                      <a:lnTo>
                        <a:pt x="132" y="86"/>
                      </a:lnTo>
                      <a:lnTo>
                        <a:pt x="132" y="92"/>
                      </a:lnTo>
                      <a:lnTo>
                        <a:pt x="129" y="93"/>
                      </a:lnTo>
                      <a:lnTo>
                        <a:pt x="130" y="89"/>
                      </a:lnTo>
                      <a:lnTo>
                        <a:pt x="128" y="86"/>
                      </a:lnTo>
                      <a:lnTo>
                        <a:pt x="125" y="88"/>
                      </a:lnTo>
                      <a:lnTo>
                        <a:pt x="118" y="89"/>
                      </a:lnTo>
                      <a:lnTo>
                        <a:pt x="108" y="89"/>
                      </a:lnTo>
                      <a:lnTo>
                        <a:pt x="96" y="86"/>
                      </a:lnTo>
                      <a:lnTo>
                        <a:pt x="89" y="81"/>
                      </a:lnTo>
                      <a:lnTo>
                        <a:pt x="84" y="75"/>
                      </a:lnTo>
                      <a:lnTo>
                        <a:pt x="78" y="68"/>
                      </a:lnTo>
                      <a:lnTo>
                        <a:pt x="72" y="60"/>
                      </a:lnTo>
                      <a:lnTo>
                        <a:pt x="67" y="52"/>
                      </a:lnTo>
                      <a:lnTo>
                        <a:pt x="57" y="48"/>
                      </a:lnTo>
                      <a:lnTo>
                        <a:pt x="42" y="42"/>
                      </a:lnTo>
                      <a:lnTo>
                        <a:pt x="33" y="40"/>
                      </a:lnTo>
                      <a:lnTo>
                        <a:pt x="20" y="34"/>
                      </a:lnTo>
                      <a:lnTo>
                        <a:pt x="10" y="24"/>
                      </a:lnTo>
                      <a:lnTo>
                        <a:pt x="6" y="15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14" y="0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92" name="Freeform 980"/>
                <p:cNvSpPr>
                  <a:spLocks noChangeAspect="1"/>
                </p:cNvSpPr>
                <p:nvPr/>
              </p:nvSpPr>
              <p:spPr bwMode="auto">
                <a:xfrm>
                  <a:off x="1628" y="3370"/>
                  <a:ext cx="352" cy="170"/>
                </a:xfrm>
                <a:custGeom>
                  <a:avLst/>
                  <a:gdLst>
                    <a:gd name="T0" fmla="*/ 8 w 187"/>
                    <a:gd name="T1" fmla="*/ 249 h 84"/>
                    <a:gd name="T2" fmla="*/ 4 w 187"/>
                    <a:gd name="T3" fmla="*/ 192 h 84"/>
                    <a:gd name="T4" fmla="*/ 21 w 187"/>
                    <a:gd name="T5" fmla="*/ 144 h 84"/>
                    <a:gd name="T6" fmla="*/ 68 w 187"/>
                    <a:gd name="T7" fmla="*/ 107 h 84"/>
                    <a:gd name="T8" fmla="*/ 109 w 187"/>
                    <a:gd name="T9" fmla="*/ 73 h 84"/>
                    <a:gd name="T10" fmla="*/ 145 w 187"/>
                    <a:gd name="T11" fmla="*/ 53 h 84"/>
                    <a:gd name="T12" fmla="*/ 181 w 187"/>
                    <a:gd name="T13" fmla="*/ 40 h 84"/>
                    <a:gd name="T14" fmla="*/ 209 w 187"/>
                    <a:gd name="T15" fmla="*/ 28 h 84"/>
                    <a:gd name="T16" fmla="*/ 224 w 187"/>
                    <a:gd name="T17" fmla="*/ 28 h 84"/>
                    <a:gd name="T18" fmla="*/ 252 w 187"/>
                    <a:gd name="T19" fmla="*/ 12 h 84"/>
                    <a:gd name="T20" fmla="*/ 269 w 187"/>
                    <a:gd name="T21" fmla="*/ 20 h 84"/>
                    <a:gd name="T22" fmla="*/ 294 w 187"/>
                    <a:gd name="T23" fmla="*/ 8 h 84"/>
                    <a:gd name="T24" fmla="*/ 350 w 187"/>
                    <a:gd name="T25" fmla="*/ 0 h 84"/>
                    <a:gd name="T26" fmla="*/ 410 w 187"/>
                    <a:gd name="T27" fmla="*/ 0 h 84"/>
                    <a:gd name="T28" fmla="*/ 471 w 187"/>
                    <a:gd name="T29" fmla="*/ 8 h 84"/>
                    <a:gd name="T30" fmla="*/ 527 w 187"/>
                    <a:gd name="T31" fmla="*/ 24 h 84"/>
                    <a:gd name="T32" fmla="*/ 578 w 187"/>
                    <a:gd name="T33" fmla="*/ 61 h 84"/>
                    <a:gd name="T34" fmla="*/ 623 w 187"/>
                    <a:gd name="T35" fmla="*/ 107 h 84"/>
                    <a:gd name="T36" fmla="*/ 642 w 187"/>
                    <a:gd name="T37" fmla="*/ 136 h 84"/>
                    <a:gd name="T38" fmla="*/ 659 w 187"/>
                    <a:gd name="T39" fmla="*/ 180 h 84"/>
                    <a:gd name="T40" fmla="*/ 663 w 187"/>
                    <a:gd name="T41" fmla="*/ 225 h 84"/>
                    <a:gd name="T42" fmla="*/ 634 w 187"/>
                    <a:gd name="T43" fmla="*/ 267 h 84"/>
                    <a:gd name="T44" fmla="*/ 619 w 187"/>
                    <a:gd name="T45" fmla="*/ 283 h 84"/>
                    <a:gd name="T46" fmla="*/ 587 w 187"/>
                    <a:gd name="T47" fmla="*/ 316 h 84"/>
                    <a:gd name="T48" fmla="*/ 550 w 187"/>
                    <a:gd name="T49" fmla="*/ 332 h 84"/>
                    <a:gd name="T50" fmla="*/ 493 w 187"/>
                    <a:gd name="T51" fmla="*/ 344 h 84"/>
                    <a:gd name="T52" fmla="*/ 425 w 187"/>
                    <a:gd name="T53" fmla="*/ 336 h 84"/>
                    <a:gd name="T54" fmla="*/ 373 w 187"/>
                    <a:gd name="T55" fmla="*/ 308 h 84"/>
                    <a:gd name="T56" fmla="*/ 329 w 187"/>
                    <a:gd name="T57" fmla="*/ 283 h 84"/>
                    <a:gd name="T58" fmla="*/ 294 w 187"/>
                    <a:gd name="T59" fmla="*/ 249 h 84"/>
                    <a:gd name="T60" fmla="*/ 269 w 187"/>
                    <a:gd name="T61" fmla="*/ 229 h 84"/>
                    <a:gd name="T62" fmla="*/ 216 w 187"/>
                    <a:gd name="T63" fmla="*/ 188 h 84"/>
                    <a:gd name="T64" fmla="*/ 104 w 187"/>
                    <a:gd name="T65" fmla="*/ 192 h 84"/>
                    <a:gd name="T66" fmla="*/ 53 w 187"/>
                    <a:gd name="T67" fmla="*/ 233 h 84"/>
                    <a:gd name="T68" fmla="*/ 21 w 187"/>
                    <a:gd name="T69" fmla="*/ 267 h 8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87" h="84">
                      <a:moveTo>
                        <a:pt x="6" y="65"/>
                      </a:moveTo>
                      <a:lnTo>
                        <a:pt x="2" y="61"/>
                      </a:lnTo>
                      <a:lnTo>
                        <a:pt x="0" y="54"/>
                      </a:lnTo>
                      <a:lnTo>
                        <a:pt x="1" y="47"/>
                      </a:lnTo>
                      <a:lnTo>
                        <a:pt x="2" y="41"/>
                      </a:lnTo>
                      <a:lnTo>
                        <a:pt x="6" y="35"/>
                      </a:lnTo>
                      <a:lnTo>
                        <a:pt x="11" y="30"/>
                      </a:lnTo>
                      <a:lnTo>
                        <a:pt x="19" y="26"/>
                      </a:lnTo>
                      <a:lnTo>
                        <a:pt x="27" y="21"/>
                      </a:lnTo>
                      <a:lnTo>
                        <a:pt x="31" y="18"/>
                      </a:lnTo>
                      <a:lnTo>
                        <a:pt x="36" y="16"/>
                      </a:lnTo>
                      <a:lnTo>
                        <a:pt x="41" y="13"/>
                      </a:lnTo>
                      <a:lnTo>
                        <a:pt x="45" y="12"/>
                      </a:lnTo>
                      <a:lnTo>
                        <a:pt x="51" y="10"/>
                      </a:lnTo>
                      <a:lnTo>
                        <a:pt x="55" y="8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63" y="7"/>
                      </a:lnTo>
                      <a:lnTo>
                        <a:pt x="67" y="5"/>
                      </a:lnTo>
                      <a:lnTo>
                        <a:pt x="71" y="3"/>
                      </a:lnTo>
                      <a:lnTo>
                        <a:pt x="70" y="6"/>
                      </a:lnTo>
                      <a:lnTo>
                        <a:pt x="76" y="5"/>
                      </a:lnTo>
                      <a:lnTo>
                        <a:pt x="78" y="3"/>
                      </a:lnTo>
                      <a:lnTo>
                        <a:pt x="83" y="2"/>
                      </a:lnTo>
                      <a:lnTo>
                        <a:pt x="90" y="1"/>
                      </a:lnTo>
                      <a:lnTo>
                        <a:pt x="99" y="0"/>
                      </a:lnTo>
                      <a:lnTo>
                        <a:pt x="107" y="0"/>
                      </a:lnTo>
                      <a:lnTo>
                        <a:pt x="116" y="0"/>
                      </a:lnTo>
                      <a:lnTo>
                        <a:pt x="125" y="0"/>
                      </a:lnTo>
                      <a:lnTo>
                        <a:pt x="133" y="2"/>
                      </a:lnTo>
                      <a:lnTo>
                        <a:pt x="141" y="3"/>
                      </a:lnTo>
                      <a:lnTo>
                        <a:pt x="149" y="6"/>
                      </a:lnTo>
                      <a:lnTo>
                        <a:pt x="158" y="11"/>
                      </a:lnTo>
                      <a:lnTo>
                        <a:pt x="163" y="15"/>
                      </a:lnTo>
                      <a:lnTo>
                        <a:pt x="171" y="21"/>
                      </a:lnTo>
                      <a:lnTo>
                        <a:pt x="176" y="26"/>
                      </a:lnTo>
                      <a:lnTo>
                        <a:pt x="178" y="29"/>
                      </a:lnTo>
                      <a:lnTo>
                        <a:pt x="181" y="33"/>
                      </a:lnTo>
                      <a:lnTo>
                        <a:pt x="183" y="40"/>
                      </a:lnTo>
                      <a:lnTo>
                        <a:pt x="186" y="44"/>
                      </a:lnTo>
                      <a:lnTo>
                        <a:pt x="187" y="49"/>
                      </a:lnTo>
                      <a:lnTo>
                        <a:pt x="187" y="55"/>
                      </a:lnTo>
                      <a:lnTo>
                        <a:pt x="183" y="61"/>
                      </a:lnTo>
                      <a:lnTo>
                        <a:pt x="179" y="65"/>
                      </a:lnTo>
                      <a:lnTo>
                        <a:pt x="177" y="68"/>
                      </a:lnTo>
                      <a:lnTo>
                        <a:pt x="175" y="69"/>
                      </a:lnTo>
                      <a:lnTo>
                        <a:pt x="171" y="73"/>
                      </a:lnTo>
                      <a:lnTo>
                        <a:pt x="166" y="77"/>
                      </a:lnTo>
                      <a:lnTo>
                        <a:pt x="160" y="79"/>
                      </a:lnTo>
                      <a:lnTo>
                        <a:pt x="155" y="81"/>
                      </a:lnTo>
                      <a:lnTo>
                        <a:pt x="147" y="83"/>
                      </a:lnTo>
                      <a:lnTo>
                        <a:pt x="139" y="84"/>
                      </a:lnTo>
                      <a:lnTo>
                        <a:pt x="128" y="83"/>
                      </a:lnTo>
                      <a:lnTo>
                        <a:pt x="120" y="82"/>
                      </a:lnTo>
                      <a:lnTo>
                        <a:pt x="113" y="77"/>
                      </a:lnTo>
                      <a:lnTo>
                        <a:pt x="105" y="75"/>
                      </a:lnTo>
                      <a:lnTo>
                        <a:pt x="99" y="73"/>
                      </a:lnTo>
                      <a:lnTo>
                        <a:pt x="93" y="69"/>
                      </a:lnTo>
                      <a:lnTo>
                        <a:pt x="87" y="65"/>
                      </a:lnTo>
                      <a:lnTo>
                        <a:pt x="83" y="61"/>
                      </a:lnTo>
                      <a:lnTo>
                        <a:pt x="78" y="57"/>
                      </a:lnTo>
                      <a:lnTo>
                        <a:pt x="76" y="56"/>
                      </a:lnTo>
                      <a:lnTo>
                        <a:pt x="71" y="51"/>
                      </a:lnTo>
                      <a:lnTo>
                        <a:pt x="61" y="46"/>
                      </a:lnTo>
                      <a:lnTo>
                        <a:pt x="44" y="44"/>
                      </a:lnTo>
                      <a:lnTo>
                        <a:pt x="29" y="47"/>
                      </a:lnTo>
                      <a:lnTo>
                        <a:pt x="22" y="51"/>
                      </a:lnTo>
                      <a:lnTo>
                        <a:pt x="15" y="57"/>
                      </a:lnTo>
                      <a:lnTo>
                        <a:pt x="7" y="61"/>
                      </a:lnTo>
                      <a:lnTo>
                        <a:pt x="6" y="6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393" name="Group 981"/>
                <p:cNvGrpSpPr>
                  <a:grpSpLocks noChangeAspect="1"/>
                </p:cNvGrpSpPr>
                <p:nvPr/>
              </p:nvGrpSpPr>
              <p:grpSpPr bwMode="auto">
                <a:xfrm>
                  <a:off x="1634" y="3423"/>
                  <a:ext cx="42" cy="37"/>
                  <a:chOff x="1818" y="3494"/>
                  <a:chExt cx="14" cy="17"/>
                </a:xfrm>
              </p:grpSpPr>
              <p:sp>
                <p:nvSpPr>
                  <p:cNvPr id="474" name="Freeform 982"/>
                  <p:cNvSpPr>
                    <a:spLocks noChangeAspect="1"/>
                  </p:cNvSpPr>
                  <p:nvPr/>
                </p:nvSpPr>
                <p:spPr bwMode="auto">
                  <a:xfrm>
                    <a:off x="1818" y="3494"/>
                    <a:ext cx="14" cy="17"/>
                  </a:xfrm>
                  <a:custGeom>
                    <a:avLst/>
                    <a:gdLst>
                      <a:gd name="T0" fmla="*/ 12 w 14"/>
                      <a:gd name="T1" fmla="*/ 0 h 17"/>
                      <a:gd name="T2" fmla="*/ 7 w 14"/>
                      <a:gd name="T3" fmla="*/ 2 h 17"/>
                      <a:gd name="T4" fmla="*/ 3 w 14"/>
                      <a:gd name="T5" fmla="*/ 5 h 17"/>
                      <a:gd name="T6" fmla="*/ 1 w 14"/>
                      <a:gd name="T7" fmla="*/ 9 h 17"/>
                      <a:gd name="T8" fmla="*/ 0 w 14"/>
                      <a:gd name="T9" fmla="*/ 16 h 17"/>
                      <a:gd name="T10" fmla="*/ 3 w 14"/>
                      <a:gd name="T11" fmla="*/ 17 h 17"/>
                      <a:gd name="T12" fmla="*/ 8 w 14"/>
                      <a:gd name="T13" fmla="*/ 14 h 17"/>
                      <a:gd name="T14" fmla="*/ 8 w 14"/>
                      <a:gd name="T15" fmla="*/ 10 h 17"/>
                      <a:gd name="T16" fmla="*/ 11 w 14"/>
                      <a:gd name="T17" fmla="*/ 6 h 17"/>
                      <a:gd name="T18" fmla="*/ 14 w 14"/>
                      <a:gd name="T19" fmla="*/ 4 h 17"/>
                      <a:gd name="T20" fmla="*/ 13 w 14"/>
                      <a:gd name="T21" fmla="*/ 10 h 17"/>
                      <a:gd name="T22" fmla="*/ 10 w 14"/>
                      <a:gd name="T23" fmla="*/ 13 h 17"/>
                      <a:gd name="T24" fmla="*/ 12 w 14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4" h="17">
                        <a:moveTo>
                          <a:pt x="12" y="0"/>
                        </a:moveTo>
                        <a:lnTo>
                          <a:pt x="7" y="2"/>
                        </a:lnTo>
                        <a:lnTo>
                          <a:pt x="3" y="5"/>
                        </a:lnTo>
                        <a:lnTo>
                          <a:pt x="1" y="9"/>
                        </a:lnTo>
                        <a:lnTo>
                          <a:pt x="0" y="16"/>
                        </a:lnTo>
                        <a:lnTo>
                          <a:pt x="3" y="17"/>
                        </a:lnTo>
                        <a:lnTo>
                          <a:pt x="8" y="14"/>
                        </a:lnTo>
                        <a:lnTo>
                          <a:pt x="8" y="10"/>
                        </a:lnTo>
                        <a:lnTo>
                          <a:pt x="11" y="6"/>
                        </a:lnTo>
                        <a:lnTo>
                          <a:pt x="14" y="4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75" name="Freeform 983"/>
                  <p:cNvSpPr>
                    <a:spLocks noChangeAspect="1"/>
                  </p:cNvSpPr>
                  <p:nvPr/>
                </p:nvSpPr>
                <p:spPr bwMode="auto">
                  <a:xfrm>
                    <a:off x="1818" y="3494"/>
                    <a:ext cx="14" cy="17"/>
                  </a:xfrm>
                  <a:custGeom>
                    <a:avLst/>
                    <a:gdLst>
                      <a:gd name="T0" fmla="*/ 12 w 14"/>
                      <a:gd name="T1" fmla="*/ 0 h 17"/>
                      <a:gd name="T2" fmla="*/ 7 w 14"/>
                      <a:gd name="T3" fmla="*/ 2 h 17"/>
                      <a:gd name="T4" fmla="*/ 3 w 14"/>
                      <a:gd name="T5" fmla="*/ 5 h 17"/>
                      <a:gd name="T6" fmla="*/ 1 w 14"/>
                      <a:gd name="T7" fmla="*/ 9 h 17"/>
                      <a:gd name="T8" fmla="*/ 0 w 14"/>
                      <a:gd name="T9" fmla="*/ 16 h 17"/>
                      <a:gd name="T10" fmla="*/ 3 w 14"/>
                      <a:gd name="T11" fmla="*/ 17 h 17"/>
                      <a:gd name="T12" fmla="*/ 8 w 14"/>
                      <a:gd name="T13" fmla="*/ 14 h 17"/>
                      <a:gd name="T14" fmla="*/ 8 w 14"/>
                      <a:gd name="T15" fmla="*/ 10 h 17"/>
                      <a:gd name="T16" fmla="*/ 11 w 14"/>
                      <a:gd name="T17" fmla="*/ 6 h 17"/>
                      <a:gd name="T18" fmla="*/ 14 w 14"/>
                      <a:gd name="T19" fmla="*/ 4 h 17"/>
                      <a:gd name="T20" fmla="*/ 13 w 14"/>
                      <a:gd name="T21" fmla="*/ 10 h 17"/>
                      <a:gd name="T22" fmla="*/ 10 w 14"/>
                      <a:gd name="T23" fmla="*/ 13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4" h="17">
                        <a:moveTo>
                          <a:pt x="12" y="0"/>
                        </a:moveTo>
                        <a:lnTo>
                          <a:pt x="7" y="2"/>
                        </a:lnTo>
                        <a:lnTo>
                          <a:pt x="3" y="5"/>
                        </a:lnTo>
                        <a:lnTo>
                          <a:pt x="1" y="9"/>
                        </a:lnTo>
                        <a:lnTo>
                          <a:pt x="0" y="16"/>
                        </a:lnTo>
                        <a:lnTo>
                          <a:pt x="3" y="17"/>
                        </a:lnTo>
                        <a:lnTo>
                          <a:pt x="8" y="14"/>
                        </a:lnTo>
                        <a:lnTo>
                          <a:pt x="8" y="10"/>
                        </a:lnTo>
                        <a:lnTo>
                          <a:pt x="11" y="6"/>
                        </a:lnTo>
                        <a:lnTo>
                          <a:pt x="14" y="4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</a:path>
                    </a:pathLst>
                  </a:custGeom>
                  <a:solidFill>
                    <a:srgbClr val="FFCC66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94" name="Group 984"/>
                <p:cNvGrpSpPr>
                  <a:grpSpLocks noChangeAspect="1"/>
                </p:cNvGrpSpPr>
                <p:nvPr/>
              </p:nvGrpSpPr>
              <p:grpSpPr bwMode="auto">
                <a:xfrm>
                  <a:off x="1742" y="3374"/>
                  <a:ext cx="41" cy="83"/>
                  <a:chOff x="1904" y="3458"/>
                  <a:chExt cx="18" cy="41"/>
                </a:xfrm>
              </p:grpSpPr>
              <p:sp>
                <p:nvSpPr>
                  <p:cNvPr id="472" name="Freeform 985"/>
                  <p:cNvSpPr>
                    <a:spLocks noChangeAspect="1"/>
                  </p:cNvSpPr>
                  <p:nvPr/>
                </p:nvSpPr>
                <p:spPr bwMode="auto">
                  <a:xfrm>
                    <a:off x="1904" y="3458"/>
                    <a:ext cx="18" cy="41"/>
                  </a:xfrm>
                  <a:custGeom>
                    <a:avLst/>
                    <a:gdLst>
                      <a:gd name="T0" fmla="*/ 17 w 18"/>
                      <a:gd name="T1" fmla="*/ 0 h 41"/>
                      <a:gd name="T2" fmla="*/ 16 w 18"/>
                      <a:gd name="T3" fmla="*/ 6 h 41"/>
                      <a:gd name="T4" fmla="*/ 16 w 18"/>
                      <a:gd name="T5" fmla="*/ 12 h 41"/>
                      <a:gd name="T6" fmla="*/ 18 w 18"/>
                      <a:gd name="T7" fmla="*/ 21 h 41"/>
                      <a:gd name="T8" fmla="*/ 17 w 18"/>
                      <a:gd name="T9" fmla="*/ 31 h 41"/>
                      <a:gd name="T10" fmla="*/ 8 w 18"/>
                      <a:gd name="T11" fmla="*/ 39 h 41"/>
                      <a:gd name="T12" fmla="*/ 0 w 18"/>
                      <a:gd name="T13" fmla="*/ 41 h 41"/>
                      <a:gd name="T14" fmla="*/ 17 w 18"/>
                      <a:gd name="T15" fmla="*/ 0 h 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" h="41">
                        <a:moveTo>
                          <a:pt x="17" y="0"/>
                        </a:moveTo>
                        <a:lnTo>
                          <a:pt x="16" y="6"/>
                        </a:lnTo>
                        <a:lnTo>
                          <a:pt x="16" y="12"/>
                        </a:lnTo>
                        <a:lnTo>
                          <a:pt x="18" y="21"/>
                        </a:lnTo>
                        <a:lnTo>
                          <a:pt x="17" y="31"/>
                        </a:lnTo>
                        <a:lnTo>
                          <a:pt x="8" y="39"/>
                        </a:lnTo>
                        <a:lnTo>
                          <a:pt x="0" y="41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73" name="Freeform 986"/>
                  <p:cNvSpPr>
                    <a:spLocks noChangeAspect="1"/>
                  </p:cNvSpPr>
                  <p:nvPr/>
                </p:nvSpPr>
                <p:spPr bwMode="auto">
                  <a:xfrm>
                    <a:off x="1904" y="3458"/>
                    <a:ext cx="18" cy="41"/>
                  </a:xfrm>
                  <a:custGeom>
                    <a:avLst/>
                    <a:gdLst>
                      <a:gd name="T0" fmla="*/ 17 w 18"/>
                      <a:gd name="T1" fmla="*/ 0 h 41"/>
                      <a:gd name="T2" fmla="*/ 16 w 18"/>
                      <a:gd name="T3" fmla="*/ 6 h 41"/>
                      <a:gd name="T4" fmla="*/ 16 w 18"/>
                      <a:gd name="T5" fmla="*/ 12 h 41"/>
                      <a:gd name="T6" fmla="*/ 18 w 18"/>
                      <a:gd name="T7" fmla="*/ 21 h 41"/>
                      <a:gd name="T8" fmla="*/ 17 w 18"/>
                      <a:gd name="T9" fmla="*/ 31 h 41"/>
                      <a:gd name="T10" fmla="*/ 8 w 18"/>
                      <a:gd name="T11" fmla="*/ 39 h 41"/>
                      <a:gd name="T12" fmla="*/ 0 w 18"/>
                      <a:gd name="T13" fmla="*/ 41 h 4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8" h="41">
                        <a:moveTo>
                          <a:pt x="17" y="0"/>
                        </a:moveTo>
                        <a:lnTo>
                          <a:pt x="16" y="6"/>
                        </a:lnTo>
                        <a:lnTo>
                          <a:pt x="16" y="12"/>
                        </a:lnTo>
                        <a:lnTo>
                          <a:pt x="18" y="21"/>
                        </a:lnTo>
                        <a:lnTo>
                          <a:pt x="17" y="31"/>
                        </a:lnTo>
                        <a:lnTo>
                          <a:pt x="8" y="39"/>
                        </a:lnTo>
                        <a:lnTo>
                          <a:pt x="0" y="41"/>
                        </a:lnTo>
                      </a:path>
                    </a:pathLst>
                  </a:custGeom>
                  <a:solidFill>
                    <a:srgbClr val="FFCC66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95" name="Group 987"/>
                <p:cNvGrpSpPr>
                  <a:grpSpLocks noChangeAspect="1"/>
                </p:cNvGrpSpPr>
                <p:nvPr/>
              </p:nvGrpSpPr>
              <p:grpSpPr bwMode="auto">
                <a:xfrm>
                  <a:off x="1760" y="3374"/>
                  <a:ext cx="41" cy="128"/>
                  <a:chOff x="1919" y="3458"/>
                  <a:chExt cx="19" cy="63"/>
                </a:xfrm>
              </p:grpSpPr>
              <p:sp>
                <p:nvSpPr>
                  <p:cNvPr id="470" name="Freeform 988"/>
                  <p:cNvSpPr>
                    <a:spLocks noChangeAspect="1"/>
                  </p:cNvSpPr>
                  <p:nvPr/>
                </p:nvSpPr>
                <p:spPr bwMode="auto">
                  <a:xfrm>
                    <a:off x="1919" y="3458"/>
                    <a:ext cx="19" cy="63"/>
                  </a:xfrm>
                  <a:custGeom>
                    <a:avLst/>
                    <a:gdLst>
                      <a:gd name="T0" fmla="*/ 19 w 19"/>
                      <a:gd name="T1" fmla="*/ 0 h 63"/>
                      <a:gd name="T2" fmla="*/ 17 w 19"/>
                      <a:gd name="T3" fmla="*/ 7 h 63"/>
                      <a:gd name="T4" fmla="*/ 17 w 19"/>
                      <a:gd name="T5" fmla="*/ 15 h 63"/>
                      <a:gd name="T6" fmla="*/ 17 w 19"/>
                      <a:gd name="T7" fmla="*/ 24 h 63"/>
                      <a:gd name="T8" fmla="*/ 17 w 19"/>
                      <a:gd name="T9" fmla="*/ 33 h 63"/>
                      <a:gd name="T10" fmla="*/ 12 w 19"/>
                      <a:gd name="T11" fmla="*/ 40 h 63"/>
                      <a:gd name="T12" fmla="*/ 6 w 19"/>
                      <a:gd name="T13" fmla="*/ 45 h 63"/>
                      <a:gd name="T14" fmla="*/ 2 w 19"/>
                      <a:gd name="T15" fmla="*/ 55 h 63"/>
                      <a:gd name="T16" fmla="*/ 0 w 19"/>
                      <a:gd name="T17" fmla="*/ 63 h 63"/>
                      <a:gd name="T18" fmla="*/ 19 w 19"/>
                      <a:gd name="T19" fmla="*/ 0 h 6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9" h="63">
                        <a:moveTo>
                          <a:pt x="19" y="0"/>
                        </a:moveTo>
                        <a:lnTo>
                          <a:pt x="17" y="7"/>
                        </a:lnTo>
                        <a:lnTo>
                          <a:pt x="17" y="15"/>
                        </a:lnTo>
                        <a:lnTo>
                          <a:pt x="17" y="24"/>
                        </a:lnTo>
                        <a:lnTo>
                          <a:pt x="17" y="33"/>
                        </a:lnTo>
                        <a:lnTo>
                          <a:pt x="12" y="40"/>
                        </a:lnTo>
                        <a:lnTo>
                          <a:pt x="6" y="45"/>
                        </a:lnTo>
                        <a:lnTo>
                          <a:pt x="2" y="55"/>
                        </a:lnTo>
                        <a:lnTo>
                          <a:pt x="0" y="63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71" name="Freeform 989"/>
                  <p:cNvSpPr>
                    <a:spLocks noChangeAspect="1"/>
                  </p:cNvSpPr>
                  <p:nvPr/>
                </p:nvSpPr>
                <p:spPr bwMode="auto">
                  <a:xfrm>
                    <a:off x="1919" y="3458"/>
                    <a:ext cx="19" cy="63"/>
                  </a:xfrm>
                  <a:custGeom>
                    <a:avLst/>
                    <a:gdLst>
                      <a:gd name="T0" fmla="*/ 19 w 19"/>
                      <a:gd name="T1" fmla="*/ 0 h 63"/>
                      <a:gd name="T2" fmla="*/ 17 w 19"/>
                      <a:gd name="T3" fmla="*/ 7 h 63"/>
                      <a:gd name="T4" fmla="*/ 17 w 19"/>
                      <a:gd name="T5" fmla="*/ 15 h 63"/>
                      <a:gd name="T6" fmla="*/ 17 w 19"/>
                      <a:gd name="T7" fmla="*/ 24 h 63"/>
                      <a:gd name="T8" fmla="*/ 17 w 19"/>
                      <a:gd name="T9" fmla="*/ 33 h 63"/>
                      <a:gd name="T10" fmla="*/ 12 w 19"/>
                      <a:gd name="T11" fmla="*/ 40 h 63"/>
                      <a:gd name="T12" fmla="*/ 6 w 19"/>
                      <a:gd name="T13" fmla="*/ 45 h 63"/>
                      <a:gd name="T14" fmla="*/ 2 w 19"/>
                      <a:gd name="T15" fmla="*/ 55 h 63"/>
                      <a:gd name="T16" fmla="*/ 0 w 19"/>
                      <a:gd name="T17" fmla="*/ 63 h 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9" h="63">
                        <a:moveTo>
                          <a:pt x="19" y="0"/>
                        </a:moveTo>
                        <a:lnTo>
                          <a:pt x="17" y="7"/>
                        </a:lnTo>
                        <a:lnTo>
                          <a:pt x="17" y="15"/>
                        </a:lnTo>
                        <a:lnTo>
                          <a:pt x="17" y="24"/>
                        </a:lnTo>
                        <a:lnTo>
                          <a:pt x="17" y="33"/>
                        </a:lnTo>
                        <a:lnTo>
                          <a:pt x="12" y="40"/>
                        </a:lnTo>
                        <a:lnTo>
                          <a:pt x="6" y="45"/>
                        </a:lnTo>
                        <a:lnTo>
                          <a:pt x="2" y="55"/>
                        </a:lnTo>
                        <a:lnTo>
                          <a:pt x="0" y="63"/>
                        </a:lnTo>
                      </a:path>
                    </a:pathLst>
                  </a:custGeom>
                  <a:solidFill>
                    <a:srgbClr val="FFCC66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96" name="Group 990"/>
                <p:cNvGrpSpPr>
                  <a:grpSpLocks noChangeAspect="1"/>
                </p:cNvGrpSpPr>
                <p:nvPr/>
              </p:nvGrpSpPr>
              <p:grpSpPr bwMode="auto">
                <a:xfrm>
                  <a:off x="1780" y="3380"/>
                  <a:ext cx="43" cy="120"/>
                  <a:chOff x="1936" y="3462"/>
                  <a:chExt cx="19" cy="59"/>
                </a:xfrm>
              </p:grpSpPr>
              <p:sp>
                <p:nvSpPr>
                  <p:cNvPr id="468" name="Freeform 991"/>
                  <p:cNvSpPr>
                    <a:spLocks noChangeAspect="1"/>
                  </p:cNvSpPr>
                  <p:nvPr/>
                </p:nvSpPr>
                <p:spPr bwMode="auto">
                  <a:xfrm>
                    <a:off x="1936" y="3462"/>
                    <a:ext cx="19" cy="59"/>
                  </a:xfrm>
                  <a:custGeom>
                    <a:avLst/>
                    <a:gdLst>
                      <a:gd name="T0" fmla="*/ 19 w 19"/>
                      <a:gd name="T1" fmla="*/ 0 h 59"/>
                      <a:gd name="T2" fmla="*/ 16 w 19"/>
                      <a:gd name="T3" fmla="*/ 8 h 59"/>
                      <a:gd name="T4" fmla="*/ 16 w 19"/>
                      <a:gd name="T5" fmla="*/ 18 h 59"/>
                      <a:gd name="T6" fmla="*/ 16 w 19"/>
                      <a:gd name="T7" fmla="*/ 31 h 59"/>
                      <a:gd name="T8" fmla="*/ 12 w 19"/>
                      <a:gd name="T9" fmla="*/ 37 h 59"/>
                      <a:gd name="T10" fmla="*/ 5 w 19"/>
                      <a:gd name="T11" fmla="*/ 44 h 59"/>
                      <a:gd name="T12" fmla="*/ 0 w 19"/>
                      <a:gd name="T13" fmla="*/ 56 h 59"/>
                      <a:gd name="T14" fmla="*/ 0 w 19"/>
                      <a:gd name="T15" fmla="*/ 59 h 59"/>
                      <a:gd name="T16" fmla="*/ 19 w 19"/>
                      <a:gd name="T17" fmla="*/ 0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9" h="59">
                        <a:moveTo>
                          <a:pt x="19" y="0"/>
                        </a:moveTo>
                        <a:lnTo>
                          <a:pt x="16" y="8"/>
                        </a:lnTo>
                        <a:lnTo>
                          <a:pt x="16" y="18"/>
                        </a:lnTo>
                        <a:lnTo>
                          <a:pt x="16" y="31"/>
                        </a:lnTo>
                        <a:lnTo>
                          <a:pt x="12" y="37"/>
                        </a:lnTo>
                        <a:lnTo>
                          <a:pt x="5" y="44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9" name="Freeform 992"/>
                  <p:cNvSpPr>
                    <a:spLocks noChangeAspect="1"/>
                  </p:cNvSpPr>
                  <p:nvPr/>
                </p:nvSpPr>
                <p:spPr bwMode="auto">
                  <a:xfrm>
                    <a:off x="1936" y="3462"/>
                    <a:ext cx="19" cy="59"/>
                  </a:xfrm>
                  <a:custGeom>
                    <a:avLst/>
                    <a:gdLst>
                      <a:gd name="T0" fmla="*/ 19 w 19"/>
                      <a:gd name="T1" fmla="*/ 0 h 59"/>
                      <a:gd name="T2" fmla="*/ 16 w 19"/>
                      <a:gd name="T3" fmla="*/ 8 h 59"/>
                      <a:gd name="T4" fmla="*/ 16 w 19"/>
                      <a:gd name="T5" fmla="*/ 18 h 59"/>
                      <a:gd name="T6" fmla="*/ 16 w 19"/>
                      <a:gd name="T7" fmla="*/ 31 h 59"/>
                      <a:gd name="T8" fmla="*/ 12 w 19"/>
                      <a:gd name="T9" fmla="*/ 37 h 59"/>
                      <a:gd name="T10" fmla="*/ 5 w 19"/>
                      <a:gd name="T11" fmla="*/ 44 h 59"/>
                      <a:gd name="T12" fmla="*/ 0 w 19"/>
                      <a:gd name="T13" fmla="*/ 56 h 59"/>
                      <a:gd name="T14" fmla="*/ 0 w 19"/>
                      <a:gd name="T15" fmla="*/ 59 h 5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9" h="59">
                        <a:moveTo>
                          <a:pt x="19" y="0"/>
                        </a:moveTo>
                        <a:lnTo>
                          <a:pt x="16" y="8"/>
                        </a:lnTo>
                        <a:lnTo>
                          <a:pt x="16" y="18"/>
                        </a:lnTo>
                        <a:lnTo>
                          <a:pt x="16" y="31"/>
                        </a:lnTo>
                        <a:lnTo>
                          <a:pt x="12" y="37"/>
                        </a:lnTo>
                        <a:lnTo>
                          <a:pt x="5" y="44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</a:path>
                    </a:pathLst>
                  </a:custGeom>
                  <a:solidFill>
                    <a:srgbClr val="FFCC66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97" name="Group 993"/>
                <p:cNvGrpSpPr>
                  <a:grpSpLocks noChangeAspect="1"/>
                </p:cNvGrpSpPr>
                <p:nvPr/>
              </p:nvGrpSpPr>
              <p:grpSpPr bwMode="auto">
                <a:xfrm>
                  <a:off x="1799" y="3388"/>
                  <a:ext cx="42" cy="109"/>
                  <a:chOff x="1951" y="3468"/>
                  <a:chExt cx="18" cy="54"/>
                </a:xfrm>
              </p:grpSpPr>
              <p:sp>
                <p:nvSpPr>
                  <p:cNvPr id="466" name="Freeform 994"/>
                  <p:cNvSpPr>
                    <a:spLocks noChangeAspect="1"/>
                  </p:cNvSpPr>
                  <p:nvPr/>
                </p:nvSpPr>
                <p:spPr bwMode="auto">
                  <a:xfrm>
                    <a:off x="1951" y="3468"/>
                    <a:ext cx="18" cy="54"/>
                  </a:xfrm>
                  <a:custGeom>
                    <a:avLst/>
                    <a:gdLst>
                      <a:gd name="T0" fmla="*/ 18 w 18"/>
                      <a:gd name="T1" fmla="*/ 0 h 54"/>
                      <a:gd name="T2" fmla="*/ 15 w 18"/>
                      <a:gd name="T3" fmla="*/ 3 h 54"/>
                      <a:gd name="T4" fmla="*/ 15 w 18"/>
                      <a:gd name="T5" fmla="*/ 8 h 54"/>
                      <a:gd name="T6" fmla="*/ 15 w 18"/>
                      <a:gd name="T7" fmla="*/ 14 h 54"/>
                      <a:gd name="T8" fmla="*/ 15 w 18"/>
                      <a:gd name="T9" fmla="*/ 25 h 54"/>
                      <a:gd name="T10" fmla="*/ 10 w 18"/>
                      <a:gd name="T11" fmla="*/ 33 h 54"/>
                      <a:gd name="T12" fmla="*/ 3 w 18"/>
                      <a:gd name="T13" fmla="*/ 38 h 54"/>
                      <a:gd name="T14" fmla="*/ 2 w 18"/>
                      <a:gd name="T15" fmla="*/ 48 h 54"/>
                      <a:gd name="T16" fmla="*/ 0 w 18"/>
                      <a:gd name="T17" fmla="*/ 54 h 54"/>
                      <a:gd name="T18" fmla="*/ 18 w 18"/>
                      <a:gd name="T19" fmla="*/ 0 h 5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8" h="54">
                        <a:moveTo>
                          <a:pt x="18" y="0"/>
                        </a:moveTo>
                        <a:lnTo>
                          <a:pt x="15" y="3"/>
                        </a:lnTo>
                        <a:lnTo>
                          <a:pt x="15" y="8"/>
                        </a:lnTo>
                        <a:lnTo>
                          <a:pt x="15" y="14"/>
                        </a:lnTo>
                        <a:lnTo>
                          <a:pt x="15" y="25"/>
                        </a:lnTo>
                        <a:lnTo>
                          <a:pt x="10" y="33"/>
                        </a:lnTo>
                        <a:lnTo>
                          <a:pt x="3" y="38"/>
                        </a:lnTo>
                        <a:lnTo>
                          <a:pt x="2" y="48"/>
                        </a:lnTo>
                        <a:lnTo>
                          <a:pt x="0" y="54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7" name="Freeform 995"/>
                  <p:cNvSpPr>
                    <a:spLocks noChangeAspect="1"/>
                  </p:cNvSpPr>
                  <p:nvPr/>
                </p:nvSpPr>
                <p:spPr bwMode="auto">
                  <a:xfrm>
                    <a:off x="1951" y="3468"/>
                    <a:ext cx="18" cy="54"/>
                  </a:xfrm>
                  <a:custGeom>
                    <a:avLst/>
                    <a:gdLst>
                      <a:gd name="T0" fmla="*/ 18 w 18"/>
                      <a:gd name="T1" fmla="*/ 0 h 54"/>
                      <a:gd name="T2" fmla="*/ 15 w 18"/>
                      <a:gd name="T3" fmla="*/ 3 h 54"/>
                      <a:gd name="T4" fmla="*/ 15 w 18"/>
                      <a:gd name="T5" fmla="*/ 8 h 54"/>
                      <a:gd name="T6" fmla="*/ 15 w 18"/>
                      <a:gd name="T7" fmla="*/ 14 h 54"/>
                      <a:gd name="T8" fmla="*/ 15 w 18"/>
                      <a:gd name="T9" fmla="*/ 25 h 54"/>
                      <a:gd name="T10" fmla="*/ 10 w 18"/>
                      <a:gd name="T11" fmla="*/ 33 h 54"/>
                      <a:gd name="T12" fmla="*/ 3 w 18"/>
                      <a:gd name="T13" fmla="*/ 38 h 54"/>
                      <a:gd name="T14" fmla="*/ 2 w 18"/>
                      <a:gd name="T15" fmla="*/ 48 h 54"/>
                      <a:gd name="T16" fmla="*/ 0 w 18"/>
                      <a:gd name="T17" fmla="*/ 54 h 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8" h="54">
                        <a:moveTo>
                          <a:pt x="18" y="0"/>
                        </a:moveTo>
                        <a:lnTo>
                          <a:pt x="15" y="3"/>
                        </a:lnTo>
                        <a:lnTo>
                          <a:pt x="15" y="8"/>
                        </a:lnTo>
                        <a:lnTo>
                          <a:pt x="15" y="14"/>
                        </a:lnTo>
                        <a:lnTo>
                          <a:pt x="15" y="25"/>
                        </a:lnTo>
                        <a:lnTo>
                          <a:pt x="10" y="33"/>
                        </a:lnTo>
                        <a:lnTo>
                          <a:pt x="3" y="38"/>
                        </a:lnTo>
                        <a:lnTo>
                          <a:pt x="2" y="48"/>
                        </a:lnTo>
                        <a:lnTo>
                          <a:pt x="0" y="54"/>
                        </a:lnTo>
                      </a:path>
                    </a:pathLst>
                  </a:custGeom>
                  <a:solidFill>
                    <a:srgbClr val="FFCC66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98" name="Group 996"/>
                <p:cNvGrpSpPr>
                  <a:grpSpLocks noChangeAspect="1"/>
                </p:cNvGrpSpPr>
                <p:nvPr/>
              </p:nvGrpSpPr>
              <p:grpSpPr bwMode="auto">
                <a:xfrm>
                  <a:off x="1815" y="3399"/>
                  <a:ext cx="42" cy="97"/>
                  <a:chOff x="1964" y="3476"/>
                  <a:chExt cx="15" cy="48"/>
                </a:xfrm>
              </p:grpSpPr>
              <p:sp>
                <p:nvSpPr>
                  <p:cNvPr id="464" name="Freeform 997"/>
                  <p:cNvSpPr>
                    <a:spLocks noChangeAspect="1"/>
                  </p:cNvSpPr>
                  <p:nvPr/>
                </p:nvSpPr>
                <p:spPr bwMode="auto">
                  <a:xfrm>
                    <a:off x="1964" y="3476"/>
                    <a:ext cx="15" cy="48"/>
                  </a:xfrm>
                  <a:custGeom>
                    <a:avLst/>
                    <a:gdLst>
                      <a:gd name="T0" fmla="*/ 15 w 15"/>
                      <a:gd name="T1" fmla="*/ 0 h 48"/>
                      <a:gd name="T2" fmla="*/ 13 w 15"/>
                      <a:gd name="T3" fmla="*/ 1 h 48"/>
                      <a:gd name="T4" fmla="*/ 12 w 15"/>
                      <a:gd name="T5" fmla="*/ 6 h 48"/>
                      <a:gd name="T6" fmla="*/ 13 w 15"/>
                      <a:gd name="T7" fmla="*/ 15 h 48"/>
                      <a:gd name="T8" fmla="*/ 12 w 15"/>
                      <a:gd name="T9" fmla="*/ 25 h 48"/>
                      <a:gd name="T10" fmla="*/ 6 w 15"/>
                      <a:gd name="T11" fmla="*/ 30 h 48"/>
                      <a:gd name="T12" fmla="*/ 0 w 15"/>
                      <a:gd name="T13" fmla="*/ 44 h 48"/>
                      <a:gd name="T14" fmla="*/ 0 w 15"/>
                      <a:gd name="T15" fmla="*/ 48 h 48"/>
                      <a:gd name="T16" fmla="*/ 15 w 15"/>
                      <a:gd name="T17" fmla="*/ 0 h 4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5" h="48">
                        <a:moveTo>
                          <a:pt x="15" y="0"/>
                        </a:moveTo>
                        <a:lnTo>
                          <a:pt x="13" y="1"/>
                        </a:lnTo>
                        <a:lnTo>
                          <a:pt x="12" y="6"/>
                        </a:lnTo>
                        <a:lnTo>
                          <a:pt x="13" y="15"/>
                        </a:lnTo>
                        <a:lnTo>
                          <a:pt x="12" y="25"/>
                        </a:lnTo>
                        <a:lnTo>
                          <a:pt x="6" y="30"/>
                        </a:lnTo>
                        <a:lnTo>
                          <a:pt x="0" y="44"/>
                        </a:lnTo>
                        <a:lnTo>
                          <a:pt x="0" y="48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5" name="Freeform 998"/>
                  <p:cNvSpPr>
                    <a:spLocks noChangeAspect="1"/>
                  </p:cNvSpPr>
                  <p:nvPr/>
                </p:nvSpPr>
                <p:spPr bwMode="auto">
                  <a:xfrm>
                    <a:off x="1964" y="3476"/>
                    <a:ext cx="15" cy="48"/>
                  </a:xfrm>
                  <a:custGeom>
                    <a:avLst/>
                    <a:gdLst>
                      <a:gd name="T0" fmla="*/ 15 w 15"/>
                      <a:gd name="T1" fmla="*/ 0 h 48"/>
                      <a:gd name="T2" fmla="*/ 13 w 15"/>
                      <a:gd name="T3" fmla="*/ 1 h 48"/>
                      <a:gd name="T4" fmla="*/ 12 w 15"/>
                      <a:gd name="T5" fmla="*/ 6 h 48"/>
                      <a:gd name="T6" fmla="*/ 13 w 15"/>
                      <a:gd name="T7" fmla="*/ 15 h 48"/>
                      <a:gd name="T8" fmla="*/ 12 w 15"/>
                      <a:gd name="T9" fmla="*/ 25 h 48"/>
                      <a:gd name="T10" fmla="*/ 6 w 15"/>
                      <a:gd name="T11" fmla="*/ 30 h 48"/>
                      <a:gd name="T12" fmla="*/ 0 w 15"/>
                      <a:gd name="T13" fmla="*/ 44 h 48"/>
                      <a:gd name="T14" fmla="*/ 0 w 15"/>
                      <a:gd name="T15" fmla="*/ 48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5" h="48">
                        <a:moveTo>
                          <a:pt x="15" y="0"/>
                        </a:moveTo>
                        <a:lnTo>
                          <a:pt x="13" y="1"/>
                        </a:lnTo>
                        <a:lnTo>
                          <a:pt x="12" y="6"/>
                        </a:lnTo>
                        <a:lnTo>
                          <a:pt x="13" y="15"/>
                        </a:lnTo>
                        <a:lnTo>
                          <a:pt x="12" y="25"/>
                        </a:lnTo>
                        <a:lnTo>
                          <a:pt x="6" y="30"/>
                        </a:lnTo>
                        <a:lnTo>
                          <a:pt x="0" y="44"/>
                        </a:lnTo>
                        <a:lnTo>
                          <a:pt x="0" y="48"/>
                        </a:lnTo>
                      </a:path>
                    </a:pathLst>
                  </a:custGeom>
                  <a:solidFill>
                    <a:srgbClr val="FFCC66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99" name="Group 999"/>
                <p:cNvGrpSpPr>
                  <a:grpSpLocks noChangeAspect="1"/>
                </p:cNvGrpSpPr>
                <p:nvPr/>
              </p:nvGrpSpPr>
              <p:grpSpPr bwMode="auto">
                <a:xfrm>
                  <a:off x="1832" y="3410"/>
                  <a:ext cx="42" cy="75"/>
                  <a:chOff x="1978" y="3484"/>
                  <a:chExt cx="11" cy="37"/>
                </a:xfrm>
              </p:grpSpPr>
              <p:sp>
                <p:nvSpPr>
                  <p:cNvPr id="462" name="Freeform 1000"/>
                  <p:cNvSpPr>
                    <a:spLocks noChangeAspect="1"/>
                  </p:cNvSpPr>
                  <p:nvPr/>
                </p:nvSpPr>
                <p:spPr bwMode="auto">
                  <a:xfrm>
                    <a:off x="1978" y="3484"/>
                    <a:ext cx="11" cy="37"/>
                  </a:xfrm>
                  <a:custGeom>
                    <a:avLst/>
                    <a:gdLst>
                      <a:gd name="T0" fmla="*/ 11 w 11"/>
                      <a:gd name="T1" fmla="*/ 0 h 37"/>
                      <a:gd name="T2" fmla="*/ 9 w 11"/>
                      <a:gd name="T3" fmla="*/ 5 h 37"/>
                      <a:gd name="T4" fmla="*/ 9 w 11"/>
                      <a:gd name="T5" fmla="*/ 11 h 37"/>
                      <a:gd name="T6" fmla="*/ 4 w 11"/>
                      <a:gd name="T7" fmla="*/ 19 h 37"/>
                      <a:gd name="T8" fmla="*/ 0 w 11"/>
                      <a:gd name="T9" fmla="*/ 21 h 37"/>
                      <a:gd name="T10" fmla="*/ 1 w 11"/>
                      <a:gd name="T11" fmla="*/ 30 h 37"/>
                      <a:gd name="T12" fmla="*/ 0 w 11"/>
                      <a:gd name="T13" fmla="*/ 37 h 37"/>
                      <a:gd name="T14" fmla="*/ 11 w 11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1" h="37">
                        <a:moveTo>
                          <a:pt x="11" y="0"/>
                        </a:moveTo>
                        <a:lnTo>
                          <a:pt x="9" y="5"/>
                        </a:lnTo>
                        <a:lnTo>
                          <a:pt x="9" y="11"/>
                        </a:lnTo>
                        <a:lnTo>
                          <a:pt x="4" y="19"/>
                        </a:lnTo>
                        <a:lnTo>
                          <a:pt x="0" y="21"/>
                        </a:lnTo>
                        <a:lnTo>
                          <a:pt x="1" y="30"/>
                        </a:lnTo>
                        <a:lnTo>
                          <a:pt x="0" y="3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63" name="Freeform 1001"/>
                  <p:cNvSpPr>
                    <a:spLocks noChangeAspect="1"/>
                  </p:cNvSpPr>
                  <p:nvPr/>
                </p:nvSpPr>
                <p:spPr bwMode="auto">
                  <a:xfrm>
                    <a:off x="1978" y="3484"/>
                    <a:ext cx="11" cy="37"/>
                  </a:xfrm>
                  <a:custGeom>
                    <a:avLst/>
                    <a:gdLst>
                      <a:gd name="T0" fmla="*/ 11 w 11"/>
                      <a:gd name="T1" fmla="*/ 0 h 37"/>
                      <a:gd name="T2" fmla="*/ 9 w 11"/>
                      <a:gd name="T3" fmla="*/ 5 h 37"/>
                      <a:gd name="T4" fmla="*/ 9 w 11"/>
                      <a:gd name="T5" fmla="*/ 11 h 37"/>
                      <a:gd name="T6" fmla="*/ 4 w 11"/>
                      <a:gd name="T7" fmla="*/ 19 h 37"/>
                      <a:gd name="T8" fmla="*/ 0 w 11"/>
                      <a:gd name="T9" fmla="*/ 21 h 37"/>
                      <a:gd name="T10" fmla="*/ 1 w 11"/>
                      <a:gd name="T11" fmla="*/ 30 h 37"/>
                      <a:gd name="T12" fmla="*/ 0 w 11"/>
                      <a:gd name="T13" fmla="*/ 37 h 3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1" h="37">
                        <a:moveTo>
                          <a:pt x="11" y="0"/>
                        </a:moveTo>
                        <a:lnTo>
                          <a:pt x="9" y="5"/>
                        </a:lnTo>
                        <a:lnTo>
                          <a:pt x="9" y="11"/>
                        </a:lnTo>
                        <a:lnTo>
                          <a:pt x="4" y="19"/>
                        </a:lnTo>
                        <a:lnTo>
                          <a:pt x="0" y="21"/>
                        </a:lnTo>
                        <a:lnTo>
                          <a:pt x="1" y="30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CC66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00" name="Freeform 1002"/>
                <p:cNvSpPr>
                  <a:spLocks noChangeAspect="1"/>
                </p:cNvSpPr>
                <p:nvPr/>
              </p:nvSpPr>
              <p:spPr bwMode="auto">
                <a:xfrm>
                  <a:off x="1634" y="3373"/>
                  <a:ext cx="149" cy="129"/>
                </a:xfrm>
                <a:custGeom>
                  <a:avLst/>
                  <a:gdLst>
                    <a:gd name="T0" fmla="*/ 277 w 79"/>
                    <a:gd name="T1" fmla="*/ 0 h 64"/>
                    <a:gd name="T2" fmla="*/ 281 w 79"/>
                    <a:gd name="T3" fmla="*/ 16 h 64"/>
                    <a:gd name="T4" fmla="*/ 270 w 79"/>
                    <a:gd name="T5" fmla="*/ 40 h 64"/>
                    <a:gd name="T6" fmla="*/ 253 w 79"/>
                    <a:gd name="T7" fmla="*/ 56 h 64"/>
                    <a:gd name="T8" fmla="*/ 245 w 79"/>
                    <a:gd name="T9" fmla="*/ 60 h 64"/>
                    <a:gd name="T10" fmla="*/ 253 w 79"/>
                    <a:gd name="T11" fmla="*/ 85 h 64"/>
                    <a:gd name="T12" fmla="*/ 260 w 79"/>
                    <a:gd name="T13" fmla="*/ 109 h 64"/>
                    <a:gd name="T14" fmla="*/ 253 w 79"/>
                    <a:gd name="T15" fmla="*/ 139 h 64"/>
                    <a:gd name="T16" fmla="*/ 245 w 79"/>
                    <a:gd name="T17" fmla="*/ 159 h 64"/>
                    <a:gd name="T18" fmla="*/ 241 w 79"/>
                    <a:gd name="T19" fmla="*/ 171 h 64"/>
                    <a:gd name="T20" fmla="*/ 253 w 79"/>
                    <a:gd name="T21" fmla="*/ 187 h 64"/>
                    <a:gd name="T22" fmla="*/ 253 w 79"/>
                    <a:gd name="T23" fmla="*/ 208 h 64"/>
                    <a:gd name="T24" fmla="*/ 245 w 79"/>
                    <a:gd name="T25" fmla="*/ 228 h 64"/>
                    <a:gd name="T26" fmla="*/ 221 w 79"/>
                    <a:gd name="T27" fmla="*/ 228 h 64"/>
                    <a:gd name="T28" fmla="*/ 206 w 79"/>
                    <a:gd name="T29" fmla="*/ 208 h 64"/>
                    <a:gd name="T30" fmla="*/ 196 w 79"/>
                    <a:gd name="T31" fmla="*/ 191 h 64"/>
                    <a:gd name="T32" fmla="*/ 196 w 79"/>
                    <a:gd name="T33" fmla="*/ 179 h 64"/>
                    <a:gd name="T34" fmla="*/ 189 w 79"/>
                    <a:gd name="T35" fmla="*/ 171 h 64"/>
                    <a:gd name="T36" fmla="*/ 185 w 79"/>
                    <a:gd name="T37" fmla="*/ 196 h 64"/>
                    <a:gd name="T38" fmla="*/ 164 w 79"/>
                    <a:gd name="T39" fmla="*/ 204 h 64"/>
                    <a:gd name="T40" fmla="*/ 153 w 79"/>
                    <a:gd name="T41" fmla="*/ 204 h 64"/>
                    <a:gd name="T42" fmla="*/ 141 w 79"/>
                    <a:gd name="T43" fmla="*/ 187 h 64"/>
                    <a:gd name="T44" fmla="*/ 140 w 79"/>
                    <a:gd name="T45" fmla="*/ 171 h 64"/>
                    <a:gd name="T46" fmla="*/ 145 w 79"/>
                    <a:gd name="T47" fmla="*/ 179 h 64"/>
                    <a:gd name="T48" fmla="*/ 141 w 79"/>
                    <a:gd name="T49" fmla="*/ 200 h 64"/>
                    <a:gd name="T50" fmla="*/ 128 w 79"/>
                    <a:gd name="T51" fmla="*/ 212 h 64"/>
                    <a:gd name="T52" fmla="*/ 109 w 79"/>
                    <a:gd name="T53" fmla="*/ 228 h 64"/>
                    <a:gd name="T54" fmla="*/ 104 w 79"/>
                    <a:gd name="T55" fmla="*/ 216 h 64"/>
                    <a:gd name="T56" fmla="*/ 96 w 79"/>
                    <a:gd name="T57" fmla="*/ 200 h 64"/>
                    <a:gd name="T58" fmla="*/ 85 w 79"/>
                    <a:gd name="T59" fmla="*/ 204 h 64"/>
                    <a:gd name="T60" fmla="*/ 77 w 79"/>
                    <a:gd name="T61" fmla="*/ 216 h 64"/>
                    <a:gd name="T62" fmla="*/ 53 w 79"/>
                    <a:gd name="T63" fmla="*/ 228 h 64"/>
                    <a:gd name="T64" fmla="*/ 43 w 79"/>
                    <a:gd name="T65" fmla="*/ 236 h 64"/>
                    <a:gd name="T66" fmla="*/ 28 w 79"/>
                    <a:gd name="T67" fmla="*/ 240 h 64"/>
                    <a:gd name="T68" fmla="*/ 21 w 79"/>
                    <a:gd name="T69" fmla="*/ 248 h 64"/>
                    <a:gd name="T70" fmla="*/ 11 w 79"/>
                    <a:gd name="T71" fmla="*/ 252 h 64"/>
                    <a:gd name="T72" fmla="*/ 8 w 79"/>
                    <a:gd name="T73" fmla="*/ 260 h 64"/>
                    <a:gd name="T74" fmla="*/ 0 w 79"/>
                    <a:gd name="T75" fmla="*/ 256 h 64"/>
                    <a:gd name="T76" fmla="*/ 0 w 79"/>
                    <a:gd name="T77" fmla="*/ 236 h 64"/>
                    <a:gd name="T78" fmla="*/ 11 w 79"/>
                    <a:gd name="T79" fmla="*/ 228 h 64"/>
                    <a:gd name="T80" fmla="*/ 21 w 79"/>
                    <a:gd name="T81" fmla="*/ 216 h 64"/>
                    <a:gd name="T82" fmla="*/ 40 w 79"/>
                    <a:gd name="T83" fmla="*/ 212 h 64"/>
                    <a:gd name="T84" fmla="*/ 49 w 79"/>
                    <a:gd name="T85" fmla="*/ 196 h 64"/>
                    <a:gd name="T86" fmla="*/ 57 w 79"/>
                    <a:gd name="T87" fmla="*/ 179 h 64"/>
                    <a:gd name="T88" fmla="*/ 57 w 79"/>
                    <a:gd name="T89" fmla="*/ 155 h 64"/>
                    <a:gd name="T90" fmla="*/ 53 w 79"/>
                    <a:gd name="T91" fmla="*/ 131 h 64"/>
                    <a:gd name="T92" fmla="*/ 47 w 79"/>
                    <a:gd name="T93" fmla="*/ 113 h 64"/>
                    <a:gd name="T94" fmla="*/ 64 w 79"/>
                    <a:gd name="T95" fmla="*/ 93 h 64"/>
                    <a:gd name="T96" fmla="*/ 92 w 79"/>
                    <a:gd name="T97" fmla="*/ 77 h 64"/>
                    <a:gd name="T98" fmla="*/ 136 w 79"/>
                    <a:gd name="T99" fmla="*/ 56 h 64"/>
                    <a:gd name="T100" fmla="*/ 168 w 79"/>
                    <a:gd name="T101" fmla="*/ 44 h 64"/>
                    <a:gd name="T102" fmla="*/ 206 w 79"/>
                    <a:gd name="T103" fmla="*/ 36 h 64"/>
                    <a:gd name="T104" fmla="*/ 253 w 79"/>
                    <a:gd name="T105" fmla="*/ 24 h 64"/>
                    <a:gd name="T106" fmla="*/ 277 w 79"/>
                    <a:gd name="T107" fmla="*/ 0 h 6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79" h="64">
                      <a:moveTo>
                        <a:pt x="78" y="0"/>
                      </a:moveTo>
                      <a:lnTo>
                        <a:pt x="79" y="4"/>
                      </a:lnTo>
                      <a:lnTo>
                        <a:pt x="76" y="10"/>
                      </a:lnTo>
                      <a:lnTo>
                        <a:pt x="71" y="14"/>
                      </a:lnTo>
                      <a:lnTo>
                        <a:pt x="69" y="15"/>
                      </a:lnTo>
                      <a:lnTo>
                        <a:pt x="71" y="21"/>
                      </a:lnTo>
                      <a:lnTo>
                        <a:pt x="73" y="27"/>
                      </a:lnTo>
                      <a:lnTo>
                        <a:pt x="71" y="34"/>
                      </a:lnTo>
                      <a:lnTo>
                        <a:pt x="69" y="39"/>
                      </a:lnTo>
                      <a:lnTo>
                        <a:pt x="68" y="42"/>
                      </a:lnTo>
                      <a:lnTo>
                        <a:pt x="71" y="46"/>
                      </a:lnTo>
                      <a:lnTo>
                        <a:pt x="71" y="51"/>
                      </a:lnTo>
                      <a:lnTo>
                        <a:pt x="69" y="56"/>
                      </a:lnTo>
                      <a:lnTo>
                        <a:pt x="62" y="56"/>
                      </a:lnTo>
                      <a:lnTo>
                        <a:pt x="58" y="51"/>
                      </a:lnTo>
                      <a:lnTo>
                        <a:pt x="55" y="47"/>
                      </a:lnTo>
                      <a:lnTo>
                        <a:pt x="55" y="44"/>
                      </a:lnTo>
                      <a:lnTo>
                        <a:pt x="53" y="42"/>
                      </a:lnTo>
                      <a:lnTo>
                        <a:pt x="52" y="48"/>
                      </a:lnTo>
                      <a:lnTo>
                        <a:pt x="46" y="50"/>
                      </a:lnTo>
                      <a:lnTo>
                        <a:pt x="43" y="50"/>
                      </a:lnTo>
                      <a:lnTo>
                        <a:pt x="40" y="46"/>
                      </a:lnTo>
                      <a:lnTo>
                        <a:pt x="39" y="42"/>
                      </a:lnTo>
                      <a:lnTo>
                        <a:pt x="41" y="44"/>
                      </a:lnTo>
                      <a:lnTo>
                        <a:pt x="40" y="49"/>
                      </a:lnTo>
                      <a:lnTo>
                        <a:pt x="36" y="52"/>
                      </a:lnTo>
                      <a:lnTo>
                        <a:pt x="31" y="56"/>
                      </a:lnTo>
                      <a:lnTo>
                        <a:pt x="29" y="53"/>
                      </a:lnTo>
                      <a:lnTo>
                        <a:pt x="27" y="49"/>
                      </a:lnTo>
                      <a:lnTo>
                        <a:pt x="24" y="50"/>
                      </a:lnTo>
                      <a:lnTo>
                        <a:pt x="22" y="53"/>
                      </a:lnTo>
                      <a:lnTo>
                        <a:pt x="15" y="56"/>
                      </a:lnTo>
                      <a:lnTo>
                        <a:pt x="12" y="58"/>
                      </a:lnTo>
                      <a:lnTo>
                        <a:pt x="8" y="59"/>
                      </a:lnTo>
                      <a:lnTo>
                        <a:pt x="6" y="61"/>
                      </a:lnTo>
                      <a:lnTo>
                        <a:pt x="3" y="62"/>
                      </a:lnTo>
                      <a:lnTo>
                        <a:pt x="2" y="64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3" y="56"/>
                      </a:lnTo>
                      <a:lnTo>
                        <a:pt x="6" y="53"/>
                      </a:lnTo>
                      <a:lnTo>
                        <a:pt x="11" y="52"/>
                      </a:lnTo>
                      <a:lnTo>
                        <a:pt x="14" y="48"/>
                      </a:lnTo>
                      <a:lnTo>
                        <a:pt x="16" y="44"/>
                      </a:lnTo>
                      <a:lnTo>
                        <a:pt x="16" y="38"/>
                      </a:lnTo>
                      <a:lnTo>
                        <a:pt x="15" y="32"/>
                      </a:lnTo>
                      <a:lnTo>
                        <a:pt x="13" y="28"/>
                      </a:lnTo>
                      <a:lnTo>
                        <a:pt x="18" y="23"/>
                      </a:lnTo>
                      <a:lnTo>
                        <a:pt x="26" y="19"/>
                      </a:lnTo>
                      <a:lnTo>
                        <a:pt x="38" y="14"/>
                      </a:lnTo>
                      <a:lnTo>
                        <a:pt x="47" y="11"/>
                      </a:lnTo>
                      <a:lnTo>
                        <a:pt x="58" y="9"/>
                      </a:lnTo>
                      <a:lnTo>
                        <a:pt x="71" y="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01" name="Freeform 1003"/>
                <p:cNvSpPr>
                  <a:spLocks noChangeAspect="1"/>
                </p:cNvSpPr>
                <p:nvPr/>
              </p:nvSpPr>
              <p:spPr bwMode="auto">
                <a:xfrm>
                  <a:off x="1644" y="3429"/>
                  <a:ext cx="42" cy="37"/>
                </a:xfrm>
                <a:custGeom>
                  <a:avLst/>
                  <a:gdLst>
                    <a:gd name="T0" fmla="*/ 294 w 6"/>
                    <a:gd name="T1" fmla="*/ 0 h 10"/>
                    <a:gd name="T2" fmla="*/ 147 w 6"/>
                    <a:gd name="T3" fmla="*/ 15 h 10"/>
                    <a:gd name="T4" fmla="*/ 0 w 6"/>
                    <a:gd name="T5" fmla="*/ 70 h 10"/>
                    <a:gd name="T6" fmla="*/ 0 w 6"/>
                    <a:gd name="T7" fmla="*/ 137 h 10"/>
                    <a:gd name="T8" fmla="*/ 147 w 6"/>
                    <a:gd name="T9" fmla="*/ 111 h 10"/>
                    <a:gd name="T10" fmla="*/ 245 w 6"/>
                    <a:gd name="T11" fmla="*/ 70 h 10"/>
                    <a:gd name="T12" fmla="*/ 294 w 6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10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02" name="Freeform 1004"/>
                <p:cNvSpPr>
                  <a:spLocks noChangeAspect="1"/>
                </p:cNvSpPr>
                <p:nvPr/>
              </p:nvSpPr>
              <p:spPr bwMode="auto">
                <a:xfrm>
                  <a:off x="1724" y="3501"/>
                  <a:ext cx="52" cy="65"/>
                </a:xfrm>
                <a:custGeom>
                  <a:avLst/>
                  <a:gdLst>
                    <a:gd name="T0" fmla="*/ 0 w 28"/>
                    <a:gd name="T1" fmla="*/ 0 h 32"/>
                    <a:gd name="T2" fmla="*/ 24 w 28"/>
                    <a:gd name="T3" fmla="*/ 28 h 32"/>
                    <a:gd name="T4" fmla="*/ 37 w 28"/>
                    <a:gd name="T5" fmla="*/ 53 h 32"/>
                    <a:gd name="T6" fmla="*/ 61 w 28"/>
                    <a:gd name="T7" fmla="*/ 71 h 32"/>
                    <a:gd name="T8" fmla="*/ 85 w 28"/>
                    <a:gd name="T9" fmla="*/ 116 h 32"/>
                    <a:gd name="T10" fmla="*/ 97 w 28"/>
                    <a:gd name="T11" fmla="*/ 132 h 32"/>
                    <a:gd name="T12" fmla="*/ 89 w 28"/>
                    <a:gd name="T13" fmla="*/ 100 h 32"/>
                    <a:gd name="T14" fmla="*/ 69 w 28"/>
                    <a:gd name="T15" fmla="*/ 75 h 32"/>
                    <a:gd name="T16" fmla="*/ 48 w 28"/>
                    <a:gd name="T17" fmla="*/ 49 h 32"/>
                    <a:gd name="T18" fmla="*/ 35 w 28"/>
                    <a:gd name="T19" fmla="*/ 28 h 32"/>
                    <a:gd name="T20" fmla="*/ 24 w 28"/>
                    <a:gd name="T21" fmla="*/ 8 h 32"/>
                    <a:gd name="T22" fmla="*/ 0 w 28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32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11" y="13"/>
                      </a:lnTo>
                      <a:lnTo>
                        <a:pt x="18" y="17"/>
                      </a:lnTo>
                      <a:lnTo>
                        <a:pt x="25" y="28"/>
                      </a:lnTo>
                      <a:lnTo>
                        <a:pt x="28" y="32"/>
                      </a:lnTo>
                      <a:lnTo>
                        <a:pt x="26" y="24"/>
                      </a:lnTo>
                      <a:lnTo>
                        <a:pt x="20" y="18"/>
                      </a:lnTo>
                      <a:lnTo>
                        <a:pt x="14" y="12"/>
                      </a:lnTo>
                      <a:lnTo>
                        <a:pt x="10" y="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03" name="Freeform 1005"/>
                <p:cNvSpPr>
                  <a:spLocks noChangeAspect="1"/>
                </p:cNvSpPr>
                <p:nvPr/>
              </p:nvSpPr>
              <p:spPr bwMode="auto">
                <a:xfrm>
                  <a:off x="1737" y="3504"/>
                  <a:ext cx="42" cy="53"/>
                </a:xfrm>
                <a:custGeom>
                  <a:avLst/>
                  <a:gdLst>
                    <a:gd name="T0" fmla="*/ 0 w 22"/>
                    <a:gd name="T1" fmla="*/ 0 h 26"/>
                    <a:gd name="T2" fmla="*/ 15 w 22"/>
                    <a:gd name="T3" fmla="*/ 29 h 26"/>
                    <a:gd name="T4" fmla="*/ 21 w 22"/>
                    <a:gd name="T5" fmla="*/ 49 h 26"/>
                    <a:gd name="T6" fmla="*/ 21 w 22"/>
                    <a:gd name="T7" fmla="*/ 67 h 26"/>
                    <a:gd name="T8" fmla="*/ 48 w 22"/>
                    <a:gd name="T9" fmla="*/ 75 h 26"/>
                    <a:gd name="T10" fmla="*/ 65 w 22"/>
                    <a:gd name="T11" fmla="*/ 84 h 26"/>
                    <a:gd name="T12" fmla="*/ 73 w 22"/>
                    <a:gd name="T13" fmla="*/ 100 h 26"/>
                    <a:gd name="T14" fmla="*/ 61 w 22"/>
                    <a:gd name="T15" fmla="*/ 108 h 26"/>
                    <a:gd name="T16" fmla="*/ 80 w 22"/>
                    <a:gd name="T17" fmla="*/ 104 h 26"/>
                    <a:gd name="T18" fmla="*/ 76 w 22"/>
                    <a:gd name="T19" fmla="*/ 84 h 26"/>
                    <a:gd name="T20" fmla="*/ 59 w 22"/>
                    <a:gd name="T21" fmla="*/ 71 h 26"/>
                    <a:gd name="T22" fmla="*/ 36 w 22"/>
                    <a:gd name="T23" fmla="*/ 59 h 26"/>
                    <a:gd name="T24" fmla="*/ 29 w 22"/>
                    <a:gd name="T25" fmla="*/ 45 h 26"/>
                    <a:gd name="T26" fmla="*/ 21 w 22"/>
                    <a:gd name="T27" fmla="*/ 20 h 26"/>
                    <a:gd name="T28" fmla="*/ 15 w 22"/>
                    <a:gd name="T29" fmla="*/ 0 h 26"/>
                    <a:gd name="T30" fmla="*/ 0 w 22"/>
                    <a:gd name="T31" fmla="*/ 0 h 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6" y="12"/>
                      </a:lnTo>
                      <a:lnTo>
                        <a:pt x="6" y="16"/>
                      </a:lnTo>
                      <a:lnTo>
                        <a:pt x="13" y="18"/>
                      </a:lnTo>
                      <a:lnTo>
                        <a:pt x="18" y="20"/>
                      </a:lnTo>
                      <a:lnTo>
                        <a:pt x="20" y="24"/>
                      </a:lnTo>
                      <a:lnTo>
                        <a:pt x="17" y="26"/>
                      </a:lnTo>
                      <a:lnTo>
                        <a:pt x="22" y="25"/>
                      </a:lnTo>
                      <a:lnTo>
                        <a:pt x="21" y="20"/>
                      </a:lnTo>
                      <a:lnTo>
                        <a:pt x="16" y="17"/>
                      </a:lnTo>
                      <a:lnTo>
                        <a:pt x="10" y="14"/>
                      </a:lnTo>
                      <a:lnTo>
                        <a:pt x="8" y="11"/>
                      </a:lnTo>
                      <a:lnTo>
                        <a:pt x="6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04" name="Freeform 1006"/>
                <p:cNvSpPr>
                  <a:spLocks noChangeAspect="1"/>
                </p:cNvSpPr>
                <p:nvPr/>
              </p:nvSpPr>
              <p:spPr bwMode="auto">
                <a:xfrm>
                  <a:off x="1634" y="3451"/>
                  <a:ext cx="109" cy="132"/>
                </a:xfrm>
                <a:custGeom>
                  <a:avLst/>
                  <a:gdLst>
                    <a:gd name="T0" fmla="*/ 0 w 58"/>
                    <a:gd name="T1" fmla="*/ 24 h 65"/>
                    <a:gd name="T2" fmla="*/ 15 w 58"/>
                    <a:gd name="T3" fmla="*/ 49 h 65"/>
                    <a:gd name="T4" fmla="*/ 49 w 58"/>
                    <a:gd name="T5" fmla="*/ 83 h 65"/>
                    <a:gd name="T6" fmla="*/ 64 w 58"/>
                    <a:gd name="T7" fmla="*/ 116 h 65"/>
                    <a:gd name="T8" fmla="*/ 88 w 58"/>
                    <a:gd name="T9" fmla="*/ 132 h 65"/>
                    <a:gd name="T10" fmla="*/ 96 w 58"/>
                    <a:gd name="T11" fmla="*/ 136 h 65"/>
                    <a:gd name="T12" fmla="*/ 105 w 58"/>
                    <a:gd name="T13" fmla="*/ 152 h 65"/>
                    <a:gd name="T14" fmla="*/ 124 w 58"/>
                    <a:gd name="T15" fmla="*/ 136 h 65"/>
                    <a:gd name="T16" fmla="*/ 132 w 58"/>
                    <a:gd name="T17" fmla="*/ 116 h 65"/>
                    <a:gd name="T18" fmla="*/ 137 w 58"/>
                    <a:gd name="T19" fmla="*/ 100 h 65"/>
                    <a:gd name="T20" fmla="*/ 137 w 58"/>
                    <a:gd name="T21" fmla="*/ 136 h 65"/>
                    <a:gd name="T22" fmla="*/ 137 w 58"/>
                    <a:gd name="T23" fmla="*/ 160 h 65"/>
                    <a:gd name="T24" fmla="*/ 141 w 58"/>
                    <a:gd name="T25" fmla="*/ 181 h 65"/>
                    <a:gd name="T26" fmla="*/ 152 w 58"/>
                    <a:gd name="T27" fmla="*/ 193 h 65"/>
                    <a:gd name="T28" fmla="*/ 162 w 58"/>
                    <a:gd name="T29" fmla="*/ 207 h 65"/>
                    <a:gd name="T30" fmla="*/ 173 w 58"/>
                    <a:gd name="T31" fmla="*/ 227 h 65"/>
                    <a:gd name="T32" fmla="*/ 184 w 58"/>
                    <a:gd name="T33" fmla="*/ 232 h 65"/>
                    <a:gd name="T34" fmla="*/ 190 w 58"/>
                    <a:gd name="T35" fmla="*/ 244 h 65"/>
                    <a:gd name="T36" fmla="*/ 184 w 58"/>
                    <a:gd name="T37" fmla="*/ 260 h 65"/>
                    <a:gd name="T38" fmla="*/ 165 w 58"/>
                    <a:gd name="T39" fmla="*/ 260 h 65"/>
                    <a:gd name="T40" fmla="*/ 180 w 58"/>
                    <a:gd name="T41" fmla="*/ 268 h 65"/>
                    <a:gd name="T42" fmla="*/ 194 w 58"/>
                    <a:gd name="T43" fmla="*/ 260 h 65"/>
                    <a:gd name="T44" fmla="*/ 205 w 58"/>
                    <a:gd name="T45" fmla="*/ 252 h 65"/>
                    <a:gd name="T46" fmla="*/ 197 w 58"/>
                    <a:gd name="T47" fmla="*/ 227 h 65"/>
                    <a:gd name="T48" fmla="*/ 188 w 58"/>
                    <a:gd name="T49" fmla="*/ 215 h 65"/>
                    <a:gd name="T50" fmla="*/ 169 w 58"/>
                    <a:gd name="T51" fmla="*/ 197 h 65"/>
                    <a:gd name="T52" fmla="*/ 156 w 58"/>
                    <a:gd name="T53" fmla="*/ 177 h 65"/>
                    <a:gd name="T54" fmla="*/ 152 w 58"/>
                    <a:gd name="T55" fmla="*/ 169 h 65"/>
                    <a:gd name="T56" fmla="*/ 156 w 58"/>
                    <a:gd name="T57" fmla="*/ 148 h 65"/>
                    <a:gd name="T58" fmla="*/ 156 w 58"/>
                    <a:gd name="T59" fmla="*/ 128 h 65"/>
                    <a:gd name="T60" fmla="*/ 152 w 58"/>
                    <a:gd name="T61" fmla="*/ 104 h 65"/>
                    <a:gd name="T62" fmla="*/ 145 w 58"/>
                    <a:gd name="T63" fmla="*/ 87 h 65"/>
                    <a:gd name="T64" fmla="*/ 133 w 58"/>
                    <a:gd name="T65" fmla="*/ 79 h 65"/>
                    <a:gd name="T66" fmla="*/ 120 w 58"/>
                    <a:gd name="T67" fmla="*/ 79 h 65"/>
                    <a:gd name="T68" fmla="*/ 109 w 58"/>
                    <a:gd name="T69" fmla="*/ 95 h 65"/>
                    <a:gd name="T70" fmla="*/ 100 w 58"/>
                    <a:gd name="T71" fmla="*/ 108 h 65"/>
                    <a:gd name="T72" fmla="*/ 100 w 58"/>
                    <a:gd name="T73" fmla="*/ 91 h 65"/>
                    <a:gd name="T74" fmla="*/ 100 w 58"/>
                    <a:gd name="T75" fmla="*/ 71 h 65"/>
                    <a:gd name="T76" fmla="*/ 100 w 58"/>
                    <a:gd name="T77" fmla="*/ 49 h 65"/>
                    <a:gd name="T78" fmla="*/ 92 w 58"/>
                    <a:gd name="T79" fmla="*/ 32 h 65"/>
                    <a:gd name="T80" fmla="*/ 81 w 58"/>
                    <a:gd name="T81" fmla="*/ 16 h 65"/>
                    <a:gd name="T82" fmla="*/ 60 w 58"/>
                    <a:gd name="T83" fmla="*/ 12 h 65"/>
                    <a:gd name="T84" fmla="*/ 45 w 58"/>
                    <a:gd name="T85" fmla="*/ 4 h 65"/>
                    <a:gd name="T86" fmla="*/ 24 w 58"/>
                    <a:gd name="T87" fmla="*/ 0 h 65"/>
                    <a:gd name="T88" fmla="*/ 11 w 58"/>
                    <a:gd name="T89" fmla="*/ 12 h 65"/>
                    <a:gd name="T90" fmla="*/ 0 w 58"/>
                    <a:gd name="T91" fmla="*/ 24 h 6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58" h="65">
                      <a:moveTo>
                        <a:pt x="0" y="6"/>
                      </a:moveTo>
                      <a:lnTo>
                        <a:pt x="4" y="12"/>
                      </a:lnTo>
                      <a:lnTo>
                        <a:pt x="14" y="20"/>
                      </a:lnTo>
                      <a:lnTo>
                        <a:pt x="18" y="28"/>
                      </a:lnTo>
                      <a:lnTo>
                        <a:pt x="25" y="32"/>
                      </a:lnTo>
                      <a:lnTo>
                        <a:pt x="27" y="33"/>
                      </a:lnTo>
                      <a:lnTo>
                        <a:pt x="30" y="37"/>
                      </a:lnTo>
                      <a:lnTo>
                        <a:pt x="35" y="33"/>
                      </a:lnTo>
                      <a:lnTo>
                        <a:pt x="37" y="28"/>
                      </a:lnTo>
                      <a:lnTo>
                        <a:pt x="39" y="24"/>
                      </a:lnTo>
                      <a:lnTo>
                        <a:pt x="39" y="33"/>
                      </a:lnTo>
                      <a:lnTo>
                        <a:pt x="39" y="39"/>
                      </a:lnTo>
                      <a:lnTo>
                        <a:pt x="40" y="44"/>
                      </a:lnTo>
                      <a:lnTo>
                        <a:pt x="43" y="47"/>
                      </a:lnTo>
                      <a:lnTo>
                        <a:pt x="46" y="50"/>
                      </a:lnTo>
                      <a:lnTo>
                        <a:pt x="49" y="55"/>
                      </a:lnTo>
                      <a:lnTo>
                        <a:pt x="52" y="56"/>
                      </a:lnTo>
                      <a:lnTo>
                        <a:pt x="54" y="59"/>
                      </a:lnTo>
                      <a:lnTo>
                        <a:pt x="52" y="63"/>
                      </a:lnTo>
                      <a:lnTo>
                        <a:pt x="47" y="63"/>
                      </a:lnTo>
                      <a:lnTo>
                        <a:pt x="51" y="65"/>
                      </a:lnTo>
                      <a:lnTo>
                        <a:pt x="55" y="63"/>
                      </a:lnTo>
                      <a:lnTo>
                        <a:pt x="58" y="61"/>
                      </a:lnTo>
                      <a:lnTo>
                        <a:pt x="56" y="55"/>
                      </a:lnTo>
                      <a:lnTo>
                        <a:pt x="53" y="52"/>
                      </a:lnTo>
                      <a:lnTo>
                        <a:pt x="48" y="48"/>
                      </a:lnTo>
                      <a:lnTo>
                        <a:pt x="44" y="43"/>
                      </a:lnTo>
                      <a:lnTo>
                        <a:pt x="43" y="41"/>
                      </a:lnTo>
                      <a:lnTo>
                        <a:pt x="44" y="36"/>
                      </a:lnTo>
                      <a:lnTo>
                        <a:pt x="44" y="31"/>
                      </a:lnTo>
                      <a:lnTo>
                        <a:pt x="43" y="25"/>
                      </a:lnTo>
                      <a:lnTo>
                        <a:pt x="41" y="21"/>
                      </a:lnTo>
                      <a:lnTo>
                        <a:pt x="38" y="19"/>
                      </a:lnTo>
                      <a:lnTo>
                        <a:pt x="34" y="19"/>
                      </a:lnTo>
                      <a:lnTo>
                        <a:pt x="31" y="23"/>
                      </a:lnTo>
                      <a:lnTo>
                        <a:pt x="28" y="26"/>
                      </a:lnTo>
                      <a:lnTo>
                        <a:pt x="28" y="22"/>
                      </a:lnTo>
                      <a:lnTo>
                        <a:pt x="28" y="17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3" y="4"/>
                      </a:lnTo>
                      <a:lnTo>
                        <a:pt x="17" y="3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05" name="Freeform 1007"/>
                <p:cNvSpPr>
                  <a:spLocks noChangeAspect="1"/>
                </p:cNvSpPr>
                <p:nvPr/>
              </p:nvSpPr>
              <p:spPr bwMode="auto">
                <a:xfrm>
                  <a:off x="1634" y="3460"/>
                  <a:ext cx="72" cy="128"/>
                </a:xfrm>
                <a:custGeom>
                  <a:avLst/>
                  <a:gdLst>
                    <a:gd name="T0" fmla="*/ 4 w 38"/>
                    <a:gd name="T1" fmla="*/ 0 h 63"/>
                    <a:gd name="T2" fmla="*/ 8 w 38"/>
                    <a:gd name="T3" fmla="*/ 37 h 63"/>
                    <a:gd name="T4" fmla="*/ 8 w 38"/>
                    <a:gd name="T5" fmla="*/ 71 h 63"/>
                    <a:gd name="T6" fmla="*/ 17 w 38"/>
                    <a:gd name="T7" fmla="*/ 100 h 63"/>
                    <a:gd name="T8" fmla="*/ 32 w 38"/>
                    <a:gd name="T9" fmla="*/ 112 h 63"/>
                    <a:gd name="T10" fmla="*/ 47 w 38"/>
                    <a:gd name="T11" fmla="*/ 116 h 63"/>
                    <a:gd name="T12" fmla="*/ 53 w 38"/>
                    <a:gd name="T13" fmla="*/ 120 h 63"/>
                    <a:gd name="T14" fmla="*/ 36 w 38"/>
                    <a:gd name="T15" fmla="*/ 132 h 63"/>
                    <a:gd name="T16" fmla="*/ 15 w 38"/>
                    <a:gd name="T17" fmla="*/ 144 h 63"/>
                    <a:gd name="T18" fmla="*/ 4 w 38"/>
                    <a:gd name="T19" fmla="*/ 165 h 63"/>
                    <a:gd name="T20" fmla="*/ 0 w 38"/>
                    <a:gd name="T21" fmla="*/ 181 h 63"/>
                    <a:gd name="T22" fmla="*/ 15 w 38"/>
                    <a:gd name="T23" fmla="*/ 203 h 63"/>
                    <a:gd name="T24" fmla="*/ 28 w 38"/>
                    <a:gd name="T25" fmla="*/ 215 h 63"/>
                    <a:gd name="T26" fmla="*/ 53 w 38"/>
                    <a:gd name="T27" fmla="*/ 228 h 63"/>
                    <a:gd name="T28" fmla="*/ 68 w 38"/>
                    <a:gd name="T29" fmla="*/ 240 h 63"/>
                    <a:gd name="T30" fmla="*/ 80 w 38"/>
                    <a:gd name="T31" fmla="*/ 236 h 63"/>
                    <a:gd name="T32" fmla="*/ 89 w 38"/>
                    <a:gd name="T33" fmla="*/ 240 h 63"/>
                    <a:gd name="T34" fmla="*/ 104 w 38"/>
                    <a:gd name="T35" fmla="*/ 248 h 63"/>
                    <a:gd name="T36" fmla="*/ 116 w 38"/>
                    <a:gd name="T37" fmla="*/ 252 h 63"/>
                    <a:gd name="T38" fmla="*/ 129 w 38"/>
                    <a:gd name="T39" fmla="*/ 260 h 63"/>
                    <a:gd name="T40" fmla="*/ 136 w 38"/>
                    <a:gd name="T41" fmla="*/ 252 h 63"/>
                    <a:gd name="T42" fmla="*/ 129 w 38"/>
                    <a:gd name="T43" fmla="*/ 240 h 63"/>
                    <a:gd name="T44" fmla="*/ 116 w 38"/>
                    <a:gd name="T45" fmla="*/ 236 h 63"/>
                    <a:gd name="T46" fmla="*/ 97 w 38"/>
                    <a:gd name="T47" fmla="*/ 228 h 63"/>
                    <a:gd name="T48" fmla="*/ 76 w 38"/>
                    <a:gd name="T49" fmla="*/ 215 h 63"/>
                    <a:gd name="T50" fmla="*/ 61 w 38"/>
                    <a:gd name="T51" fmla="*/ 193 h 63"/>
                    <a:gd name="T52" fmla="*/ 47 w 38"/>
                    <a:gd name="T53" fmla="*/ 193 h 63"/>
                    <a:gd name="T54" fmla="*/ 21 w 38"/>
                    <a:gd name="T55" fmla="*/ 181 h 63"/>
                    <a:gd name="T56" fmla="*/ 51 w 38"/>
                    <a:gd name="T57" fmla="*/ 165 h 63"/>
                    <a:gd name="T58" fmla="*/ 76 w 38"/>
                    <a:gd name="T59" fmla="*/ 148 h 63"/>
                    <a:gd name="T60" fmla="*/ 80 w 38"/>
                    <a:gd name="T61" fmla="*/ 132 h 63"/>
                    <a:gd name="T62" fmla="*/ 80 w 38"/>
                    <a:gd name="T63" fmla="*/ 116 h 63"/>
                    <a:gd name="T64" fmla="*/ 68 w 38"/>
                    <a:gd name="T65" fmla="*/ 104 h 63"/>
                    <a:gd name="T66" fmla="*/ 64 w 38"/>
                    <a:gd name="T67" fmla="*/ 87 h 63"/>
                    <a:gd name="T68" fmla="*/ 61 w 38"/>
                    <a:gd name="T69" fmla="*/ 67 h 63"/>
                    <a:gd name="T70" fmla="*/ 47 w 38"/>
                    <a:gd name="T71" fmla="*/ 28 h 63"/>
                    <a:gd name="T72" fmla="*/ 21 w 38"/>
                    <a:gd name="T73" fmla="*/ 8 h 63"/>
                    <a:gd name="T74" fmla="*/ 4 w 38"/>
                    <a:gd name="T75" fmla="*/ 0 h 6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8" h="63">
                      <a:moveTo>
                        <a:pt x="1" y="0"/>
                      </a:move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3" y="28"/>
                      </a:lnTo>
                      <a:lnTo>
                        <a:pt x="15" y="29"/>
                      </a:lnTo>
                      <a:lnTo>
                        <a:pt x="10" y="32"/>
                      </a:lnTo>
                      <a:lnTo>
                        <a:pt x="4" y="35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4" y="49"/>
                      </a:lnTo>
                      <a:lnTo>
                        <a:pt x="8" y="52"/>
                      </a:lnTo>
                      <a:lnTo>
                        <a:pt x="15" y="55"/>
                      </a:lnTo>
                      <a:lnTo>
                        <a:pt x="19" y="58"/>
                      </a:lnTo>
                      <a:lnTo>
                        <a:pt x="22" y="57"/>
                      </a:lnTo>
                      <a:lnTo>
                        <a:pt x="25" y="58"/>
                      </a:lnTo>
                      <a:lnTo>
                        <a:pt x="29" y="60"/>
                      </a:lnTo>
                      <a:lnTo>
                        <a:pt x="32" y="61"/>
                      </a:lnTo>
                      <a:lnTo>
                        <a:pt x="36" y="63"/>
                      </a:lnTo>
                      <a:lnTo>
                        <a:pt x="38" y="61"/>
                      </a:lnTo>
                      <a:lnTo>
                        <a:pt x="36" y="58"/>
                      </a:lnTo>
                      <a:lnTo>
                        <a:pt x="32" y="57"/>
                      </a:lnTo>
                      <a:lnTo>
                        <a:pt x="27" y="55"/>
                      </a:lnTo>
                      <a:lnTo>
                        <a:pt x="21" y="52"/>
                      </a:lnTo>
                      <a:lnTo>
                        <a:pt x="17" y="47"/>
                      </a:lnTo>
                      <a:lnTo>
                        <a:pt x="13" y="47"/>
                      </a:lnTo>
                      <a:lnTo>
                        <a:pt x="6" y="44"/>
                      </a:lnTo>
                      <a:lnTo>
                        <a:pt x="14" y="40"/>
                      </a:lnTo>
                      <a:lnTo>
                        <a:pt x="21" y="36"/>
                      </a:lnTo>
                      <a:lnTo>
                        <a:pt x="22" y="32"/>
                      </a:lnTo>
                      <a:lnTo>
                        <a:pt x="22" y="28"/>
                      </a:lnTo>
                      <a:lnTo>
                        <a:pt x="19" y="25"/>
                      </a:lnTo>
                      <a:lnTo>
                        <a:pt x="18" y="21"/>
                      </a:lnTo>
                      <a:lnTo>
                        <a:pt x="17" y="16"/>
                      </a:lnTo>
                      <a:lnTo>
                        <a:pt x="13" y="7"/>
                      </a:lnTo>
                      <a:lnTo>
                        <a:pt x="6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06" name="Freeform 1008"/>
                <p:cNvSpPr>
                  <a:spLocks noChangeAspect="1"/>
                </p:cNvSpPr>
                <p:nvPr/>
              </p:nvSpPr>
              <p:spPr bwMode="auto">
                <a:xfrm>
                  <a:off x="1675" y="3436"/>
                  <a:ext cx="248" cy="204"/>
                </a:xfrm>
                <a:custGeom>
                  <a:avLst/>
                  <a:gdLst>
                    <a:gd name="T0" fmla="*/ 0 w 132"/>
                    <a:gd name="T1" fmla="*/ 24 h 101"/>
                    <a:gd name="T2" fmla="*/ 0 w 132"/>
                    <a:gd name="T3" fmla="*/ 48 h 101"/>
                    <a:gd name="T4" fmla="*/ 8 w 132"/>
                    <a:gd name="T5" fmla="*/ 77 h 101"/>
                    <a:gd name="T6" fmla="*/ 24 w 132"/>
                    <a:gd name="T7" fmla="*/ 107 h 101"/>
                    <a:gd name="T8" fmla="*/ 45 w 132"/>
                    <a:gd name="T9" fmla="*/ 127 h 101"/>
                    <a:gd name="T10" fmla="*/ 53 w 132"/>
                    <a:gd name="T11" fmla="*/ 135 h 101"/>
                    <a:gd name="T12" fmla="*/ 68 w 132"/>
                    <a:gd name="T13" fmla="*/ 147 h 101"/>
                    <a:gd name="T14" fmla="*/ 77 w 132"/>
                    <a:gd name="T15" fmla="*/ 156 h 101"/>
                    <a:gd name="T16" fmla="*/ 92 w 132"/>
                    <a:gd name="T17" fmla="*/ 172 h 101"/>
                    <a:gd name="T18" fmla="*/ 109 w 132"/>
                    <a:gd name="T19" fmla="*/ 192 h 101"/>
                    <a:gd name="T20" fmla="*/ 128 w 132"/>
                    <a:gd name="T21" fmla="*/ 208 h 101"/>
                    <a:gd name="T22" fmla="*/ 141 w 132"/>
                    <a:gd name="T23" fmla="*/ 216 h 101"/>
                    <a:gd name="T24" fmla="*/ 165 w 132"/>
                    <a:gd name="T25" fmla="*/ 216 h 101"/>
                    <a:gd name="T26" fmla="*/ 197 w 132"/>
                    <a:gd name="T27" fmla="*/ 212 h 101"/>
                    <a:gd name="T28" fmla="*/ 222 w 132"/>
                    <a:gd name="T29" fmla="*/ 212 h 101"/>
                    <a:gd name="T30" fmla="*/ 237 w 132"/>
                    <a:gd name="T31" fmla="*/ 216 h 101"/>
                    <a:gd name="T32" fmla="*/ 248 w 132"/>
                    <a:gd name="T33" fmla="*/ 240 h 101"/>
                    <a:gd name="T34" fmla="*/ 257 w 132"/>
                    <a:gd name="T35" fmla="*/ 273 h 101"/>
                    <a:gd name="T36" fmla="*/ 265 w 132"/>
                    <a:gd name="T37" fmla="*/ 297 h 101"/>
                    <a:gd name="T38" fmla="*/ 272 w 132"/>
                    <a:gd name="T39" fmla="*/ 315 h 101"/>
                    <a:gd name="T40" fmla="*/ 286 w 132"/>
                    <a:gd name="T41" fmla="*/ 339 h 101"/>
                    <a:gd name="T42" fmla="*/ 325 w 132"/>
                    <a:gd name="T43" fmla="*/ 351 h 101"/>
                    <a:gd name="T44" fmla="*/ 353 w 132"/>
                    <a:gd name="T45" fmla="*/ 368 h 101"/>
                    <a:gd name="T46" fmla="*/ 395 w 132"/>
                    <a:gd name="T47" fmla="*/ 372 h 101"/>
                    <a:gd name="T48" fmla="*/ 423 w 132"/>
                    <a:gd name="T49" fmla="*/ 380 h 101"/>
                    <a:gd name="T50" fmla="*/ 449 w 132"/>
                    <a:gd name="T51" fmla="*/ 372 h 101"/>
                    <a:gd name="T52" fmla="*/ 462 w 132"/>
                    <a:gd name="T53" fmla="*/ 388 h 101"/>
                    <a:gd name="T54" fmla="*/ 449 w 132"/>
                    <a:gd name="T55" fmla="*/ 412 h 101"/>
                    <a:gd name="T56" fmla="*/ 466 w 132"/>
                    <a:gd name="T57" fmla="*/ 400 h 101"/>
                    <a:gd name="T58" fmla="*/ 466 w 132"/>
                    <a:gd name="T59" fmla="*/ 384 h 101"/>
                    <a:gd name="T60" fmla="*/ 455 w 132"/>
                    <a:gd name="T61" fmla="*/ 364 h 101"/>
                    <a:gd name="T62" fmla="*/ 430 w 132"/>
                    <a:gd name="T63" fmla="*/ 355 h 101"/>
                    <a:gd name="T64" fmla="*/ 402 w 132"/>
                    <a:gd name="T65" fmla="*/ 355 h 101"/>
                    <a:gd name="T66" fmla="*/ 364 w 132"/>
                    <a:gd name="T67" fmla="*/ 351 h 101"/>
                    <a:gd name="T68" fmla="*/ 329 w 132"/>
                    <a:gd name="T69" fmla="*/ 335 h 101"/>
                    <a:gd name="T70" fmla="*/ 304 w 132"/>
                    <a:gd name="T71" fmla="*/ 311 h 101"/>
                    <a:gd name="T72" fmla="*/ 278 w 132"/>
                    <a:gd name="T73" fmla="*/ 269 h 101"/>
                    <a:gd name="T74" fmla="*/ 265 w 132"/>
                    <a:gd name="T75" fmla="*/ 224 h 101"/>
                    <a:gd name="T76" fmla="*/ 237 w 132"/>
                    <a:gd name="T77" fmla="*/ 196 h 101"/>
                    <a:gd name="T78" fmla="*/ 205 w 132"/>
                    <a:gd name="T79" fmla="*/ 176 h 101"/>
                    <a:gd name="T80" fmla="*/ 173 w 132"/>
                    <a:gd name="T81" fmla="*/ 172 h 101"/>
                    <a:gd name="T82" fmla="*/ 156 w 132"/>
                    <a:gd name="T83" fmla="*/ 164 h 101"/>
                    <a:gd name="T84" fmla="*/ 141 w 132"/>
                    <a:gd name="T85" fmla="*/ 135 h 101"/>
                    <a:gd name="T86" fmla="*/ 132 w 132"/>
                    <a:gd name="T87" fmla="*/ 101 h 101"/>
                    <a:gd name="T88" fmla="*/ 120 w 132"/>
                    <a:gd name="T89" fmla="*/ 85 h 101"/>
                    <a:gd name="T90" fmla="*/ 88 w 132"/>
                    <a:gd name="T91" fmla="*/ 101 h 101"/>
                    <a:gd name="T92" fmla="*/ 71 w 132"/>
                    <a:gd name="T93" fmla="*/ 111 h 101"/>
                    <a:gd name="T94" fmla="*/ 68 w 132"/>
                    <a:gd name="T95" fmla="*/ 77 h 101"/>
                    <a:gd name="T96" fmla="*/ 49 w 132"/>
                    <a:gd name="T97" fmla="*/ 44 h 101"/>
                    <a:gd name="T98" fmla="*/ 39 w 132"/>
                    <a:gd name="T99" fmla="*/ 24 h 101"/>
                    <a:gd name="T100" fmla="*/ 24 w 132"/>
                    <a:gd name="T101" fmla="*/ 0 h 101"/>
                    <a:gd name="T102" fmla="*/ 8 w 132"/>
                    <a:gd name="T103" fmla="*/ 12 h 101"/>
                    <a:gd name="T104" fmla="*/ 0 w 132"/>
                    <a:gd name="T105" fmla="*/ 24 h 1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" h="101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2" y="19"/>
                      </a:lnTo>
                      <a:lnTo>
                        <a:pt x="7" y="26"/>
                      </a:lnTo>
                      <a:lnTo>
                        <a:pt x="13" y="31"/>
                      </a:lnTo>
                      <a:lnTo>
                        <a:pt x="15" y="33"/>
                      </a:lnTo>
                      <a:lnTo>
                        <a:pt x="19" y="36"/>
                      </a:lnTo>
                      <a:lnTo>
                        <a:pt x="22" y="38"/>
                      </a:lnTo>
                      <a:lnTo>
                        <a:pt x="26" y="42"/>
                      </a:lnTo>
                      <a:lnTo>
                        <a:pt x="31" y="47"/>
                      </a:lnTo>
                      <a:lnTo>
                        <a:pt x="36" y="51"/>
                      </a:lnTo>
                      <a:lnTo>
                        <a:pt x="40" y="53"/>
                      </a:lnTo>
                      <a:lnTo>
                        <a:pt x="47" y="53"/>
                      </a:lnTo>
                      <a:lnTo>
                        <a:pt x="56" y="52"/>
                      </a:lnTo>
                      <a:lnTo>
                        <a:pt x="63" y="52"/>
                      </a:lnTo>
                      <a:lnTo>
                        <a:pt x="67" y="53"/>
                      </a:lnTo>
                      <a:lnTo>
                        <a:pt x="70" y="59"/>
                      </a:lnTo>
                      <a:lnTo>
                        <a:pt x="73" y="67"/>
                      </a:lnTo>
                      <a:lnTo>
                        <a:pt x="75" y="73"/>
                      </a:lnTo>
                      <a:lnTo>
                        <a:pt x="77" y="77"/>
                      </a:lnTo>
                      <a:lnTo>
                        <a:pt x="81" y="83"/>
                      </a:lnTo>
                      <a:lnTo>
                        <a:pt x="92" y="86"/>
                      </a:lnTo>
                      <a:lnTo>
                        <a:pt x="100" y="90"/>
                      </a:lnTo>
                      <a:lnTo>
                        <a:pt x="112" y="91"/>
                      </a:lnTo>
                      <a:lnTo>
                        <a:pt x="120" y="93"/>
                      </a:lnTo>
                      <a:lnTo>
                        <a:pt x="127" y="91"/>
                      </a:lnTo>
                      <a:lnTo>
                        <a:pt x="131" y="95"/>
                      </a:lnTo>
                      <a:lnTo>
                        <a:pt x="127" y="101"/>
                      </a:lnTo>
                      <a:lnTo>
                        <a:pt x="132" y="98"/>
                      </a:lnTo>
                      <a:lnTo>
                        <a:pt x="132" y="94"/>
                      </a:lnTo>
                      <a:lnTo>
                        <a:pt x="129" y="89"/>
                      </a:lnTo>
                      <a:lnTo>
                        <a:pt x="122" y="87"/>
                      </a:lnTo>
                      <a:lnTo>
                        <a:pt x="114" y="87"/>
                      </a:lnTo>
                      <a:lnTo>
                        <a:pt x="103" y="86"/>
                      </a:lnTo>
                      <a:lnTo>
                        <a:pt x="93" y="82"/>
                      </a:lnTo>
                      <a:lnTo>
                        <a:pt x="86" y="76"/>
                      </a:lnTo>
                      <a:lnTo>
                        <a:pt x="79" y="66"/>
                      </a:lnTo>
                      <a:lnTo>
                        <a:pt x="75" y="55"/>
                      </a:lnTo>
                      <a:lnTo>
                        <a:pt x="67" y="48"/>
                      </a:lnTo>
                      <a:lnTo>
                        <a:pt x="58" y="43"/>
                      </a:lnTo>
                      <a:lnTo>
                        <a:pt x="49" y="42"/>
                      </a:lnTo>
                      <a:lnTo>
                        <a:pt x="44" y="40"/>
                      </a:lnTo>
                      <a:lnTo>
                        <a:pt x="40" y="33"/>
                      </a:lnTo>
                      <a:lnTo>
                        <a:pt x="37" y="25"/>
                      </a:lnTo>
                      <a:lnTo>
                        <a:pt x="34" y="21"/>
                      </a:lnTo>
                      <a:lnTo>
                        <a:pt x="25" y="25"/>
                      </a:lnTo>
                      <a:lnTo>
                        <a:pt x="20" y="27"/>
                      </a:lnTo>
                      <a:lnTo>
                        <a:pt x="19" y="19"/>
                      </a:lnTo>
                      <a:lnTo>
                        <a:pt x="14" y="11"/>
                      </a:lnTo>
                      <a:lnTo>
                        <a:pt x="11" y="6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07" name="Freeform 1009"/>
                <p:cNvSpPr>
                  <a:spLocks noChangeAspect="1"/>
                </p:cNvSpPr>
                <p:nvPr/>
              </p:nvSpPr>
              <p:spPr bwMode="auto">
                <a:xfrm>
                  <a:off x="1675" y="3427"/>
                  <a:ext cx="248" cy="188"/>
                </a:xfrm>
                <a:custGeom>
                  <a:avLst/>
                  <a:gdLst>
                    <a:gd name="T0" fmla="*/ 101 w 132"/>
                    <a:gd name="T1" fmla="*/ 12 h 93"/>
                    <a:gd name="T2" fmla="*/ 133 w 132"/>
                    <a:gd name="T3" fmla="*/ 49 h 93"/>
                    <a:gd name="T4" fmla="*/ 156 w 132"/>
                    <a:gd name="T5" fmla="*/ 93 h 93"/>
                    <a:gd name="T6" fmla="*/ 152 w 132"/>
                    <a:gd name="T7" fmla="*/ 144 h 93"/>
                    <a:gd name="T8" fmla="*/ 162 w 132"/>
                    <a:gd name="T9" fmla="*/ 164 h 93"/>
                    <a:gd name="T10" fmla="*/ 194 w 132"/>
                    <a:gd name="T11" fmla="*/ 156 h 93"/>
                    <a:gd name="T12" fmla="*/ 233 w 132"/>
                    <a:gd name="T13" fmla="*/ 176 h 93"/>
                    <a:gd name="T14" fmla="*/ 257 w 132"/>
                    <a:gd name="T15" fmla="*/ 192 h 93"/>
                    <a:gd name="T16" fmla="*/ 276 w 132"/>
                    <a:gd name="T17" fmla="*/ 232 h 93"/>
                    <a:gd name="T18" fmla="*/ 297 w 132"/>
                    <a:gd name="T19" fmla="*/ 277 h 93"/>
                    <a:gd name="T20" fmla="*/ 314 w 132"/>
                    <a:gd name="T21" fmla="*/ 307 h 93"/>
                    <a:gd name="T22" fmla="*/ 338 w 132"/>
                    <a:gd name="T23" fmla="*/ 327 h 93"/>
                    <a:gd name="T24" fmla="*/ 378 w 132"/>
                    <a:gd name="T25" fmla="*/ 340 h 93"/>
                    <a:gd name="T26" fmla="*/ 421 w 132"/>
                    <a:gd name="T27" fmla="*/ 344 h 93"/>
                    <a:gd name="T28" fmla="*/ 449 w 132"/>
                    <a:gd name="T29" fmla="*/ 340 h 93"/>
                    <a:gd name="T30" fmla="*/ 466 w 132"/>
                    <a:gd name="T31" fmla="*/ 352 h 93"/>
                    <a:gd name="T32" fmla="*/ 466 w 132"/>
                    <a:gd name="T33" fmla="*/ 376 h 93"/>
                    <a:gd name="T34" fmla="*/ 455 w 132"/>
                    <a:gd name="T35" fmla="*/ 380 h 93"/>
                    <a:gd name="T36" fmla="*/ 458 w 132"/>
                    <a:gd name="T37" fmla="*/ 364 h 93"/>
                    <a:gd name="T38" fmla="*/ 451 w 132"/>
                    <a:gd name="T39" fmla="*/ 352 h 93"/>
                    <a:gd name="T40" fmla="*/ 442 w 132"/>
                    <a:gd name="T41" fmla="*/ 360 h 93"/>
                    <a:gd name="T42" fmla="*/ 417 w 132"/>
                    <a:gd name="T43" fmla="*/ 364 h 93"/>
                    <a:gd name="T44" fmla="*/ 381 w 132"/>
                    <a:gd name="T45" fmla="*/ 364 h 93"/>
                    <a:gd name="T46" fmla="*/ 338 w 132"/>
                    <a:gd name="T47" fmla="*/ 352 h 93"/>
                    <a:gd name="T48" fmla="*/ 314 w 132"/>
                    <a:gd name="T49" fmla="*/ 332 h 93"/>
                    <a:gd name="T50" fmla="*/ 297 w 132"/>
                    <a:gd name="T51" fmla="*/ 307 h 93"/>
                    <a:gd name="T52" fmla="*/ 276 w 132"/>
                    <a:gd name="T53" fmla="*/ 277 h 93"/>
                    <a:gd name="T54" fmla="*/ 254 w 132"/>
                    <a:gd name="T55" fmla="*/ 245 h 93"/>
                    <a:gd name="T56" fmla="*/ 237 w 132"/>
                    <a:gd name="T57" fmla="*/ 212 h 93"/>
                    <a:gd name="T58" fmla="*/ 201 w 132"/>
                    <a:gd name="T59" fmla="*/ 196 h 93"/>
                    <a:gd name="T60" fmla="*/ 148 w 132"/>
                    <a:gd name="T61" fmla="*/ 172 h 93"/>
                    <a:gd name="T62" fmla="*/ 116 w 132"/>
                    <a:gd name="T63" fmla="*/ 164 h 93"/>
                    <a:gd name="T64" fmla="*/ 71 w 132"/>
                    <a:gd name="T65" fmla="*/ 139 h 93"/>
                    <a:gd name="T66" fmla="*/ 36 w 132"/>
                    <a:gd name="T67" fmla="*/ 99 h 93"/>
                    <a:gd name="T68" fmla="*/ 21 w 132"/>
                    <a:gd name="T69" fmla="*/ 61 h 93"/>
                    <a:gd name="T70" fmla="*/ 0 w 132"/>
                    <a:gd name="T71" fmla="*/ 12 h 93"/>
                    <a:gd name="T72" fmla="*/ 8 w 132"/>
                    <a:gd name="T73" fmla="*/ 0 h 93"/>
                    <a:gd name="T74" fmla="*/ 49 w 132"/>
                    <a:gd name="T75" fmla="*/ 0 h 93"/>
                    <a:gd name="T76" fmla="*/ 101 w 132"/>
                    <a:gd name="T77" fmla="*/ 12 h 9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32" h="93">
                      <a:moveTo>
                        <a:pt x="29" y="3"/>
                      </a:moveTo>
                      <a:lnTo>
                        <a:pt x="38" y="12"/>
                      </a:lnTo>
                      <a:lnTo>
                        <a:pt x="44" y="23"/>
                      </a:lnTo>
                      <a:lnTo>
                        <a:pt x="43" y="35"/>
                      </a:lnTo>
                      <a:lnTo>
                        <a:pt x="46" y="40"/>
                      </a:lnTo>
                      <a:lnTo>
                        <a:pt x="55" y="38"/>
                      </a:lnTo>
                      <a:lnTo>
                        <a:pt x="66" y="43"/>
                      </a:lnTo>
                      <a:lnTo>
                        <a:pt x="73" y="47"/>
                      </a:lnTo>
                      <a:lnTo>
                        <a:pt x="78" y="57"/>
                      </a:lnTo>
                      <a:lnTo>
                        <a:pt x="84" y="68"/>
                      </a:lnTo>
                      <a:lnTo>
                        <a:pt x="89" y="75"/>
                      </a:lnTo>
                      <a:lnTo>
                        <a:pt x="96" y="80"/>
                      </a:lnTo>
                      <a:lnTo>
                        <a:pt x="107" y="83"/>
                      </a:lnTo>
                      <a:lnTo>
                        <a:pt x="119" y="84"/>
                      </a:lnTo>
                      <a:lnTo>
                        <a:pt x="127" y="83"/>
                      </a:lnTo>
                      <a:lnTo>
                        <a:pt x="132" y="86"/>
                      </a:lnTo>
                      <a:lnTo>
                        <a:pt x="132" y="92"/>
                      </a:lnTo>
                      <a:lnTo>
                        <a:pt x="129" y="93"/>
                      </a:lnTo>
                      <a:lnTo>
                        <a:pt x="130" y="89"/>
                      </a:lnTo>
                      <a:lnTo>
                        <a:pt x="128" y="86"/>
                      </a:lnTo>
                      <a:lnTo>
                        <a:pt x="125" y="88"/>
                      </a:lnTo>
                      <a:lnTo>
                        <a:pt x="118" y="89"/>
                      </a:lnTo>
                      <a:lnTo>
                        <a:pt x="108" y="89"/>
                      </a:lnTo>
                      <a:lnTo>
                        <a:pt x="96" y="86"/>
                      </a:lnTo>
                      <a:lnTo>
                        <a:pt x="89" y="81"/>
                      </a:lnTo>
                      <a:lnTo>
                        <a:pt x="84" y="75"/>
                      </a:lnTo>
                      <a:lnTo>
                        <a:pt x="78" y="68"/>
                      </a:lnTo>
                      <a:lnTo>
                        <a:pt x="72" y="60"/>
                      </a:lnTo>
                      <a:lnTo>
                        <a:pt x="67" y="52"/>
                      </a:lnTo>
                      <a:lnTo>
                        <a:pt x="57" y="48"/>
                      </a:lnTo>
                      <a:lnTo>
                        <a:pt x="42" y="42"/>
                      </a:lnTo>
                      <a:lnTo>
                        <a:pt x="33" y="40"/>
                      </a:lnTo>
                      <a:lnTo>
                        <a:pt x="20" y="34"/>
                      </a:lnTo>
                      <a:lnTo>
                        <a:pt x="10" y="24"/>
                      </a:lnTo>
                      <a:lnTo>
                        <a:pt x="6" y="15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14" y="0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08" name="Freeform 1010"/>
                <p:cNvSpPr>
                  <a:spLocks noChangeAspect="1"/>
                </p:cNvSpPr>
                <p:nvPr/>
              </p:nvSpPr>
              <p:spPr bwMode="auto">
                <a:xfrm>
                  <a:off x="1628" y="3370"/>
                  <a:ext cx="352" cy="170"/>
                </a:xfrm>
                <a:custGeom>
                  <a:avLst/>
                  <a:gdLst>
                    <a:gd name="T0" fmla="*/ 8 w 187"/>
                    <a:gd name="T1" fmla="*/ 249 h 84"/>
                    <a:gd name="T2" fmla="*/ 4 w 187"/>
                    <a:gd name="T3" fmla="*/ 192 h 84"/>
                    <a:gd name="T4" fmla="*/ 21 w 187"/>
                    <a:gd name="T5" fmla="*/ 144 h 84"/>
                    <a:gd name="T6" fmla="*/ 68 w 187"/>
                    <a:gd name="T7" fmla="*/ 107 h 84"/>
                    <a:gd name="T8" fmla="*/ 109 w 187"/>
                    <a:gd name="T9" fmla="*/ 73 h 84"/>
                    <a:gd name="T10" fmla="*/ 145 w 187"/>
                    <a:gd name="T11" fmla="*/ 53 h 84"/>
                    <a:gd name="T12" fmla="*/ 181 w 187"/>
                    <a:gd name="T13" fmla="*/ 40 h 84"/>
                    <a:gd name="T14" fmla="*/ 209 w 187"/>
                    <a:gd name="T15" fmla="*/ 28 h 84"/>
                    <a:gd name="T16" fmla="*/ 224 w 187"/>
                    <a:gd name="T17" fmla="*/ 28 h 84"/>
                    <a:gd name="T18" fmla="*/ 252 w 187"/>
                    <a:gd name="T19" fmla="*/ 12 h 84"/>
                    <a:gd name="T20" fmla="*/ 269 w 187"/>
                    <a:gd name="T21" fmla="*/ 20 h 84"/>
                    <a:gd name="T22" fmla="*/ 294 w 187"/>
                    <a:gd name="T23" fmla="*/ 8 h 84"/>
                    <a:gd name="T24" fmla="*/ 350 w 187"/>
                    <a:gd name="T25" fmla="*/ 0 h 84"/>
                    <a:gd name="T26" fmla="*/ 410 w 187"/>
                    <a:gd name="T27" fmla="*/ 0 h 84"/>
                    <a:gd name="T28" fmla="*/ 471 w 187"/>
                    <a:gd name="T29" fmla="*/ 8 h 84"/>
                    <a:gd name="T30" fmla="*/ 527 w 187"/>
                    <a:gd name="T31" fmla="*/ 24 h 84"/>
                    <a:gd name="T32" fmla="*/ 578 w 187"/>
                    <a:gd name="T33" fmla="*/ 61 h 84"/>
                    <a:gd name="T34" fmla="*/ 623 w 187"/>
                    <a:gd name="T35" fmla="*/ 107 h 84"/>
                    <a:gd name="T36" fmla="*/ 642 w 187"/>
                    <a:gd name="T37" fmla="*/ 136 h 84"/>
                    <a:gd name="T38" fmla="*/ 659 w 187"/>
                    <a:gd name="T39" fmla="*/ 180 h 84"/>
                    <a:gd name="T40" fmla="*/ 663 w 187"/>
                    <a:gd name="T41" fmla="*/ 225 h 84"/>
                    <a:gd name="T42" fmla="*/ 634 w 187"/>
                    <a:gd name="T43" fmla="*/ 267 h 84"/>
                    <a:gd name="T44" fmla="*/ 619 w 187"/>
                    <a:gd name="T45" fmla="*/ 283 h 84"/>
                    <a:gd name="T46" fmla="*/ 587 w 187"/>
                    <a:gd name="T47" fmla="*/ 316 h 84"/>
                    <a:gd name="T48" fmla="*/ 550 w 187"/>
                    <a:gd name="T49" fmla="*/ 332 h 84"/>
                    <a:gd name="T50" fmla="*/ 493 w 187"/>
                    <a:gd name="T51" fmla="*/ 344 h 84"/>
                    <a:gd name="T52" fmla="*/ 425 w 187"/>
                    <a:gd name="T53" fmla="*/ 336 h 84"/>
                    <a:gd name="T54" fmla="*/ 373 w 187"/>
                    <a:gd name="T55" fmla="*/ 308 h 84"/>
                    <a:gd name="T56" fmla="*/ 329 w 187"/>
                    <a:gd name="T57" fmla="*/ 283 h 84"/>
                    <a:gd name="T58" fmla="*/ 294 w 187"/>
                    <a:gd name="T59" fmla="*/ 249 h 84"/>
                    <a:gd name="T60" fmla="*/ 269 w 187"/>
                    <a:gd name="T61" fmla="*/ 229 h 84"/>
                    <a:gd name="T62" fmla="*/ 216 w 187"/>
                    <a:gd name="T63" fmla="*/ 188 h 84"/>
                    <a:gd name="T64" fmla="*/ 104 w 187"/>
                    <a:gd name="T65" fmla="*/ 192 h 84"/>
                    <a:gd name="T66" fmla="*/ 53 w 187"/>
                    <a:gd name="T67" fmla="*/ 233 h 84"/>
                    <a:gd name="T68" fmla="*/ 21 w 187"/>
                    <a:gd name="T69" fmla="*/ 267 h 8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87" h="84">
                      <a:moveTo>
                        <a:pt x="6" y="65"/>
                      </a:moveTo>
                      <a:lnTo>
                        <a:pt x="2" y="61"/>
                      </a:lnTo>
                      <a:lnTo>
                        <a:pt x="0" y="54"/>
                      </a:lnTo>
                      <a:lnTo>
                        <a:pt x="1" y="47"/>
                      </a:lnTo>
                      <a:lnTo>
                        <a:pt x="2" y="41"/>
                      </a:lnTo>
                      <a:lnTo>
                        <a:pt x="6" y="35"/>
                      </a:lnTo>
                      <a:lnTo>
                        <a:pt x="11" y="30"/>
                      </a:lnTo>
                      <a:lnTo>
                        <a:pt x="19" y="26"/>
                      </a:lnTo>
                      <a:lnTo>
                        <a:pt x="27" y="21"/>
                      </a:lnTo>
                      <a:lnTo>
                        <a:pt x="31" y="18"/>
                      </a:lnTo>
                      <a:lnTo>
                        <a:pt x="36" y="16"/>
                      </a:lnTo>
                      <a:lnTo>
                        <a:pt x="41" y="13"/>
                      </a:lnTo>
                      <a:lnTo>
                        <a:pt x="45" y="12"/>
                      </a:lnTo>
                      <a:lnTo>
                        <a:pt x="51" y="10"/>
                      </a:lnTo>
                      <a:lnTo>
                        <a:pt x="55" y="8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63" y="7"/>
                      </a:lnTo>
                      <a:lnTo>
                        <a:pt x="67" y="5"/>
                      </a:lnTo>
                      <a:lnTo>
                        <a:pt x="71" y="3"/>
                      </a:lnTo>
                      <a:lnTo>
                        <a:pt x="70" y="6"/>
                      </a:lnTo>
                      <a:lnTo>
                        <a:pt x="76" y="5"/>
                      </a:lnTo>
                      <a:lnTo>
                        <a:pt x="78" y="3"/>
                      </a:lnTo>
                      <a:lnTo>
                        <a:pt x="83" y="2"/>
                      </a:lnTo>
                      <a:lnTo>
                        <a:pt x="90" y="1"/>
                      </a:lnTo>
                      <a:lnTo>
                        <a:pt x="99" y="0"/>
                      </a:lnTo>
                      <a:lnTo>
                        <a:pt x="107" y="0"/>
                      </a:lnTo>
                      <a:lnTo>
                        <a:pt x="116" y="0"/>
                      </a:lnTo>
                      <a:lnTo>
                        <a:pt x="125" y="0"/>
                      </a:lnTo>
                      <a:lnTo>
                        <a:pt x="133" y="2"/>
                      </a:lnTo>
                      <a:lnTo>
                        <a:pt x="141" y="3"/>
                      </a:lnTo>
                      <a:lnTo>
                        <a:pt x="149" y="6"/>
                      </a:lnTo>
                      <a:lnTo>
                        <a:pt x="158" y="11"/>
                      </a:lnTo>
                      <a:lnTo>
                        <a:pt x="163" y="15"/>
                      </a:lnTo>
                      <a:lnTo>
                        <a:pt x="171" y="21"/>
                      </a:lnTo>
                      <a:lnTo>
                        <a:pt x="176" y="26"/>
                      </a:lnTo>
                      <a:lnTo>
                        <a:pt x="178" y="29"/>
                      </a:lnTo>
                      <a:lnTo>
                        <a:pt x="181" y="33"/>
                      </a:lnTo>
                      <a:lnTo>
                        <a:pt x="183" y="40"/>
                      </a:lnTo>
                      <a:lnTo>
                        <a:pt x="186" y="44"/>
                      </a:lnTo>
                      <a:lnTo>
                        <a:pt x="187" y="49"/>
                      </a:lnTo>
                      <a:lnTo>
                        <a:pt x="187" y="55"/>
                      </a:lnTo>
                      <a:lnTo>
                        <a:pt x="183" y="61"/>
                      </a:lnTo>
                      <a:lnTo>
                        <a:pt x="179" y="65"/>
                      </a:lnTo>
                      <a:lnTo>
                        <a:pt x="177" y="68"/>
                      </a:lnTo>
                      <a:lnTo>
                        <a:pt x="175" y="69"/>
                      </a:lnTo>
                      <a:lnTo>
                        <a:pt x="171" y="73"/>
                      </a:lnTo>
                      <a:lnTo>
                        <a:pt x="166" y="77"/>
                      </a:lnTo>
                      <a:lnTo>
                        <a:pt x="160" y="79"/>
                      </a:lnTo>
                      <a:lnTo>
                        <a:pt x="155" y="81"/>
                      </a:lnTo>
                      <a:lnTo>
                        <a:pt x="147" y="83"/>
                      </a:lnTo>
                      <a:lnTo>
                        <a:pt x="139" y="84"/>
                      </a:lnTo>
                      <a:lnTo>
                        <a:pt x="128" y="83"/>
                      </a:lnTo>
                      <a:lnTo>
                        <a:pt x="120" y="82"/>
                      </a:lnTo>
                      <a:lnTo>
                        <a:pt x="113" y="77"/>
                      </a:lnTo>
                      <a:lnTo>
                        <a:pt x="105" y="75"/>
                      </a:lnTo>
                      <a:lnTo>
                        <a:pt x="99" y="73"/>
                      </a:lnTo>
                      <a:lnTo>
                        <a:pt x="93" y="69"/>
                      </a:lnTo>
                      <a:lnTo>
                        <a:pt x="87" y="65"/>
                      </a:lnTo>
                      <a:lnTo>
                        <a:pt x="83" y="61"/>
                      </a:lnTo>
                      <a:lnTo>
                        <a:pt x="78" y="57"/>
                      </a:lnTo>
                      <a:lnTo>
                        <a:pt x="76" y="56"/>
                      </a:lnTo>
                      <a:lnTo>
                        <a:pt x="71" y="51"/>
                      </a:lnTo>
                      <a:lnTo>
                        <a:pt x="61" y="46"/>
                      </a:lnTo>
                      <a:lnTo>
                        <a:pt x="44" y="44"/>
                      </a:lnTo>
                      <a:lnTo>
                        <a:pt x="29" y="47"/>
                      </a:lnTo>
                      <a:lnTo>
                        <a:pt x="22" y="51"/>
                      </a:lnTo>
                      <a:lnTo>
                        <a:pt x="15" y="57"/>
                      </a:lnTo>
                      <a:lnTo>
                        <a:pt x="7" y="61"/>
                      </a:lnTo>
                      <a:lnTo>
                        <a:pt x="6" y="6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09" name="Freeform 1011"/>
                <p:cNvSpPr>
                  <a:spLocks noChangeAspect="1"/>
                </p:cNvSpPr>
                <p:nvPr/>
              </p:nvSpPr>
              <p:spPr bwMode="auto">
                <a:xfrm>
                  <a:off x="1634" y="3423"/>
                  <a:ext cx="42" cy="37"/>
                </a:xfrm>
                <a:custGeom>
                  <a:avLst/>
                  <a:gdLst>
                    <a:gd name="T0" fmla="*/ 108 w 14"/>
                    <a:gd name="T1" fmla="*/ 0 h 17"/>
                    <a:gd name="T2" fmla="*/ 63 w 14"/>
                    <a:gd name="T3" fmla="*/ 9 h 17"/>
                    <a:gd name="T4" fmla="*/ 27 w 14"/>
                    <a:gd name="T5" fmla="*/ 24 h 17"/>
                    <a:gd name="T6" fmla="*/ 9 w 14"/>
                    <a:gd name="T7" fmla="*/ 44 h 17"/>
                    <a:gd name="T8" fmla="*/ 0 w 14"/>
                    <a:gd name="T9" fmla="*/ 76 h 17"/>
                    <a:gd name="T10" fmla="*/ 27 w 14"/>
                    <a:gd name="T11" fmla="*/ 81 h 17"/>
                    <a:gd name="T12" fmla="*/ 72 w 14"/>
                    <a:gd name="T13" fmla="*/ 65 h 17"/>
                    <a:gd name="T14" fmla="*/ 72 w 14"/>
                    <a:gd name="T15" fmla="*/ 48 h 17"/>
                    <a:gd name="T16" fmla="*/ 99 w 14"/>
                    <a:gd name="T17" fmla="*/ 28 h 17"/>
                    <a:gd name="T18" fmla="*/ 126 w 14"/>
                    <a:gd name="T19" fmla="*/ 20 h 17"/>
                    <a:gd name="T20" fmla="*/ 117 w 14"/>
                    <a:gd name="T21" fmla="*/ 48 h 17"/>
                    <a:gd name="T22" fmla="*/ 90 w 14"/>
                    <a:gd name="T23" fmla="*/ 61 h 17"/>
                    <a:gd name="T24" fmla="*/ 108 w 14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3" y="17"/>
                      </a:lnTo>
                      <a:lnTo>
                        <a:pt x="8" y="14"/>
                      </a:lnTo>
                      <a:lnTo>
                        <a:pt x="8" y="10"/>
                      </a:lnTo>
                      <a:lnTo>
                        <a:pt x="11" y="6"/>
                      </a:lnTo>
                      <a:lnTo>
                        <a:pt x="14" y="4"/>
                      </a:lnTo>
                      <a:lnTo>
                        <a:pt x="13" y="10"/>
                      </a:lnTo>
                      <a:lnTo>
                        <a:pt x="10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0" name="Freeform 1012"/>
                <p:cNvSpPr>
                  <a:spLocks noChangeAspect="1"/>
                </p:cNvSpPr>
                <p:nvPr/>
              </p:nvSpPr>
              <p:spPr bwMode="auto">
                <a:xfrm>
                  <a:off x="1634" y="3423"/>
                  <a:ext cx="42" cy="37"/>
                </a:xfrm>
                <a:custGeom>
                  <a:avLst/>
                  <a:gdLst>
                    <a:gd name="T0" fmla="*/ 108 w 14"/>
                    <a:gd name="T1" fmla="*/ 0 h 17"/>
                    <a:gd name="T2" fmla="*/ 63 w 14"/>
                    <a:gd name="T3" fmla="*/ 9 h 17"/>
                    <a:gd name="T4" fmla="*/ 27 w 14"/>
                    <a:gd name="T5" fmla="*/ 24 h 17"/>
                    <a:gd name="T6" fmla="*/ 9 w 14"/>
                    <a:gd name="T7" fmla="*/ 44 h 17"/>
                    <a:gd name="T8" fmla="*/ 0 w 14"/>
                    <a:gd name="T9" fmla="*/ 76 h 17"/>
                    <a:gd name="T10" fmla="*/ 27 w 14"/>
                    <a:gd name="T11" fmla="*/ 81 h 17"/>
                    <a:gd name="T12" fmla="*/ 72 w 14"/>
                    <a:gd name="T13" fmla="*/ 65 h 17"/>
                    <a:gd name="T14" fmla="*/ 72 w 14"/>
                    <a:gd name="T15" fmla="*/ 48 h 17"/>
                    <a:gd name="T16" fmla="*/ 99 w 14"/>
                    <a:gd name="T17" fmla="*/ 28 h 17"/>
                    <a:gd name="T18" fmla="*/ 126 w 14"/>
                    <a:gd name="T19" fmla="*/ 20 h 17"/>
                    <a:gd name="T20" fmla="*/ 117 w 14"/>
                    <a:gd name="T21" fmla="*/ 48 h 17"/>
                    <a:gd name="T22" fmla="*/ 90 w 14"/>
                    <a:gd name="T23" fmla="*/ 6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3" y="17"/>
                      </a:lnTo>
                      <a:lnTo>
                        <a:pt x="8" y="14"/>
                      </a:lnTo>
                      <a:lnTo>
                        <a:pt x="8" y="10"/>
                      </a:lnTo>
                      <a:lnTo>
                        <a:pt x="11" y="6"/>
                      </a:lnTo>
                      <a:lnTo>
                        <a:pt x="14" y="4"/>
                      </a:lnTo>
                      <a:lnTo>
                        <a:pt x="13" y="10"/>
                      </a:lnTo>
                      <a:lnTo>
                        <a:pt x="10" y="13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1" name="Freeform 1013"/>
                <p:cNvSpPr>
                  <a:spLocks noChangeAspect="1"/>
                </p:cNvSpPr>
                <p:nvPr/>
              </p:nvSpPr>
              <p:spPr bwMode="auto">
                <a:xfrm>
                  <a:off x="1742" y="3374"/>
                  <a:ext cx="41" cy="83"/>
                </a:xfrm>
                <a:custGeom>
                  <a:avLst/>
                  <a:gdLst>
                    <a:gd name="T0" fmla="*/ 89 w 18"/>
                    <a:gd name="T1" fmla="*/ 0 h 41"/>
                    <a:gd name="T2" fmla="*/ 82 w 18"/>
                    <a:gd name="T3" fmla="*/ 24 h 41"/>
                    <a:gd name="T4" fmla="*/ 82 w 18"/>
                    <a:gd name="T5" fmla="*/ 49 h 41"/>
                    <a:gd name="T6" fmla="*/ 93 w 18"/>
                    <a:gd name="T7" fmla="*/ 87 h 41"/>
                    <a:gd name="T8" fmla="*/ 89 w 18"/>
                    <a:gd name="T9" fmla="*/ 128 h 41"/>
                    <a:gd name="T10" fmla="*/ 41 w 18"/>
                    <a:gd name="T11" fmla="*/ 160 h 41"/>
                    <a:gd name="T12" fmla="*/ 0 w 18"/>
                    <a:gd name="T13" fmla="*/ 168 h 41"/>
                    <a:gd name="T14" fmla="*/ 89 w 18"/>
                    <a:gd name="T15" fmla="*/ 0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8" h="41">
                      <a:moveTo>
                        <a:pt x="17" y="0"/>
                      </a:move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8" y="21"/>
                      </a:lnTo>
                      <a:lnTo>
                        <a:pt x="17" y="31"/>
                      </a:lnTo>
                      <a:lnTo>
                        <a:pt x="8" y="39"/>
                      </a:lnTo>
                      <a:lnTo>
                        <a:pt x="0" y="4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2" name="Freeform 1014"/>
                <p:cNvSpPr>
                  <a:spLocks noChangeAspect="1"/>
                </p:cNvSpPr>
                <p:nvPr/>
              </p:nvSpPr>
              <p:spPr bwMode="auto">
                <a:xfrm>
                  <a:off x="1742" y="3374"/>
                  <a:ext cx="41" cy="83"/>
                </a:xfrm>
                <a:custGeom>
                  <a:avLst/>
                  <a:gdLst>
                    <a:gd name="T0" fmla="*/ 89 w 18"/>
                    <a:gd name="T1" fmla="*/ 0 h 41"/>
                    <a:gd name="T2" fmla="*/ 82 w 18"/>
                    <a:gd name="T3" fmla="*/ 24 h 41"/>
                    <a:gd name="T4" fmla="*/ 82 w 18"/>
                    <a:gd name="T5" fmla="*/ 49 h 41"/>
                    <a:gd name="T6" fmla="*/ 93 w 18"/>
                    <a:gd name="T7" fmla="*/ 87 h 41"/>
                    <a:gd name="T8" fmla="*/ 89 w 18"/>
                    <a:gd name="T9" fmla="*/ 128 h 41"/>
                    <a:gd name="T10" fmla="*/ 41 w 18"/>
                    <a:gd name="T11" fmla="*/ 160 h 41"/>
                    <a:gd name="T12" fmla="*/ 0 w 18"/>
                    <a:gd name="T13" fmla="*/ 168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41">
                      <a:moveTo>
                        <a:pt x="17" y="0"/>
                      </a:move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8" y="21"/>
                      </a:lnTo>
                      <a:lnTo>
                        <a:pt x="17" y="31"/>
                      </a:lnTo>
                      <a:lnTo>
                        <a:pt x="8" y="39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3" name="Freeform 1015"/>
                <p:cNvSpPr>
                  <a:spLocks noChangeAspect="1"/>
                </p:cNvSpPr>
                <p:nvPr/>
              </p:nvSpPr>
              <p:spPr bwMode="auto">
                <a:xfrm>
                  <a:off x="1760" y="3374"/>
                  <a:ext cx="41" cy="128"/>
                </a:xfrm>
                <a:custGeom>
                  <a:avLst/>
                  <a:gdLst>
                    <a:gd name="T0" fmla="*/ 88 w 19"/>
                    <a:gd name="T1" fmla="*/ 0 h 63"/>
                    <a:gd name="T2" fmla="*/ 80 w 19"/>
                    <a:gd name="T3" fmla="*/ 28 h 63"/>
                    <a:gd name="T4" fmla="*/ 80 w 19"/>
                    <a:gd name="T5" fmla="*/ 61 h 63"/>
                    <a:gd name="T6" fmla="*/ 80 w 19"/>
                    <a:gd name="T7" fmla="*/ 100 h 63"/>
                    <a:gd name="T8" fmla="*/ 80 w 19"/>
                    <a:gd name="T9" fmla="*/ 136 h 63"/>
                    <a:gd name="T10" fmla="*/ 56 w 19"/>
                    <a:gd name="T11" fmla="*/ 165 h 63"/>
                    <a:gd name="T12" fmla="*/ 28 w 19"/>
                    <a:gd name="T13" fmla="*/ 185 h 63"/>
                    <a:gd name="T14" fmla="*/ 9 w 19"/>
                    <a:gd name="T15" fmla="*/ 228 h 63"/>
                    <a:gd name="T16" fmla="*/ 0 w 19"/>
                    <a:gd name="T17" fmla="*/ 260 h 63"/>
                    <a:gd name="T18" fmla="*/ 88 w 19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9" h="63">
                      <a:moveTo>
                        <a:pt x="19" y="0"/>
                      </a:moveTo>
                      <a:lnTo>
                        <a:pt x="17" y="7"/>
                      </a:lnTo>
                      <a:lnTo>
                        <a:pt x="17" y="15"/>
                      </a:lnTo>
                      <a:lnTo>
                        <a:pt x="17" y="24"/>
                      </a:lnTo>
                      <a:lnTo>
                        <a:pt x="17" y="33"/>
                      </a:lnTo>
                      <a:lnTo>
                        <a:pt x="12" y="40"/>
                      </a:lnTo>
                      <a:lnTo>
                        <a:pt x="6" y="45"/>
                      </a:lnTo>
                      <a:lnTo>
                        <a:pt x="2" y="55"/>
                      </a:lnTo>
                      <a:lnTo>
                        <a:pt x="0" y="6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4" name="Freeform 1016"/>
                <p:cNvSpPr>
                  <a:spLocks noChangeAspect="1"/>
                </p:cNvSpPr>
                <p:nvPr/>
              </p:nvSpPr>
              <p:spPr bwMode="auto">
                <a:xfrm>
                  <a:off x="1760" y="3374"/>
                  <a:ext cx="41" cy="128"/>
                </a:xfrm>
                <a:custGeom>
                  <a:avLst/>
                  <a:gdLst>
                    <a:gd name="T0" fmla="*/ 88 w 19"/>
                    <a:gd name="T1" fmla="*/ 0 h 63"/>
                    <a:gd name="T2" fmla="*/ 80 w 19"/>
                    <a:gd name="T3" fmla="*/ 28 h 63"/>
                    <a:gd name="T4" fmla="*/ 80 w 19"/>
                    <a:gd name="T5" fmla="*/ 61 h 63"/>
                    <a:gd name="T6" fmla="*/ 80 w 19"/>
                    <a:gd name="T7" fmla="*/ 100 h 63"/>
                    <a:gd name="T8" fmla="*/ 80 w 19"/>
                    <a:gd name="T9" fmla="*/ 136 h 63"/>
                    <a:gd name="T10" fmla="*/ 56 w 19"/>
                    <a:gd name="T11" fmla="*/ 165 h 63"/>
                    <a:gd name="T12" fmla="*/ 28 w 19"/>
                    <a:gd name="T13" fmla="*/ 185 h 63"/>
                    <a:gd name="T14" fmla="*/ 9 w 19"/>
                    <a:gd name="T15" fmla="*/ 228 h 63"/>
                    <a:gd name="T16" fmla="*/ 0 w 19"/>
                    <a:gd name="T17" fmla="*/ 26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63">
                      <a:moveTo>
                        <a:pt x="19" y="0"/>
                      </a:moveTo>
                      <a:lnTo>
                        <a:pt x="17" y="7"/>
                      </a:lnTo>
                      <a:lnTo>
                        <a:pt x="17" y="15"/>
                      </a:lnTo>
                      <a:lnTo>
                        <a:pt x="17" y="24"/>
                      </a:lnTo>
                      <a:lnTo>
                        <a:pt x="17" y="33"/>
                      </a:lnTo>
                      <a:lnTo>
                        <a:pt x="12" y="40"/>
                      </a:lnTo>
                      <a:lnTo>
                        <a:pt x="6" y="45"/>
                      </a:lnTo>
                      <a:lnTo>
                        <a:pt x="2" y="55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5" name="Freeform 1017"/>
                <p:cNvSpPr>
                  <a:spLocks noChangeAspect="1"/>
                </p:cNvSpPr>
                <p:nvPr/>
              </p:nvSpPr>
              <p:spPr bwMode="auto">
                <a:xfrm>
                  <a:off x="1780" y="3380"/>
                  <a:ext cx="43" cy="120"/>
                </a:xfrm>
                <a:custGeom>
                  <a:avLst/>
                  <a:gdLst>
                    <a:gd name="T0" fmla="*/ 97 w 19"/>
                    <a:gd name="T1" fmla="*/ 0 h 59"/>
                    <a:gd name="T2" fmla="*/ 81 w 19"/>
                    <a:gd name="T3" fmla="*/ 33 h 59"/>
                    <a:gd name="T4" fmla="*/ 81 w 19"/>
                    <a:gd name="T5" fmla="*/ 75 h 59"/>
                    <a:gd name="T6" fmla="*/ 81 w 19"/>
                    <a:gd name="T7" fmla="*/ 128 h 59"/>
                    <a:gd name="T8" fmla="*/ 61 w 19"/>
                    <a:gd name="T9" fmla="*/ 153 h 59"/>
                    <a:gd name="T10" fmla="*/ 25 w 19"/>
                    <a:gd name="T11" fmla="*/ 181 h 59"/>
                    <a:gd name="T12" fmla="*/ 0 w 19"/>
                    <a:gd name="T13" fmla="*/ 232 h 59"/>
                    <a:gd name="T14" fmla="*/ 0 w 19"/>
                    <a:gd name="T15" fmla="*/ 244 h 59"/>
                    <a:gd name="T16" fmla="*/ 97 w 19"/>
                    <a:gd name="T17" fmla="*/ 0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59">
                      <a:moveTo>
                        <a:pt x="19" y="0"/>
                      </a:moveTo>
                      <a:lnTo>
                        <a:pt x="16" y="8"/>
                      </a:lnTo>
                      <a:lnTo>
                        <a:pt x="16" y="18"/>
                      </a:lnTo>
                      <a:lnTo>
                        <a:pt x="16" y="31"/>
                      </a:lnTo>
                      <a:lnTo>
                        <a:pt x="12" y="37"/>
                      </a:lnTo>
                      <a:lnTo>
                        <a:pt x="5" y="44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6" name="Freeform 1018"/>
                <p:cNvSpPr>
                  <a:spLocks noChangeAspect="1"/>
                </p:cNvSpPr>
                <p:nvPr/>
              </p:nvSpPr>
              <p:spPr bwMode="auto">
                <a:xfrm>
                  <a:off x="1780" y="3380"/>
                  <a:ext cx="43" cy="120"/>
                </a:xfrm>
                <a:custGeom>
                  <a:avLst/>
                  <a:gdLst>
                    <a:gd name="T0" fmla="*/ 97 w 19"/>
                    <a:gd name="T1" fmla="*/ 0 h 59"/>
                    <a:gd name="T2" fmla="*/ 81 w 19"/>
                    <a:gd name="T3" fmla="*/ 33 h 59"/>
                    <a:gd name="T4" fmla="*/ 81 w 19"/>
                    <a:gd name="T5" fmla="*/ 75 h 59"/>
                    <a:gd name="T6" fmla="*/ 81 w 19"/>
                    <a:gd name="T7" fmla="*/ 128 h 59"/>
                    <a:gd name="T8" fmla="*/ 61 w 19"/>
                    <a:gd name="T9" fmla="*/ 153 h 59"/>
                    <a:gd name="T10" fmla="*/ 25 w 19"/>
                    <a:gd name="T11" fmla="*/ 181 h 59"/>
                    <a:gd name="T12" fmla="*/ 0 w 19"/>
                    <a:gd name="T13" fmla="*/ 232 h 59"/>
                    <a:gd name="T14" fmla="*/ 0 w 19"/>
                    <a:gd name="T15" fmla="*/ 244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59">
                      <a:moveTo>
                        <a:pt x="19" y="0"/>
                      </a:moveTo>
                      <a:lnTo>
                        <a:pt x="16" y="8"/>
                      </a:lnTo>
                      <a:lnTo>
                        <a:pt x="16" y="18"/>
                      </a:lnTo>
                      <a:lnTo>
                        <a:pt x="16" y="31"/>
                      </a:lnTo>
                      <a:lnTo>
                        <a:pt x="12" y="37"/>
                      </a:lnTo>
                      <a:lnTo>
                        <a:pt x="5" y="44"/>
                      </a:lnTo>
                      <a:lnTo>
                        <a:pt x="0" y="56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7" name="Freeform 1019"/>
                <p:cNvSpPr>
                  <a:spLocks noChangeAspect="1"/>
                </p:cNvSpPr>
                <p:nvPr/>
              </p:nvSpPr>
              <p:spPr bwMode="auto">
                <a:xfrm>
                  <a:off x="1799" y="3388"/>
                  <a:ext cx="42" cy="109"/>
                </a:xfrm>
                <a:custGeom>
                  <a:avLst/>
                  <a:gdLst>
                    <a:gd name="T0" fmla="*/ 98 w 18"/>
                    <a:gd name="T1" fmla="*/ 0 h 54"/>
                    <a:gd name="T2" fmla="*/ 82 w 18"/>
                    <a:gd name="T3" fmla="*/ 12 h 54"/>
                    <a:gd name="T4" fmla="*/ 82 w 18"/>
                    <a:gd name="T5" fmla="*/ 32 h 54"/>
                    <a:gd name="T6" fmla="*/ 82 w 18"/>
                    <a:gd name="T7" fmla="*/ 57 h 54"/>
                    <a:gd name="T8" fmla="*/ 82 w 18"/>
                    <a:gd name="T9" fmla="*/ 101 h 54"/>
                    <a:gd name="T10" fmla="*/ 54 w 18"/>
                    <a:gd name="T11" fmla="*/ 135 h 54"/>
                    <a:gd name="T12" fmla="*/ 16 w 18"/>
                    <a:gd name="T13" fmla="*/ 155 h 54"/>
                    <a:gd name="T14" fmla="*/ 12 w 18"/>
                    <a:gd name="T15" fmla="*/ 196 h 54"/>
                    <a:gd name="T16" fmla="*/ 0 w 18"/>
                    <a:gd name="T17" fmla="*/ 220 h 54"/>
                    <a:gd name="T18" fmla="*/ 98 w 18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" h="54">
                      <a:moveTo>
                        <a:pt x="18" y="0"/>
                      </a:move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5" y="14"/>
                      </a:lnTo>
                      <a:lnTo>
                        <a:pt x="15" y="25"/>
                      </a:lnTo>
                      <a:lnTo>
                        <a:pt x="10" y="33"/>
                      </a:lnTo>
                      <a:lnTo>
                        <a:pt x="3" y="38"/>
                      </a:lnTo>
                      <a:lnTo>
                        <a:pt x="2" y="48"/>
                      </a:lnTo>
                      <a:lnTo>
                        <a:pt x="0" y="5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8" name="Freeform 1020"/>
                <p:cNvSpPr>
                  <a:spLocks noChangeAspect="1"/>
                </p:cNvSpPr>
                <p:nvPr/>
              </p:nvSpPr>
              <p:spPr bwMode="auto">
                <a:xfrm>
                  <a:off x="1799" y="3388"/>
                  <a:ext cx="42" cy="109"/>
                </a:xfrm>
                <a:custGeom>
                  <a:avLst/>
                  <a:gdLst>
                    <a:gd name="T0" fmla="*/ 98 w 18"/>
                    <a:gd name="T1" fmla="*/ 0 h 54"/>
                    <a:gd name="T2" fmla="*/ 82 w 18"/>
                    <a:gd name="T3" fmla="*/ 12 h 54"/>
                    <a:gd name="T4" fmla="*/ 82 w 18"/>
                    <a:gd name="T5" fmla="*/ 32 h 54"/>
                    <a:gd name="T6" fmla="*/ 82 w 18"/>
                    <a:gd name="T7" fmla="*/ 57 h 54"/>
                    <a:gd name="T8" fmla="*/ 82 w 18"/>
                    <a:gd name="T9" fmla="*/ 101 h 54"/>
                    <a:gd name="T10" fmla="*/ 54 w 18"/>
                    <a:gd name="T11" fmla="*/ 135 h 54"/>
                    <a:gd name="T12" fmla="*/ 16 w 18"/>
                    <a:gd name="T13" fmla="*/ 155 h 54"/>
                    <a:gd name="T14" fmla="*/ 12 w 18"/>
                    <a:gd name="T15" fmla="*/ 196 h 54"/>
                    <a:gd name="T16" fmla="*/ 0 w 18"/>
                    <a:gd name="T17" fmla="*/ 220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18" y="0"/>
                      </a:move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5" y="14"/>
                      </a:lnTo>
                      <a:lnTo>
                        <a:pt x="15" y="25"/>
                      </a:lnTo>
                      <a:lnTo>
                        <a:pt x="10" y="33"/>
                      </a:lnTo>
                      <a:lnTo>
                        <a:pt x="3" y="38"/>
                      </a:lnTo>
                      <a:lnTo>
                        <a:pt x="2" y="4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19" name="Freeform 1021"/>
                <p:cNvSpPr>
                  <a:spLocks noChangeAspect="1"/>
                </p:cNvSpPr>
                <p:nvPr/>
              </p:nvSpPr>
              <p:spPr bwMode="auto">
                <a:xfrm>
                  <a:off x="1815" y="3399"/>
                  <a:ext cx="42" cy="97"/>
                </a:xfrm>
                <a:custGeom>
                  <a:avLst/>
                  <a:gdLst>
                    <a:gd name="T0" fmla="*/ 118 w 15"/>
                    <a:gd name="T1" fmla="*/ 0 h 48"/>
                    <a:gd name="T2" fmla="*/ 101 w 15"/>
                    <a:gd name="T3" fmla="*/ 4 h 48"/>
                    <a:gd name="T4" fmla="*/ 95 w 15"/>
                    <a:gd name="T5" fmla="*/ 24 h 48"/>
                    <a:gd name="T6" fmla="*/ 101 w 15"/>
                    <a:gd name="T7" fmla="*/ 61 h 48"/>
                    <a:gd name="T8" fmla="*/ 95 w 15"/>
                    <a:gd name="T9" fmla="*/ 103 h 48"/>
                    <a:gd name="T10" fmla="*/ 48 w 15"/>
                    <a:gd name="T11" fmla="*/ 123 h 48"/>
                    <a:gd name="T12" fmla="*/ 0 w 15"/>
                    <a:gd name="T13" fmla="*/ 180 h 48"/>
                    <a:gd name="T14" fmla="*/ 0 w 15"/>
                    <a:gd name="T15" fmla="*/ 196 h 48"/>
                    <a:gd name="T16" fmla="*/ 118 w 15"/>
                    <a:gd name="T17" fmla="*/ 0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5" y="0"/>
                      </a:moveTo>
                      <a:lnTo>
                        <a:pt x="13" y="1"/>
                      </a:lnTo>
                      <a:lnTo>
                        <a:pt x="12" y="6"/>
                      </a:lnTo>
                      <a:lnTo>
                        <a:pt x="13" y="15"/>
                      </a:lnTo>
                      <a:lnTo>
                        <a:pt x="12" y="25"/>
                      </a:lnTo>
                      <a:lnTo>
                        <a:pt x="6" y="3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0" name="Freeform 1022"/>
                <p:cNvSpPr>
                  <a:spLocks noChangeAspect="1"/>
                </p:cNvSpPr>
                <p:nvPr/>
              </p:nvSpPr>
              <p:spPr bwMode="auto">
                <a:xfrm>
                  <a:off x="1815" y="3399"/>
                  <a:ext cx="42" cy="97"/>
                </a:xfrm>
                <a:custGeom>
                  <a:avLst/>
                  <a:gdLst>
                    <a:gd name="T0" fmla="*/ 118 w 15"/>
                    <a:gd name="T1" fmla="*/ 0 h 48"/>
                    <a:gd name="T2" fmla="*/ 101 w 15"/>
                    <a:gd name="T3" fmla="*/ 4 h 48"/>
                    <a:gd name="T4" fmla="*/ 95 w 15"/>
                    <a:gd name="T5" fmla="*/ 24 h 48"/>
                    <a:gd name="T6" fmla="*/ 101 w 15"/>
                    <a:gd name="T7" fmla="*/ 61 h 48"/>
                    <a:gd name="T8" fmla="*/ 95 w 15"/>
                    <a:gd name="T9" fmla="*/ 103 h 48"/>
                    <a:gd name="T10" fmla="*/ 48 w 15"/>
                    <a:gd name="T11" fmla="*/ 123 h 48"/>
                    <a:gd name="T12" fmla="*/ 0 w 15"/>
                    <a:gd name="T13" fmla="*/ 180 h 48"/>
                    <a:gd name="T14" fmla="*/ 0 w 15"/>
                    <a:gd name="T15" fmla="*/ 196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48">
                      <a:moveTo>
                        <a:pt x="15" y="0"/>
                      </a:moveTo>
                      <a:lnTo>
                        <a:pt x="13" y="1"/>
                      </a:lnTo>
                      <a:lnTo>
                        <a:pt x="12" y="6"/>
                      </a:lnTo>
                      <a:lnTo>
                        <a:pt x="13" y="15"/>
                      </a:lnTo>
                      <a:lnTo>
                        <a:pt x="12" y="25"/>
                      </a:lnTo>
                      <a:lnTo>
                        <a:pt x="6" y="30"/>
                      </a:lnTo>
                      <a:lnTo>
                        <a:pt x="0" y="44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1" name="Freeform 1023"/>
                <p:cNvSpPr>
                  <a:spLocks noChangeAspect="1"/>
                </p:cNvSpPr>
                <p:nvPr/>
              </p:nvSpPr>
              <p:spPr bwMode="auto">
                <a:xfrm>
                  <a:off x="1832" y="3410"/>
                  <a:ext cx="42" cy="75"/>
                </a:xfrm>
                <a:custGeom>
                  <a:avLst/>
                  <a:gdLst>
                    <a:gd name="T0" fmla="*/ 160 w 11"/>
                    <a:gd name="T1" fmla="*/ 0 h 37"/>
                    <a:gd name="T2" fmla="*/ 130 w 11"/>
                    <a:gd name="T3" fmla="*/ 20 h 37"/>
                    <a:gd name="T4" fmla="*/ 130 w 11"/>
                    <a:gd name="T5" fmla="*/ 45 h 37"/>
                    <a:gd name="T6" fmla="*/ 57 w 11"/>
                    <a:gd name="T7" fmla="*/ 79 h 37"/>
                    <a:gd name="T8" fmla="*/ 0 w 11"/>
                    <a:gd name="T9" fmla="*/ 87 h 37"/>
                    <a:gd name="T10" fmla="*/ 15 w 11"/>
                    <a:gd name="T11" fmla="*/ 124 h 37"/>
                    <a:gd name="T12" fmla="*/ 0 w 11"/>
                    <a:gd name="T13" fmla="*/ 152 h 37"/>
                    <a:gd name="T14" fmla="*/ 160 w 11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37">
                      <a:moveTo>
                        <a:pt x="11" y="0"/>
                      </a:moveTo>
                      <a:lnTo>
                        <a:pt x="9" y="5"/>
                      </a:lnTo>
                      <a:lnTo>
                        <a:pt x="9" y="11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1" y="30"/>
                      </a:lnTo>
                      <a:lnTo>
                        <a:pt x="0" y="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2" name="Freeform 1024"/>
                <p:cNvSpPr>
                  <a:spLocks noChangeAspect="1"/>
                </p:cNvSpPr>
                <p:nvPr/>
              </p:nvSpPr>
              <p:spPr bwMode="auto">
                <a:xfrm>
                  <a:off x="1832" y="3410"/>
                  <a:ext cx="42" cy="75"/>
                </a:xfrm>
                <a:custGeom>
                  <a:avLst/>
                  <a:gdLst>
                    <a:gd name="T0" fmla="*/ 160 w 11"/>
                    <a:gd name="T1" fmla="*/ 0 h 37"/>
                    <a:gd name="T2" fmla="*/ 130 w 11"/>
                    <a:gd name="T3" fmla="*/ 20 h 37"/>
                    <a:gd name="T4" fmla="*/ 130 w 11"/>
                    <a:gd name="T5" fmla="*/ 45 h 37"/>
                    <a:gd name="T6" fmla="*/ 57 w 11"/>
                    <a:gd name="T7" fmla="*/ 79 h 37"/>
                    <a:gd name="T8" fmla="*/ 0 w 11"/>
                    <a:gd name="T9" fmla="*/ 87 h 37"/>
                    <a:gd name="T10" fmla="*/ 15 w 11"/>
                    <a:gd name="T11" fmla="*/ 124 h 37"/>
                    <a:gd name="T12" fmla="*/ 0 w 11"/>
                    <a:gd name="T13" fmla="*/ 152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37">
                      <a:moveTo>
                        <a:pt x="11" y="0"/>
                      </a:moveTo>
                      <a:lnTo>
                        <a:pt x="9" y="5"/>
                      </a:lnTo>
                      <a:lnTo>
                        <a:pt x="9" y="11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1" y="3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3" name="Freeform 1025"/>
                <p:cNvSpPr>
                  <a:spLocks noChangeAspect="1"/>
                </p:cNvSpPr>
                <p:nvPr/>
              </p:nvSpPr>
              <p:spPr bwMode="auto">
                <a:xfrm>
                  <a:off x="1634" y="3373"/>
                  <a:ext cx="149" cy="129"/>
                </a:xfrm>
                <a:custGeom>
                  <a:avLst/>
                  <a:gdLst>
                    <a:gd name="T0" fmla="*/ 277 w 79"/>
                    <a:gd name="T1" fmla="*/ 0 h 64"/>
                    <a:gd name="T2" fmla="*/ 281 w 79"/>
                    <a:gd name="T3" fmla="*/ 16 h 64"/>
                    <a:gd name="T4" fmla="*/ 270 w 79"/>
                    <a:gd name="T5" fmla="*/ 40 h 64"/>
                    <a:gd name="T6" fmla="*/ 253 w 79"/>
                    <a:gd name="T7" fmla="*/ 56 h 64"/>
                    <a:gd name="T8" fmla="*/ 245 w 79"/>
                    <a:gd name="T9" fmla="*/ 60 h 64"/>
                    <a:gd name="T10" fmla="*/ 253 w 79"/>
                    <a:gd name="T11" fmla="*/ 85 h 64"/>
                    <a:gd name="T12" fmla="*/ 260 w 79"/>
                    <a:gd name="T13" fmla="*/ 109 h 64"/>
                    <a:gd name="T14" fmla="*/ 253 w 79"/>
                    <a:gd name="T15" fmla="*/ 139 h 64"/>
                    <a:gd name="T16" fmla="*/ 245 w 79"/>
                    <a:gd name="T17" fmla="*/ 159 h 64"/>
                    <a:gd name="T18" fmla="*/ 241 w 79"/>
                    <a:gd name="T19" fmla="*/ 171 h 64"/>
                    <a:gd name="T20" fmla="*/ 253 w 79"/>
                    <a:gd name="T21" fmla="*/ 187 h 64"/>
                    <a:gd name="T22" fmla="*/ 253 w 79"/>
                    <a:gd name="T23" fmla="*/ 208 h 64"/>
                    <a:gd name="T24" fmla="*/ 245 w 79"/>
                    <a:gd name="T25" fmla="*/ 228 h 64"/>
                    <a:gd name="T26" fmla="*/ 221 w 79"/>
                    <a:gd name="T27" fmla="*/ 228 h 64"/>
                    <a:gd name="T28" fmla="*/ 206 w 79"/>
                    <a:gd name="T29" fmla="*/ 208 h 64"/>
                    <a:gd name="T30" fmla="*/ 196 w 79"/>
                    <a:gd name="T31" fmla="*/ 191 h 64"/>
                    <a:gd name="T32" fmla="*/ 196 w 79"/>
                    <a:gd name="T33" fmla="*/ 179 h 64"/>
                    <a:gd name="T34" fmla="*/ 189 w 79"/>
                    <a:gd name="T35" fmla="*/ 171 h 64"/>
                    <a:gd name="T36" fmla="*/ 185 w 79"/>
                    <a:gd name="T37" fmla="*/ 196 h 64"/>
                    <a:gd name="T38" fmla="*/ 164 w 79"/>
                    <a:gd name="T39" fmla="*/ 204 h 64"/>
                    <a:gd name="T40" fmla="*/ 153 w 79"/>
                    <a:gd name="T41" fmla="*/ 204 h 64"/>
                    <a:gd name="T42" fmla="*/ 141 w 79"/>
                    <a:gd name="T43" fmla="*/ 187 h 64"/>
                    <a:gd name="T44" fmla="*/ 140 w 79"/>
                    <a:gd name="T45" fmla="*/ 171 h 64"/>
                    <a:gd name="T46" fmla="*/ 145 w 79"/>
                    <a:gd name="T47" fmla="*/ 179 h 64"/>
                    <a:gd name="T48" fmla="*/ 141 w 79"/>
                    <a:gd name="T49" fmla="*/ 200 h 64"/>
                    <a:gd name="T50" fmla="*/ 128 w 79"/>
                    <a:gd name="T51" fmla="*/ 212 h 64"/>
                    <a:gd name="T52" fmla="*/ 109 w 79"/>
                    <a:gd name="T53" fmla="*/ 228 h 64"/>
                    <a:gd name="T54" fmla="*/ 104 w 79"/>
                    <a:gd name="T55" fmla="*/ 216 h 64"/>
                    <a:gd name="T56" fmla="*/ 96 w 79"/>
                    <a:gd name="T57" fmla="*/ 200 h 64"/>
                    <a:gd name="T58" fmla="*/ 85 w 79"/>
                    <a:gd name="T59" fmla="*/ 204 h 64"/>
                    <a:gd name="T60" fmla="*/ 77 w 79"/>
                    <a:gd name="T61" fmla="*/ 216 h 64"/>
                    <a:gd name="T62" fmla="*/ 53 w 79"/>
                    <a:gd name="T63" fmla="*/ 228 h 64"/>
                    <a:gd name="T64" fmla="*/ 43 w 79"/>
                    <a:gd name="T65" fmla="*/ 236 h 64"/>
                    <a:gd name="T66" fmla="*/ 28 w 79"/>
                    <a:gd name="T67" fmla="*/ 240 h 64"/>
                    <a:gd name="T68" fmla="*/ 21 w 79"/>
                    <a:gd name="T69" fmla="*/ 248 h 64"/>
                    <a:gd name="T70" fmla="*/ 11 w 79"/>
                    <a:gd name="T71" fmla="*/ 252 h 64"/>
                    <a:gd name="T72" fmla="*/ 8 w 79"/>
                    <a:gd name="T73" fmla="*/ 260 h 64"/>
                    <a:gd name="T74" fmla="*/ 0 w 79"/>
                    <a:gd name="T75" fmla="*/ 256 h 64"/>
                    <a:gd name="T76" fmla="*/ 0 w 79"/>
                    <a:gd name="T77" fmla="*/ 236 h 64"/>
                    <a:gd name="T78" fmla="*/ 11 w 79"/>
                    <a:gd name="T79" fmla="*/ 228 h 64"/>
                    <a:gd name="T80" fmla="*/ 21 w 79"/>
                    <a:gd name="T81" fmla="*/ 216 h 64"/>
                    <a:gd name="T82" fmla="*/ 40 w 79"/>
                    <a:gd name="T83" fmla="*/ 212 h 64"/>
                    <a:gd name="T84" fmla="*/ 49 w 79"/>
                    <a:gd name="T85" fmla="*/ 196 h 64"/>
                    <a:gd name="T86" fmla="*/ 57 w 79"/>
                    <a:gd name="T87" fmla="*/ 179 h 64"/>
                    <a:gd name="T88" fmla="*/ 57 w 79"/>
                    <a:gd name="T89" fmla="*/ 155 h 64"/>
                    <a:gd name="T90" fmla="*/ 53 w 79"/>
                    <a:gd name="T91" fmla="*/ 131 h 64"/>
                    <a:gd name="T92" fmla="*/ 47 w 79"/>
                    <a:gd name="T93" fmla="*/ 113 h 64"/>
                    <a:gd name="T94" fmla="*/ 64 w 79"/>
                    <a:gd name="T95" fmla="*/ 93 h 64"/>
                    <a:gd name="T96" fmla="*/ 92 w 79"/>
                    <a:gd name="T97" fmla="*/ 77 h 64"/>
                    <a:gd name="T98" fmla="*/ 136 w 79"/>
                    <a:gd name="T99" fmla="*/ 56 h 64"/>
                    <a:gd name="T100" fmla="*/ 168 w 79"/>
                    <a:gd name="T101" fmla="*/ 44 h 64"/>
                    <a:gd name="T102" fmla="*/ 206 w 79"/>
                    <a:gd name="T103" fmla="*/ 36 h 64"/>
                    <a:gd name="T104" fmla="*/ 253 w 79"/>
                    <a:gd name="T105" fmla="*/ 24 h 64"/>
                    <a:gd name="T106" fmla="*/ 277 w 79"/>
                    <a:gd name="T107" fmla="*/ 0 h 6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79" h="64">
                      <a:moveTo>
                        <a:pt x="78" y="0"/>
                      </a:moveTo>
                      <a:lnTo>
                        <a:pt x="79" y="4"/>
                      </a:lnTo>
                      <a:lnTo>
                        <a:pt x="76" y="10"/>
                      </a:lnTo>
                      <a:lnTo>
                        <a:pt x="71" y="14"/>
                      </a:lnTo>
                      <a:lnTo>
                        <a:pt x="69" y="15"/>
                      </a:lnTo>
                      <a:lnTo>
                        <a:pt x="71" y="21"/>
                      </a:lnTo>
                      <a:lnTo>
                        <a:pt x="73" y="27"/>
                      </a:lnTo>
                      <a:lnTo>
                        <a:pt x="71" y="34"/>
                      </a:lnTo>
                      <a:lnTo>
                        <a:pt x="69" y="39"/>
                      </a:lnTo>
                      <a:lnTo>
                        <a:pt x="68" y="42"/>
                      </a:lnTo>
                      <a:lnTo>
                        <a:pt x="71" y="46"/>
                      </a:lnTo>
                      <a:lnTo>
                        <a:pt x="71" y="51"/>
                      </a:lnTo>
                      <a:lnTo>
                        <a:pt x="69" y="56"/>
                      </a:lnTo>
                      <a:lnTo>
                        <a:pt x="62" y="56"/>
                      </a:lnTo>
                      <a:lnTo>
                        <a:pt x="58" y="51"/>
                      </a:lnTo>
                      <a:lnTo>
                        <a:pt x="55" y="47"/>
                      </a:lnTo>
                      <a:lnTo>
                        <a:pt x="55" y="44"/>
                      </a:lnTo>
                      <a:lnTo>
                        <a:pt x="53" y="42"/>
                      </a:lnTo>
                      <a:lnTo>
                        <a:pt x="52" y="48"/>
                      </a:lnTo>
                      <a:lnTo>
                        <a:pt x="46" y="50"/>
                      </a:lnTo>
                      <a:lnTo>
                        <a:pt x="43" y="50"/>
                      </a:lnTo>
                      <a:lnTo>
                        <a:pt x="40" y="46"/>
                      </a:lnTo>
                      <a:lnTo>
                        <a:pt x="39" y="42"/>
                      </a:lnTo>
                      <a:lnTo>
                        <a:pt x="41" y="44"/>
                      </a:lnTo>
                      <a:lnTo>
                        <a:pt x="40" y="49"/>
                      </a:lnTo>
                      <a:lnTo>
                        <a:pt x="36" y="52"/>
                      </a:lnTo>
                      <a:lnTo>
                        <a:pt x="31" y="56"/>
                      </a:lnTo>
                      <a:lnTo>
                        <a:pt x="29" y="53"/>
                      </a:lnTo>
                      <a:lnTo>
                        <a:pt x="27" y="49"/>
                      </a:lnTo>
                      <a:lnTo>
                        <a:pt x="24" y="50"/>
                      </a:lnTo>
                      <a:lnTo>
                        <a:pt x="22" y="53"/>
                      </a:lnTo>
                      <a:lnTo>
                        <a:pt x="15" y="56"/>
                      </a:lnTo>
                      <a:lnTo>
                        <a:pt x="12" y="58"/>
                      </a:lnTo>
                      <a:lnTo>
                        <a:pt x="8" y="59"/>
                      </a:lnTo>
                      <a:lnTo>
                        <a:pt x="6" y="61"/>
                      </a:lnTo>
                      <a:lnTo>
                        <a:pt x="3" y="62"/>
                      </a:lnTo>
                      <a:lnTo>
                        <a:pt x="2" y="64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3" y="56"/>
                      </a:lnTo>
                      <a:lnTo>
                        <a:pt x="6" y="53"/>
                      </a:lnTo>
                      <a:lnTo>
                        <a:pt x="11" y="52"/>
                      </a:lnTo>
                      <a:lnTo>
                        <a:pt x="14" y="48"/>
                      </a:lnTo>
                      <a:lnTo>
                        <a:pt x="16" y="44"/>
                      </a:lnTo>
                      <a:lnTo>
                        <a:pt x="16" y="38"/>
                      </a:lnTo>
                      <a:lnTo>
                        <a:pt x="15" y="32"/>
                      </a:lnTo>
                      <a:lnTo>
                        <a:pt x="13" y="28"/>
                      </a:lnTo>
                      <a:lnTo>
                        <a:pt x="18" y="23"/>
                      </a:lnTo>
                      <a:lnTo>
                        <a:pt x="26" y="19"/>
                      </a:lnTo>
                      <a:lnTo>
                        <a:pt x="38" y="14"/>
                      </a:lnTo>
                      <a:lnTo>
                        <a:pt x="47" y="11"/>
                      </a:lnTo>
                      <a:lnTo>
                        <a:pt x="58" y="9"/>
                      </a:lnTo>
                      <a:lnTo>
                        <a:pt x="71" y="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4" name="Freeform 1026"/>
                <p:cNvSpPr>
                  <a:spLocks noChangeAspect="1"/>
                </p:cNvSpPr>
                <p:nvPr/>
              </p:nvSpPr>
              <p:spPr bwMode="auto">
                <a:xfrm>
                  <a:off x="1644" y="3429"/>
                  <a:ext cx="42" cy="37"/>
                </a:xfrm>
                <a:custGeom>
                  <a:avLst/>
                  <a:gdLst>
                    <a:gd name="T0" fmla="*/ 294 w 6"/>
                    <a:gd name="T1" fmla="*/ 0 h 10"/>
                    <a:gd name="T2" fmla="*/ 147 w 6"/>
                    <a:gd name="T3" fmla="*/ 15 h 10"/>
                    <a:gd name="T4" fmla="*/ 0 w 6"/>
                    <a:gd name="T5" fmla="*/ 70 h 10"/>
                    <a:gd name="T6" fmla="*/ 0 w 6"/>
                    <a:gd name="T7" fmla="*/ 137 h 10"/>
                    <a:gd name="T8" fmla="*/ 147 w 6"/>
                    <a:gd name="T9" fmla="*/ 111 h 10"/>
                    <a:gd name="T10" fmla="*/ 245 w 6"/>
                    <a:gd name="T11" fmla="*/ 70 h 10"/>
                    <a:gd name="T12" fmla="*/ 294 w 6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10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5" name="Freeform 1027"/>
                <p:cNvSpPr>
                  <a:spLocks noChangeAspect="1"/>
                </p:cNvSpPr>
                <p:nvPr/>
              </p:nvSpPr>
              <p:spPr bwMode="auto">
                <a:xfrm>
                  <a:off x="1724" y="3501"/>
                  <a:ext cx="52" cy="65"/>
                </a:xfrm>
                <a:custGeom>
                  <a:avLst/>
                  <a:gdLst>
                    <a:gd name="T0" fmla="*/ 0 w 28"/>
                    <a:gd name="T1" fmla="*/ 0 h 32"/>
                    <a:gd name="T2" fmla="*/ 24 w 28"/>
                    <a:gd name="T3" fmla="*/ 28 h 32"/>
                    <a:gd name="T4" fmla="*/ 37 w 28"/>
                    <a:gd name="T5" fmla="*/ 53 h 32"/>
                    <a:gd name="T6" fmla="*/ 61 w 28"/>
                    <a:gd name="T7" fmla="*/ 71 h 32"/>
                    <a:gd name="T8" fmla="*/ 85 w 28"/>
                    <a:gd name="T9" fmla="*/ 116 h 32"/>
                    <a:gd name="T10" fmla="*/ 97 w 28"/>
                    <a:gd name="T11" fmla="*/ 132 h 32"/>
                    <a:gd name="T12" fmla="*/ 89 w 28"/>
                    <a:gd name="T13" fmla="*/ 100 h 32"/>
                    <a:gd name="T14" fmla="*/ 69 w 28"/>
                    <a:gd name="T15" fmla="*/ 75 h 32"/>
                    <a:gd name="T16" fmla="*/ 48 w 28"/>
                    <a:gd name="T17" fmla="*/ 49 h 32"/>
                    <a:gd name="T18" fmla="*/ 35 w 28"/>
                    <a:gd name="T19" fmla="*/ 28 h 32"/>
                    <a:gd name="T20" fmla="*/ 24 w 28"/>
                    <a:gd name="T21" fmla="*/ 8 h 32"/>
                    <a:gd name="T22" fmla="*/ 0 w 28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32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11" y="13"/>
                      </a:lnTo>
                      <a:lnTo>
                        <a:pt x="18" y="17"/>
                      </a:lnTo>
                      <a:lnTo>
                        <a:pt x="25" y="28"/>
                      </a:lnTo>
                      <a:lnTo>
                        <a:pt x="28" y="32"/>
                      </a:lnTo>
                      <a:lnTo>
                        <a:pt x="26" y="24"/>
                      </a:lnTo>
                      <a:lnTo>
                        <a:pt x="20" y="18"/>
                      </a:lnTo>
                      <a:lnTo>
                        <a:pt x="14" y="12"/>
                      </a:lnTo>
                      <a:lnTo>
                        <a:pt x="10" y="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6" name="Freeform 1028"/>
                <p:cNvSpPr>
                  <a:spLocks noChangeAspect="1"/>
                </p:cNvSpPr>
                <p:nvPr/>
              </p:nvSpPr>
              <p:spPr bwMode="auto">
                <a:xfrm>
                  <a:off x="1737" y="3504"/>
                  <a:ext cx="42" cy="53"/>
                </a:xfrm>
                <a:custGeom>
                  <a:avLst/>
                  <a:gdLst>
                    <a:gd name="T0" fmla="*/ 0 w 22"/>
                    <a:gd name="T1" fmla="*/ 0 h 26"/>
                    <a:gd name="T2" fmla="*/ 15 w 22"/>
                    <a:gd name="T3" fmla="*/ 29 h 26"/>
                    <a:gd name="T4" fmla="*/ 21 w 22"/>
                    <a:gd name="T5" fmla="*/ 49 h 26"/>
                    <a:gd name="T6" fmla="*/ 21 w 22"/>
                    <a:gd name="T7" fmla="*/ 67 h 26"/>
                    <a:gd name="T8" fmla="*/ 48 w 22"/>
                    <a:gd name="T9" fmla="*/ 75 h 26"/>
                    <a:gd name="T10" fmla="*/ 65 w 22"/>
                    <a:gd name="T11" fmla="*/ 84 h 26"/>
                    <a:gd name="T12" fmla="*/ 73 w 22"/>
                    <a:gd name="T13" fmla="*/ 100 h 26"/>
                    <a:gd name="T14" fmla="*/ 61 w 22"/>
                    <a:gd name="T15" fmla="*/ 108 h 26"/>
                    <a:gd name="T16" fmla="*/ 80 w 22"/>
                    <a:gd name="T17" fmla="*/ 104 h 26"/>
                    <a:gd name="T18" fmla="*/ 76 w 22"/>
                    <a:gd name="T19" fmla="*/ 84 h 26"/>
                    <a:gd name="T20" fmla="*/ 59 w 22"/>
                    <a:gd name="T21" fmla="*/ 71 h 26"/>
                    <a:gd name="T22" fmla="*/ 36 w 22"/>
                    <a:gd name="T23" fmla="*/ 59 h 26"/>
                    <a:gd name="T24" fmla="*/ 29 w 22"/>
                    <a:gd name="T25" fmla="*/ 45 h 26"/>
                    <a:gd name="T26" fmla="*/ 21 w 22"/>
                    <a:gd name="T27" fmla="*/ 20 h 26"/>
                    <a:gd name="T28" fmla="*/ 15 w 22"/>
                    <a:gd name="T29" fmla="*/ 0 h 26"/>
                    <a:gd name="T30" fmla="*/ 0 w 22"/>
                    <a:gd name="T31" fmla="*/ 0 h 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6" y="12"/>
                      </a:lnTo>
                      <a:lnTo>
                        <a:pt x="6" y="16"/>
                      </a:lnTo>
                      <a:lnTo>
                        <a:pt x="13" y="18"/>
                      </a:lnTo>
                      <a:lnTo>
                        <a:pt x="18" y="20"/>
                      </a:lnTo>
                      <a:lnTo>
                        <a:pt x="20" y="24"/>
                      </a:lnTo>
                      <a:lnTo>
                        <a:pt x="17" y="26"/>
                      </a:lnTo>
                      <a:lnTo>
                        <a:pt x="22" y="25"/>
                      </a:lnTo>
                      <a:lnTo>
                        <a:pt x="21" y="20"/>
                      </a:lnTo>
                      <a:lnTo>
                        <a:pt x="16" y="17"/>
                      </a:lnTo>
                      <a:lnTo>
                        <a:pt x="10" y="14"/>
                      </a:lnTo>
                      <a:lnTo>
                        <a:pt x="8" y="11"/>
                      </a:lnTo>
                      <a:lnTo>
                        <a:pt x="6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7" name="Freeform 1029"/>
                <p:cNvSpPr>
                  <a:spLocks noChangeAspect="1"/>
                </p:cNvSpPr>
                <p:nvPr/>
              </p:nvSpPr>
              <p:spPr bwMode="auto">
                <a:xfrm>
                  <a:off x="1634" y="3451"/>
                  <a:ext cx="109" cy="132"/>
                </a:xfrm>
                <a:custGeom>
                  <a:avLst/>
                  <a:gdLst>
                    <a:gd name="T0" fmla="*/ 0 w 58"/>
                    <a:gd name="T1" fmla="*/ 24 h 65"/>
                    <a:gd name="T2" fmla="*/ 15 w 58"/>
                    <a:gd name="T3" fmla="*/ 49 h 65"/>
                    <a:gd name="T4" fmla="*/ 49 w 58"/>
                    <a:gd name="T5" fmla="*/ 83 h 65"/>
                    <a:gd name="T6" fmla="*/ 64 w 58"/>
                    <a:gd name="T7" fmla="*/ 116 h 65"/>
                    <a:gd name="T8" fmla="*/ 88 w 58"/>
                    <a:gd name="T9" fmla="*/ 132 h 65"/>
                    <a:gd name="T10" fmla="*/ 96 w 58"/>
                    <a:gd name="T11" fmla="*/ 136 h 65"/>
                    <a:gd name="T12" fmla="*/ 105 w 58"/>
                    <a:gd name="T13" fmla="*/ 152 h 65"/>
                    <a:gd name="T14" fmla="*/ 124 w 58"/>
                    <a:gd name="T15" fmla="*/ 136 h 65"/>
                    <a:gd name="T16" fmla="*/ 132 w 58"/>
                    <a:gd name="T17" fmla="*/ 116 h 65"/>
                    <a:gd name="T18" fmla="*/ 137 w 58"/>
                    <a:gd name="T19" fmla="*/ 100 h 65"/>
                    <a:gd name="T20" fmla="*/ 137 w 58"/>
                    <a:gd name="T21" fmla="*/ 136 h 65"/>
                    <a:gd name="T22" fmla="*/ 137 w 58"/>
                    <a:gd name="T23" fmla="*/ 160 h 65"/>
                    <a:gd name="T24" fmla="*/ 141 w 58"/>
                    <a:gd name="T25" fmla="*/ 181 h 65"/>
                    <a:gd name="T26" fmla="*/ 152 w 58"/>
                    <a:gd name="T27" fmla="*/ 193 h 65"/>
                    <a:gd name="T28" fmla="*/ 162 w 58"/>
                    <a:gd name="T29" fmla="*/ 207 h 65"/>
                    <a:gd name="T30" fmla="*/ 173 w 58"/>
                    <a:gd name="T31" fmla="*/ 227 h 65"/>
                    <a:gd name="T32" fmla="*/ 184 w 58"/>
                    <a:gd name="T33" fmla="*/ 232 h 65"/>
                    <a:gd name="T34" fmla="*/ 190 w 58"/>
                    <a:gd name="T35" fmla="*/ 244 h 65"/>
                    <a:gd name="T36" fmla="*/ 184 w 58"/>
                    <a:gd name="T37" fmla="*/ 260 h 65"/>
                    <a:gd name="T38" fmla="*/ 165 w 58"/>
                    <a:gd name="T39" fmla="*/ 260 h 65"/>
                    <a:gd name="T40" fmla="*/ 180 w 58"/>
                    <a:gd name="T41" fmla="*/ 268 h 65"/>
                    <a:gd name="T42" fmla="*/ 194 w 58"/>
                    <a:gd name="T43" fmla="*/ 260 h 65"/>
                    <a:gd name="T44" fmla="*/ 205 w 58"/>
                    <a:gd name="T45" fmla="*/ 252 h 65"/>
                    <a:gd name="T46" fmla="*/ 197 w 58"/>
                    <a:gd name="T47" fmla="*/ 227 h 65"/>
                    <a:gd name="T48" fmla="*/ 188 w 58"/>
                    <a:gd name="T49" fmla="*/ 215 h 65"/>
                    <a:gd name="T50" fmla="*/ 169 w 58"/>
                    <a:gd name="T51" fmla="*/ 197 h 65"/>
                    <a:gd name="T52" fmla="*/ 156 w 58"/>
                    <a:gd name="T53" fmla="*/ 177 h 65"/>
                    <a:gd name="T54" fmla="*/ 152 w 58"/>
                    <a:gd name="T55" fmla="*/ 169 h 65"/>
                    <a:gd name="T56" fmla="*/ 156 w 58"/>
                    <a:gd name="T57" fmla="*/ 148 h 65"/>
                    <a:gd name="T58" fmla="*/ 156 w 58"/>
                    <a:gd name="T59" fmla="*/ 128 h 65"/>
                    <a:gd name="T60" fmla="*/ 152 w 58"/>
                    <a:gd name="T61" fmla="*/ 104 h 65"/>
                    <a:gd name="T62" fmla="*/ 145 w 58"/>
                    <a:gd name="T63" fmla="*/ 87 h 65"/>
                    <a:gd name="T64" fmla="*/ 133 w 58"/>
                    <a:gd name="T65" fmla="*/ 79 h 65"/>
                    <a:gd name="T66" fmla="*/ 120 w 58"/>
                    <a:gd name="T67" fmla="*/ 79 h 65"/>
                    <a:gd name="T68" fmla="*/ 109 w 58"/>
                    <a:gd name="T69" fmla="*/ 95 h 65"/>
                    <a:gd name="T70" fmla="*/ 100 w 58"/>
                    <a:gd name="T71" fmla="*/ 108 h 65"/>
                    <a:gd name="T72" fmla="*/ 100 w 58"/>
                    <a:gd name="T73" fmla="*/ 91 h 65"/>
                    <a:gd name="T74" fmla="*/ 100 w 58"/>
                    <a:gd name="T75" fmla="*/ 71 h 65"/>
                    <a:gd name="T76" fmla="*/ 100 w 58"/>
                    <a:gd name="T77" fmla="*/ 49 h 65"/>
                    <a:gd name="T78" fmla="*/ 92 w 58"/>
                    <a:gd name="T79" fmla="*/ 32 h 65"/>
                    <a:gd name="T80" fmla="*/ 81 w 58"/>
                    <a:gd name="T81" fmla="*/ 16 h 65"/>
                    <a:gd name="T82" fmla="*/ 60 w 58"/>
                    <a:gd name="T83" fmla="*/ 12 h 65"/>
                    <a:gd name="T84" fmla="*/ 45 w 58"/>
                    <a:gd name="T85" fmla="*/ 4 h 65"/>
                    <a:gd name="T86" fmla="*/ 24 w 58"/>
                    <a:gd name="T87" fmla="*/ 0 h 65"/>
                    <a:gd name="T88" fmla="*/ 11 w 58"/>
                    <a:gd name="T89" fmla="*/ 12 h 65"/>
                    <a:gd name="T90" fmla="*/ 0 w 58"/>
                    <a:gd name="T91" fmla="*/ 24 h 6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58" h="65">
                      <a:moveTo>
                        <a:pt x="0" y="6"/>
                      </a:moveTo>
                      <a:lnTo>
                        <a:pt x="4" y="12"/>
                      </a:lnTo>
                      <a:lnTo>
                        <a:pt x="14" y="20"/>
                      </a:lnTo>
                      <a:lnTo>
                        <a:pt x="18" y="28"/>
                      </a:lnTo>
                      <a:lnTo>
                        <a:pt x="25" y="32"/>
                      </a:lnTo>
                      <a:lnTo>
                        <a:pt x="27" y="33"/>
                      </a:lnTo>
                      <a:lnTo>
                        <a:pt x="30" y="37"/>
                      </a:lnTo>
                      <a:lnTo>
                        <a:pt x="35" y="33"/>
                      </a:lnTo>
                      <a:lnTo>
                        <a:pt x="37" y="28"/>
                      </a:lnTo>
                      <a:lnTo>
                        <a:pt x="39" y="24"/>
                      </a:lnTo>
                      <a:lnTo>
                        <a:pt x="39" y="33"/>
                      </a:lnTo>
                      <a:lnTo>
                        <a:pt x="39" y="39"/>
                      </a:lnTo>
                      <a:lnTo>
                        <a:pt x="40" y="44"/>
                      </a:lnTo>
                      <a:lnTo>
                        <a:pt x="43" y="47"/>
                      </a:lnTo>
                      <a:lnTo>
                        <a:pt x="46" y="50"/>
                      </a:lnTo>
                      <a:lnTo>
                        <a:pt x="49" y="55"/>
                      </a:lnTo>
                      <a:lnTo>
                        <a:pt x="52" y="56"/>
                      </a:lnTo>
                      <a:lnTo>
                        <a:pt x="54" y="59"/>
                      </a:lnTo>
                      <a:lnTo>
                        <a:pt x="52" y="63"/>
                      </a:lnTo>
                      <a:lnTo>
                        <a:pt x="47" y="63"/>
                      </a:lnTo>
                      <a:lnTo>
                        <a:pt x="51" y="65"/>
                      </a:lnTo>
                      <a:lnTo>
                        <a:pt x="55" y="63"/>
                      </a:lnTo>
                      <a:lnTo>
                        <a:pt x="58" y="61"/>
                      </a:lnTo>
                      <a:lnTo>
                        <a:pt x="56" y="55"/>
                      </a:lnTo>
                      <a:lnTo>
                        <a:pt x="53" y="52"/>
                      </a:lnTo>
                      <a:lnTo>
                        <a:pt x="48" y="48"/>
                      </a:lnTo>
                      <a:lnTo>
                        <a:pt x="44" y="43"/>
                      </a:lnTo>
                      <a:lnTo>
                        <a:pt x="43" y="41"/>
                      </a:lnTo>
                      <a:lnTo>
                        <a:pt x="44" y="36"/>
                      </a:lnTo>
                      <a:lnTo>
                        <a:pt x="44" y="31"/>
                      </a:lnTo>
                      <a:lnTo>
                        <a:pt x="43" y="25"/>
                      </a:lnTo>
                      <a:lnTo>
                        <a:pt x="41" y="21"/>
                      </a:lnTo>
                      <a:lnTo>
                        <a:pt x="38" y="19"/>
                      </a:lnTo>
                      <a:lnTo>
                        <a:pt x="34" y="19"/>
                      </a:lnTo>
                      <a:lnTo>
                        <a:pt x="31" y="23"/>
                      </a:lnTo>
                      <a:lnTo>
                        <a:pt x="28" y="26"/>
                      </a:lnTo>
                      <a:lnTo>
                        <a:pt x="28" y="22"/>
                      </a:lnTo>
                      <a:lnTo>
                        <a:pt x="28" y="17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3" y="4"/>
                      </a:lnTo>
                      <a:lnTo>
                        <a:pt x="17" y="3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8" name="Freeform 1030"/>
                <p:cNvSpPr>
                  <a:spLocks noChangeAspect="1"/>
                </p:cNvSpPr>
                <p:nvPr/>
              </p:nvSpPr>
              <p:spPr bwMode="auto">
                <a:xfrm>
                  <a:off x="1634" y="3460"/>
                  <a:ext cx="72" cy="128"/>
                </a:xfrm>
                <a:custGeom>
                  <a:avLst/>
                  <a:gdLst>
                    <a:gd name="T0" fmla="*/ 4 w 38"/>
                    <a:gd name="T1" fmla="*/ 0 h 63"/>
                    <a:gd name="T2" fmla="*/ 8 w 38"/>
                    <a:gd name="T3" fmla="*/ 37 h 63"/>
                    <a:gd name="T4" fmla="*/ 8 w 38"/>
                    <a:gd name="T5" fmla="*/ 71 h 63"/>
                    <a:gd name="T6" fmla="*/ 17 w 38"/>
                    <a:gd name="T7" fmla="*/ 100 h 63"/>
                    <a:gd name="T8" fmla="*/ 32 w 38"/>
                    <a:gd name="T9" fmla="*/ 112 h 63"/>
                    <a:gd name="T10" fmla="*/ 47 w 38"/>
                    <a:gd name="T11" fmla="*/ 116 h 63"/>
                    <a:gd name="T12" fmla="*/ 53 w 38"/>
                    <a:gd name="T13" fmla="*/ 120 h 63"/>
                    <a:gd name="T14" fmla="*/ 36 w 38"/>
                    <a:gd name="T15" fmla="*/ 132 h 63"/>
                    <a:gd name="T16" fmla="*/ 15 w 38"/>
                    <a:gd name="T17" fmla="*/ 144 h 63"/>
                    <a:gd name="T18" fmla="*/ 4 w 38"/>
                    <a:gd name="T19" fmla="*/ 165 h 63"/>
                    <a:gd name="T20" fmla="*/ 0 w 38"/>
                    <a:gd name="T21" fmla="*/ 181 h 63"/>
                    <a:gd name="T22" fmla="*/ 15 w 38"/>
                    <a:gd name="T23" fmla="*/ 203 h 63"/>
                    <a:gd name="T24" fmla="*/ 28 w 38"/>
                    <a:gd name="T25" fmla="*/ 215 h 63"/>
                    <a:gd name="T26" fmla="*/ 53 w 38"/>
                    <a:gd name="T27" fmla="*/ 228 h 63"/>
                    <a:gd name="T28" fmla="*/ 68 w 38"/>
                    <a:gd name="T29" fmla="*/ 240 h 63"/>
                    <a:gd name="T30" fmla="*/ 80 w 38"/>
                    <a:gd name="T31" fmla="*/ 236 h 63"/>
                    <a:gd name="T32" fmla="*/ 89 w 38"/>
                    <a:gd name="T33" fmla="*/ 240 h 63"/>
                    <a:gd name="T34" fmla="*/ 104 w 38"/>
                    <a:gd name="T35" fmla="*/ 248 h 63"/>
                    <a:gd name="T36" fmla="*/ 116 w 38"/>
                    <a:gd name="T37" fmla="*/ 252 h 63"/>
                    <a:gd name="T38" fmla="*/ 129 w 38"/>
                    <a:gd name="T39" fmla="*/ 260 h 63"/>
                    <a:gd name="T40" fmla="*/ 136 w 38"/>
                    <a:gd name="T41" fmla="*/ 252 h 63"/>
                    <a:gd name="T42" fmla="*/ 129 w 38"/>
                    <a:gd name="T43" fmla="*/ 240 h 63"/>
                    <a:gd name="T44" fmla="*/ 116 w 38"/>
                    <a:gd name="T45" fmla="*/ 236 h 63"/>
                    <a:gd name="T46" fmla="*/ 97 w 38"/>
                    <a:gd name="T47" fmla="*/ 228 h 63"/>
                    <a:gd name="T48" fmla="*/ 76 w 38"/>
                    <a:gd name="T49" fmla="*/ 215 h 63"/>
                    <a:gd name="T50" fmla="*/ 61 w 38"/>
                    <a:gd name="T51" fmla="*/ 193 h 63"/>
                    <a:gd name="T52" fmla="*/ 47 w 38"/>
                    <a:gd name="T53" fmla="*/ 193 h 63"/>
                    <a:gd name="T54" fmla="*/ 21 w 38"/>
                    <a:gd name="T55" fmla="*/ 181 h 63"/>
                    <a:gd name="T56" fmla="*/ 51 w 38"/>
                    <a:gd name="T57" fmla="*/ 165 h 63"/>
                    <a:gd name="T58" fmla="*/ 76 w 38"/>
                    <a:gd name="T59" fmla="*/ 148 h 63"/>
                    <a:gd name="T60" fmla="*/ 80 w 38"/>
                    <a:gd name="T61" fmla="*/ 132 h 63"/>
                    <a:gd name="T62" fmla="*/ 80 w 38"/>
                    <a:gd name="T63" fmla="*/ 116 h 63"/>
                    <a:gd name="T64" fmla="*/ 68 w 38"/>
                    <a:gd name="T65" fmla="*/ 104 h 63"/>
                    <a:gd name="T66" fmla="*/ 64 w 38"/>
                    <a:gd name="T67" fmla="*/ 87 h 63"/>
                    <a:gd name="T68" fmla="*/ 61 w 38"/>
                    <a:gd name="T69" fmla="*/ 67 h 63"/>
                    <a:gd name="T70" fmla="*/ 47 w 38"/>
                    <a:gd name="T71" fmla="*/ 28 h 63"/>
                    <a:gd name="T72" fmla="*/ 21 w 38"/>
                    <a:gd name="T73" fmla="*/ 8 h 63"/>
                    <a:gd name="T74" fmla="*/ 4 w 38"/>
                    <a:gd name="T75" fmla="*/ 0 h 6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8" h="63">
                      <a:moveTo>
                        <a:pt x="1" y="0"/>
                      </a:move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3" y="28"/>
                      </a:lnTo>
                      <a:lnTo>
                        <a:pt x="15" y="29"/>
                      </a:lnTo>
                      <a:lnTo>
                        <a:pt x="10" y="32"/>
                      </a:lnTo>
                      <a:lnTo>
                        <a:pt x="4" y="35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4" y="49"/>
                      </a:lnTo>
                      <a:lnTo>
                        <a:pt x="8" y="52"/>
                      </a:lnTo>
                      <a:lnTo>
                        <a:pt x="15" y="55"/>
                      </a:lnTo>
                      <a:lnTo>
                        <a:pt x="19" y="58"/>
                      </a:lnTo>
                      <a:lnTo>
                        <a:pt x="22" y="57"/>
                      </a:lnTo>
                      <a:lnTo>
                        <a:pt x="25" y="58"/>
                      </a:lnTo>
                      <a:lnTo>
                        <a:pt x="29" y="60"/>
                      </a:lnTo>
                      <a:lnTo>
                        <a:pt x="32" y="61"/>
                      </a:lnTo>
                      <a:lnTo>
                        <a:pt x="36" y="63"/>
                      </a:lnTo>
                      <a:lnTo>
                        <a:pt x="38" y="61"/>
                      </a:lnTo>
                      <a:lnTo>
                        <a:pt x="36" y="58"/>
                      </a:lnTo>
                      <a:lnTo>
                        <a:pt x="32" y="57"/>
                      </a:lnTo>
                      <a:lnTo>
                        <a:pt x="27" y="55"/>
                      </a:lnTo>
                      <a:lnTo>
                        <a:pt x="21" y="52"/>
                      </a:lnTo>
                      <a:lnTo>
                        <a:pt x="17" y="47"/>
                      </a:lnTo>
                      <a:lnTo>
                        <a:pt x="13" y="47"/>
                      </a:lnTo>
                      <a:lnTo>
                        <a:pt x="6" y="44"/>
                      </a:lnTo>
                      <a:lnTo>
                        <a:pt x="14" y="40"/>
                      </a:lnTo>
                      <a:lnTo>
                        <a:pt x="21" y="36"/>
                      </a:lnTo>
                      <a:lnTo>
                        <a:pt x="22" y="32"/>
                      </a:lnTo>
                      <a:lnTo>
                        <a:pt x="22" y="28"/>
                      </a:lnTo>
                      <a:lnTo>
                        <a:pt x="19" y="25"/>
                      </a:lnTo>
                      <a:lnTo>
                        <a:pt x="18" y="21"/>
                      </a:lnTo>
                      <a:lnTo>
                        <a:pt x="17" y="16"/>
                      </a:lnTo>
                      <a:lnTo>
                        <a:pt x="13" y="7"/>
                      </a:lnTo>
                      <a:lnTo>
                        <a:pt x="6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29" name="Freeform 1031"/>
                <p:cNvSpPr>
                  <a:spLocks noChangeAspect="1"/>
                </p:cNvSpPr>
                <p:nvPr/>
              </p:nvSpPr>
              <p:spPr bwMode="auto">
                <a:xfrm>
                  <a:off x="1675" y="3436"/>
                  <a:ext cx="248" cy="204"/>
                </a:xfrm>
                <a:custGeom>
                  <a:avLst/>
                  <a:gdLst>
                    <a:gd name="T0" fmla="*/ 0 w 132"/>
                    <a:gd name="T1" fmla="*/ 24 h 101"/>
                    <a:gd name="T2" fmla="*/ 0 w 132"/>
                    <a:gd name="T3" fmla="*/ 48 h 101"/>
                    <a:gd name="T4" fmla="*/ 8 w 132"/>
                    <a:gd name="T5" fmla="*/ 77 h 101"/>
                    <a:gd name="T6" fmla="*/ 24 w 132"/>
                    <a:gd name="T7" fmla="*/ 107 h 101"/>
                    <a:gd name="T8" fmla="*/ 45 w 132"/>
                    <a:gd name="T9" fmla="*/ 127 h 101"/>
                    <a:gd name="T10" fmla="*/ 53 w 132"/>
                    <a:gd name="T11" fmla="*/ 135 h 101"/>
                    <a:gd name="T12" fmla="*/ 68 w 132"/>
                    <a:gd name="T13" fmla="*/ 147 h 101"/>
                    <a:gd name="T14" fmla="*/ 77 w 132"/>
                    <a:gd name="T15" fmla="*/ 156 h 101"/>
                    <a:gd name="T16" fmla="*/ 92 w 132"/>
                    <a:gd name="T17" fmla="*/ 172 h 101"/>
                    <a:gd name="T18" fmla="*/ 109 w 132"/>
                    <a:gd name="T19" fmla="*/ 192 h 101"/>
                    <a:gd name="T20" fmla="*/ 128 w 132"/>
                    <a:gd name="T21" fmla="*/ 208 h 101"/>
                    <a:gd name="T22" fmla="*/ 141 w 132"/>
                    <a:gd name="T23" fmla="*/ 216 h 101"/>
                    <a:gd name="T24" fmla="*/ 165 w 132"/>
                    <a:gd name="T25" fmla="*/ 216 h 101"/>
                    <a:gd name="T26" fmla="*/ 197 w 132"/>
                    <a:gd name="T27" fmla="*/ 212 h 101"/>
                    <a:gd name="T28" fmla="*/ 222 w 132"/>
                    <a:gd name="T29" fmla="*/ 212 h 101"/>
                    <a:gd name="T30" fmla="*/ 237 w 132"/>
                    <a:gd name="T31" fmla="*/ 216 h 101"/>
                    <a:gd name="T32" fmla="*/ 248 w 132"/>
                    <a:gd name="T33" fmla="*/ 240 h 101"/>
                    <a:gd name="T34" fmla="*/ 257 w 132"/>
                    <a:gd name="T35" fmla="*/ 273 h 101"/>
                    <a:gd name="T36" fmla="*/ 265 w 132"/>
                    <a:gd name="T37" fmla="*/ 297 h 101"/>
                    <a:gd name="T38" fmla="*/ 272 w 132"/>
                    <a:gd name="T39" fmla="*/ 315 h 101"/>
                    <a:gd name="T40" fmla="*/ 286 w 132"/>
                    <a:gd name="T41" fmla="*/ 339 h 101"/>
                    <a:gd name="T42" fmla="*/ 325 w 132"/>
                    <a:gd name="T43" fmla="*/ 351 h 101"/>
                    <a:gd name="T44" fmla="*/ 353 w 132"/>
                    <a:gd name="T45" fmla="*/ 368 h 101"/>
                    <a:gd name="T46" fmla="*/ 395 w 132"/>
                    <a:gd name="T47" fmla="*/ 372 h 101"/>
                    <a:gd name="T48" fmla="*/ 423 w 132"/>
                    <a:gd name="T49" fmla="*/ 380 h 101"/>
                    <a:gd name="T50" fmla="*/ 449 w 132"/>
                    <a:gd name="T51" fmla="*/ 372 h 101"/>
                    <a:gd name="T52" fmla="*/ 462 w 132"/>
                    <a:gd name="T53" fmla="*/ 388 h 101"/>
                    <a:gd name="T54" fmla="*/ 449 w 132"/>
                    <a:gd name="T55" fmla="*/ 412 h 101"/>
                    <a:gd name="T56" fmla="*/ 466 w 132"/>
                    <a:gd name="T57" fmla="*/ 400 h 101"/>
                    <a:gd name="T58" fmla="*/ 466 w 132"/>
                    <a:gd name="T59" fmla="*/ 384 h 101"/>
                    <a:gd name="T60" fmla="*/ 455 w 132"/>
                    <a:gd name="T61" fmla="*/ 364 h 101"/>
                    <a:gd name="T62" fmla="*/ 430 w 132"/>
                    <a:gd name="T63" fmla="*/ 355 h 101"/>
                    <a:gd name="T64" fmla="*/ 402 w 132"/>
                    <a:gd name="T65" fmla="*/ 355 h 101"/>
                    <a:gd name="T66" fmla="*/ 364 w 132"/>
                    <a:gd name="T67" fmla="*/ 351 h 101"/>
                    <a:gd name="T68" fmla="*/ 329 w 132"/>
                    <a:gd name="T69" fmla="*/ 335 h 101"/>
                    <a:gd name="T70" fmla="*/ 304 w 132"/>
                    <a:gd name="T71" fmla="*/ 311 h 101"/>
                    <a:gd name="T72" fmla="*/ 278 w 132"/>
                    <a:gd name="T73" fmla="*/ 269 h 101"/>
                    <a:gd name="T74" fmla="*/ 265 w 132"/>
                    <a:gd name="T75" fmla="*/ 224 h 101"/>
                    <a:gd name="T76" fmla="*/ 237 w 132"/>
                    <a:gd name="T77" fmla="*/ 196 h 101"/>
                    <a:gd name="T78" fmla="*/ 205 w 132"/>
                    <a:gd name="T79" fmla="*/ 176 h 101"/>
                    <a:gd name="T80" fmla="*/ 173 w 132"/>
                    <a:gd name="T81" fmla="*/ 172 h 101"/>
                    <a:gd name="T82" fmla="*/ 156 w 132"/>
                    <a:gd name="T83" fmla="*/ 164 h 101"/>
                    <a:gd name="T84" fmla="*/ 141 w 132"/>
                    <a:gd name="T85" fmla="*/ 135 h 101"/>
                    <a:gd name="T86" fmla="*/ 132 w 132"/>
                    <a:gd name="T87" fmla="*/ 101 h 101"/>
                    <a:gd name="T88" fmla="*/ 120 w 132"/>
                    <a:gd name="T89" fmla="*/ 85 h 101"/>
                    <a:gd name="T90" fmla="*/ 88 w 132"/>
                    <a:gd name="T91" fmla="*/ 101 h 101"/>
                    <a:gd name="T92" fmla="*/ 71 w 132"/>
                    <a:gd name="T93" fmla="*/ 111 h 101"/>
                    <a:gd name="T94" fmla="*/ 68 w 132"/>
                    <a:gd name="T95" fmla="*/ 77 h 101"/>
                    <a:gd name="T96" fmla="*/ 49 w 132"/>
                    <a:gd name="T97" fmla="*/ 44 h 101"/>
                    <a:gd name="T98" fmla="*/ 39 w 132"/>
                    <a:gd name="T99" fmla="*/ 24 h 101"/>
                    <a:gd name="T100" fmla="*/ 24 w 132"/>
                    <a:gd name="T101" fmla="*/ 0 h 101"/>
                    <a:gd name="T102" fmla="*/ 8 w 132"/>
                    <a:gd name="T103" fmla="*/ 12 h 101"/>
                    <a:gd name="T104" fmla="*/ 0 w 132"/>
                    <a:gd name="T105" fmla="*/ 24 h 1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" h="101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2" y="19"/>
                      </a:lnTo>
                      <a:lnTo>
                        <a:pt x="7" y="26"/>
                      </a:lnTo>
                      <a:lnTo>
                        <a:pt x="13" y="31"/>
                      </a:lnTo>
                      <a:lnTo>
                        <a:pt x="15" y="33"/>
                      </a:lnTo>
                      <a:lnTo>
                        <a:pt x="19" y="36"/>
                      </a:lnTo>
                      <a:lnTo>
                        <a:pt x="22" y="38"/>
                      </a:lnTo>
                      <a:lnTo>
                        <a:pt x="26" y="42"/>
                      </a:lnTo>
                      <a:lnTo>
                        <a:pt x="31" y="47"/>
                      </a:lnTo>
                      <a:lnTo>
                        <a:pt x="36" y="51"/>
                      </a:lnTo>
                      <a:lnTo>
                        <a:pt x="40" y="53"/>
                      </a:lnTo>
                      <a:lnTo>
                        <a:pt x="47" y="53"/>
                      </a:lnTo>
                      <a:lnTo>
                        <a:pt x="56" y="52"/>
                      </a:lnTo>
                      <a:lnTo>
                        <a:pt x="63" y="52"/>
                      </a:lnTo>
                      <a:lnTo>
                        <a:pt x="67" y="53"/>
                      </a:lnTo>
                      <a:lnTo>
                        <a:pt x="70" y="59"/>
                      </a:lnTo>
                      <a:lnTo>
                        <a:pt x="73" y="67"/>
                      </a:lnTo>
                      <a:lnTo>
                        <a:pt x="75" y="73"/>
                      </a:lnTo>
                      <a:lnTo>
                        <a:pt x="77" y="77"/>
                      </a:lnTo>
                      <a:lnTo>
                        <a:pt x="81" y="83"/>
                      </a:lnTo>
                      <a:lnTo>
                        <a:pt x="92" y="86"/>
                      </a:lnTo>
                      <a:lnTo>
                        <a:pt x="100" y="90"/>
                      </a:lnTo>
                      <a:lnTo>
                        <a:pt x="112" y="91"/>
                      </a:lnTo>
                      <a:lnTo>
                        <a:pt x="120" y="93"/>
                      </a:lnTo>
                      <a:lnTo>
                        <a:pt x="127" y="91"/>
                      </a:lnTo>
                      <a:lnTo>
                        <a:pt x="131" y="95"/>
                      </a:lnTo>
                      <a:lnTo>
                        <a:pt x="127" y="101"/>
                      </a:lnTo>
                      <a:lnTo>
                        <a:pt x="132" y="98"/>
                      </a:lnTo>
                      <a:lnTo>
                        <a:pt x="132" y="94"/>
                      </a:lnTo>
                      <a:lnTo>
                        <a:pt x="129" y="89"/>
                      </a:lnTo>
                      <a:lnTo>
                        <a:pt x="122" y="87"/>
                      </a:lnTo>
                      <a:lnTo>
                        <a:pt x="114" y="87"/>
                      </a:lnTo>
                      <a:lnTo>
                        <a:pt x="103" y="86"/>
                      </a:lnTo>
                      <a:lnTo>
                        <a:pt x="93" y="82"/>
                      </a:lnTo>
                      <a:lnTo>
                        <a:pt x="86" y="76"/>
                      </a:lnTo>
                      <a:lnTo>
                        <a:pt x="79" y="66"/>
                      </a:lnTo>
                      <a:lnTo>
                        <a:pt x="75" y="55"/>
                      </a:lnTo>
                      <a:lnTo>
                        <a:pt x="67" y="48"/>
                      </a:lnTo>
                      <a:lnTo>
                        <a:pt x="58" y="43"/>
                      </a:lnTo>
                      <a:lnTo>
                        <a:pt x="49" y="42"/>
                      </a:lnTo>
                      <a:lnTo>
                        <a:pt x="44" y="40"/>
                      </a:lnTo>
                      <a:lnTo>
                        <a:pt x="40" y="33"/>
                      </a:lnTo>
                      <a:lnTo>
                        <a:pt x="37" y="25"/>
                      </a:lnTo>
                      <a:lnTo>
                        <a:pt x="34" y="21"/>
                      </a:lnTo>
                      <a:lnTo>
                        <a:pt x="25" y="25"/>
                      </a:lnTo>
                      <a:lnTo>
                        <a:pt x="20" y="27"/>
                      </a:lnTo>
                      <a:lnTo>
                        <a:pt x="19" y="19"/>
                      </a:lnTo>
                      <a:lnTo>
                        <a:pt x="14" y="11"/>
                      </a:lnTo>
                      <a:lnTo>
                        <a:pt x="11" y="6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0" name="Freeform 1032"/>
                <p:cNvSpPr>
                  <a:spLocks noChangeAspect="1"/>
                </p:cNvSpPr>
                <p:nvPr/>
              </p:nvSpPr>
              <p:spPr bwMode="auto">
                <a:xfrm>
                  <a:off x="1675" y="3427"/>
                  <a:ext cx="248" cy="188"/>
                </a:xfrm>
                <a:custGeom>
                  <a:avLst/>
                  <a:gdLst>
                    <a:gd name="T0" fmla="*/ 101 w 132"/>
                    <a:gd name="T1" fmla="*/ 12 h 93"/>
                    <a:gd name="T2" fmla="*/ 133 w 132"/>
                    <a:gd name="T3" fmla="*/ 49 h 93"/>
                    <a:gd name="T4" fmla="*/ 156 w 132"/>
                    <a:gd name="T5" fmla="*/ 93 h 93"/>
                    <a:gd name="T6" fmla="*/ 152 w 132"/>
                    <a:gd name="T7" fmla="*/ 144 h 93"/>
                    <a:gd name="T8" fmla="*/ 162 w 132"/>
                    <a:gd name="T9" fmla="*/ 164 h 93"/>
                    <a:gd name="T10" fmla="*/ 194 w 132"/>
                    <a:gd name="T11" fmla="*/ 156 h 93"/>
                    <a:gd name="T12" fmla="*/ 233 w 132"/>
                    <a:gd name="T13" fmla="*/ 176 h 93"/>
                    <a:gd name="T14" fmla="*/ 257 w 132"/>
                    <a:gd name="T15" fmla="*/ 192 h 93"/>
                    <a:gd name="T16" fmla="*/ 276 w 132"/>
                    <a:gd name="T17" fmla="*/ 232 h 93"/>
                    <a:gd name="T18" fmla="*/ 297 w 132"/>
                    <a:gd name="T19" fmla="*/ 277 h 93"/>
                    <a:gd name="T20" fmla="*/ 314 w 132"/>
                    <a:gd name="T21" fmla="*/ 307 h 93"/>
                    <a:gd name="T22" fmla="*/ 338 w 132"/>
                    <a:gd name="T23" fmla="*/ 327 h 93"/>
                    <a:gd name="T24" fmla="*/ 378 w 132"/>
                    <a:gd name="T25" fmla="*/ 340 h 93"/>
                    <a:gd name="T26" fmla="*/ 421 w 132"/>
                    <a:gd name="T27" fmla="*/ 344 h 93"/>
                    <a:gd name="T28" fmla="*/ 449 w 132"/>
                    <a:gd name="T29" fmla="*/ 340 h 93"/>
                    <a:gd name="T30" fmla="*/ 466 w 132"/>
                    <a:gd name="T31" fmla="*/ 352 h 93"/>
                    <a:gd name="T32" fmla="*/ 466 w 132"/>
                    <a:gd name="T33" fmla="*/ 376 h 93"/>
                    <a:gd name="T34" fmla="*/ 455 w 132"/>
                    <a:gd name="T35" fmla="*/ 380 h 93"/>
                    <a:gd name="T36" fmla="*/ 458 w 132"/>
                    <a:gd name="T37" fmla="*/ 364 h 93"/>
                    <a:gd name="T38" fmla="*/ 451 w 132"/>
                    <a:gd name="T39" fmla="*/ 352 h 93"/>
                    <a:gd name="T40" fmla="*/ 442 w 132"/>
                    <a:gd name="T41" fmla="*/ 360 h 93"/>
                    <a:gd name="T42" fmla="*/ 417 w 132"/>
                    <a:gd name="T43" fmla="*/ 364 h 93"/>
                    <a:gd name="T44" fmla="*/ 381 w 132"/>
                    <a:gd name="T45" fmla="*/ 364 h 93"/>
                    <a:gd name="T46" fmla="*/ 338 w 132"/>
                    <a:gd name="T47" fmla="*/ 352 h 93"/>
                    <a:gd name="T48" fmla="*/ 314 w 132"/>
                    <a:gd name="T49" fmla="*/ 332 h 93"/>
                    <a:gd name="T50" fmla="*/ 297 w 132"/>
                    <a:gd name="T51" fmla="*/ 307 h 93"/>
                    <a:gd name="T52" fmla="*/ 276 w 132"/>
                    <a:gd name="T53" fmla="*/ 277 h 93"/>
                    <a:gd name="T54" fmla="*/ 254 w 132"/>
                    <a:gd name="T55" fmla="*/ 245 h 93"/>
                    <a:gd name="T56" fmla="*/ 237 w 132"/>
                    <a:gd name="T57" fmla="*/ 212 h 93"/>
                    <a:gd name="T58" fmla="*/ 201 w 132"/>
                    <a:gd name="T59" fmla="*/ 196 h 93"/>
                    <a:gd name="T60" fmla="*/ 148 w 132"/>
                    <a:gd name="T61" fmla="*/ 172 h 93"/>
                    <a:gd name="T62" fmla="*/ 116 w 132"/>
                    <a:gd name="T63" fmla="*/ 164 h 93"/>
                    <a:gd name="T64" fmla="*/ 71 w 132"/>
                    <a:gd name="T65" fmla="*/ 139 h 93"/>
                    <a:gd name="T66" fmla="*/ 36 w 132"/>
                    <a:gd name="T67" fmla="*/ 99 h 93"/>
                    <a:gd name="T68" fmla="*/ 21 w 132"/>
                    <a:gd name="T69" fmla="*/ 61 h 93"/>
                    <a:gd name="T70" fmla="*/ 0 w 132"/>
                    <a:gd name="T71" fmla="*/ 12 h 93"/>
                    <a:gd name="T72" fmla="*/ 8 w 132"/>
                    <a:gd name="T73" fmla="*/ 0 h 93"/>
                    <a:gd name="T74" fmla="*/ 49 w 132"/>
                    <a:gd name="T75" fmla="*/ 0 h 93"/>
                    <a:gd name="T76" fmla="*/ 101 w 132"/>
                    <a:gd name="T77" fmla="*/ 12 h 9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32" h="93">
                      <a:moveTo>
                        <a:pt x="29" y="3"/>
                      </a:moveTo>
                      <a:lnTo>
                        <a:pt x="38" y="12"/>
                      </a:lnTo>
                      <a:lnTo>
                        <a:pt x="44" y="23"/>
                      </a:lnTo>
                      <a:lnTo>
                        <a:pt x="43" y="35"/>
                      </a:lnTo>
                      <a:lnTo>
                        <a:pt x="46" y="40"/>
                      </a:lnTo>
                      <a:lnTo>
                        <a:pt x="55" y="38"/>
                      </a:lnTo>
                      <a:lnTo>
                        <a:pt x="66" y="43"/>
                      </a:lnTo>
                      <a:lnTo>
                        <a:pt x="73" y="47"/>
                      </a:lnTo>
                      <a:lnTo>
                        <a:pt x="78" y="57"/>
                      </a:lnTo>
                      <a:lnTo>
                        <a:pt x="84" y="68"/>
                      </a:lnTo>
                      <a:lnTo>
                        <a:pt x="89" y="75"/>
                      </a:lnTo>
                      <a:lnTo>
                        <a:pt x="96" y="80"/>
                      </a:lnTo>
                      <a:lnTo>
                        <a:pt x="107" y="83"/>
                      </a:lnTo>
                      <a:lnTo>
                        <a:pt x="119" y="84"/>
                      </a:lnTo>
                      <a:lnTo>
                        <a:pt x="127" y="83"/>
                      </a:lnTo>
                      <a:lnTo>
                        <a:pt x="132" y="86"/>
                      </a:lnTo>
                      <a:lnTo>
                        <a:pt x="132" y="92"/>
                      </a:lnTo>
                      <a:lnTo>
                        <a:pt x="129" y="93"/>
                      </a:lnTo>
                      <a:lnTo>
                        <a:pt x="130" y="89"/>
                      </a:lnTo>
                      <a:lnTo>
                        <a:pt x="128" y="86"/>
                      </a:lnTo>
                      <a:lnTo>
                        <a:pt x="125" y="88"/>
                      </a:lnTo>
                      <a:lnTo>
                        <a:pt x="118" y="89"/>
                      </a:lnTo>
                      <a:lnTo>
                        <a:pt x="108" y="89"/>
                      </a:lnTo>
                      <a:lnTo>
                        <a:pt x="96" y="86"/>
                      </a:lnTo>
                      <a:lnTo>
                        <a:pt x="89" y="81"/>
                      </a:lnTo>
                      <a:lnTo>
                        <a:pt x="84" y="75"/>
                      </a:lnTo>
                      <a:lnTo>
                        <a:pt x="78" y="68"/>
                      </a:lnTo>
                      <a:lnTo>
                        <a:pt x="72" y="60"/>
                      </a:lnTo>
                      <a:lnTo>
                        <a:pt x="67" y="52"/>
                      </a:lnTo>
                      <a:lnTo>
                        <a:pt x="57" y="48"/>
                      </a:lnTo>
                      <a:lnTo>
                        <a:pt x="42" y="42"/>
                      </a:lnTo>
                      <a:lnTo>
                        <a:pt x="33" y="40"/>
                      </a:lnTo>
                      <a:lnTo>
                        <a:pt x="20" y="34"/>
                      </a:lnTo>
                      <a:lnTo>
                        <a:pt x="10" y="24"/>
                      </a:lnTo>
                      <a:lnTo>
                        <a:pt x="6" y="15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14" y="0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1" name="Freeform 1033"/>
                <p:cNvSpPr>
                  <a:spLocks noChangeAspect="1"/>
                </p:cNvSpPr>
                <p:nvPr/>
              </p:nvSpPr>
              <p:spPr bwMode="auto">
                <a:xfrm>
                  <a:off x="1628" y="3370"/>
                  <a:ext cx="352" cy="170"/>
                </a:xfrm>
                <a:custGeom>
                  <a:avLst/>
                  <a:gdLst>
                    <a:gd name="T0" fmla="*/ 8 w 187"/>
                    <a:gd name="T1" fmla="*/ 249 h 84"/>
                    <a:gd name="T2" fmla="*/ 4 w 187"/>
                    <a:gd name="T3" fmla="*/ 192 h 84"/>
                    <a:gd name="T4" fmla="*/ 21 w 187"/>
                    <a:gd name="T5" fmla="*/ 144 h 84"/>
                    <a:gd name="T6" fmla="*/ 68 w 187"/>
                    <a:gd name="T7" fmla="*/ 107 h 84"/>
                    <a:gd name="T8" fmla="*/ 109 w 187"/>
                    <a:gd name="T9" fmla="*/ 73 h 84"/>
                    <a:gd name="T10" fmla="*/ 145 w 187"/>
                    <a:gd name="T11" fmla="*/ 53 h 84"/>
                    <a:gd name="T12" fmla="*/ 181 w 187"/>
                    <a:gd name="T13" fmla="*/ 40 h 84"/>
                    <a:gd name="T14" fmla="*/ 209 w 187"/>
                    <a:gd name="T15" fmla="*/ 28 h 84"/>
                    <a:gd name="T16" fmla="*/ 224 w 187"/>
                    <a:gd name="T17" fmla="*/ 28 h 84"/>
                    <a:gd name="T18" fmla="*/ 252 w 187"/>
                    <a:gd name="T19" fmla="*/ 12 h 84"/>
                    <a:gd name="T20" fmla="*/ 269 w 187"/>
                    <a:gd name="T21" fmla="*/ 20 h 84"/>
                    <a:gd name="T22" fmla="*/ 294 w 187"/>
                    <a:gd name="T23" fmla="*/ 8 h 84"/>
                    <a:gd name="T24" fmla="*/ 350 w 187"/>
                    <a:gd name="T25" fmla="*/ 0 h 84"/>
                    <a:gd name="T26" fmla="*/ 410 w 187"/>
                    <a:gd name="T27" fmla="*/ 0 h 84"/>
                    <a:gd name="T28" fmla="*/ 471 w 187"/>
                    <a:gd name="T29" fmla="*/ 8 h 84"/>
                    <a:gd name="T30" fmla="*/ 527 w 187"/>
                    <a:gd name="T31" fmla="*/ 24 h 84"/>
                    <a:gd name="T32" fmla="*/ 578 w 187"/>
                    <a:gd name="T33" fmla="*/ 61 h 84"/>
                    <a:gd name="T34" fmla="*/ 623 w 187"/>
                    <a:gd name="T35" fmla="*/ 107 h 84"/>
                    <a:gd name="T36" fmla="*/ 642 w 187"/>
                    <a:gd name="T37" fmla="*/ 136 h 84"/>
                    <a:gd name="T38" fmla="*/ 659 w 187"/>
                    <a:gd name="T39" fmla="*/ 180 h 84"/>
                    <a:gd name="T40" fmla="*/ 663 w 187"/>
                    <a:gd name="T41" fmla="*/ 225 h 84"/>
                    <a:gd name="T42" fmla="*/ 634 w 187"/>
                    <a:gd name="T43" fmla="*/ 267 h 84"/>
                    <a:gd name="T44" fmla="*/ 619 w 187"/>
                    <a:gd name="T45" fmla="*/ 283 h 84"/>
                    <a:gd name="T46" fmla="*/ 587 w 187"/>
                    <a:gd name="T47" fmla="*/ 316 h 84"/>
                    <a:gd name="T48" fmla="*/ 550 w 187"/>
                    <a:gd name="T49" fmla="*/ 332 h 84"/>
                    <a:gd name="T50" fmla="*/ 493 w 187"/>
                    <a:gd name="T51" fmla="*/ 344 h 84"/>
                    <a:gd name="T52" fmla="*/ 425 w 187"/>
                    <a:gd name="T53" fmla="*/ 336 h 84"/>
                    <a:gd name="T54" fmla="*/ 373 w 187"/>
                    <a:gd name="T55" fmla="*/ 308 h 84"/>
                    <a:gd name="T56" fmla="*/ 329 w 187"/>
                    <a:gd name="T57" fmla="*/ 283 h 84"/>
                    <a:gd name="T58" fmla="*/ 294 w 187"/>
                    <a:gd name="T59" fmla="*/ 249 h 84"/>
                    <a:gd name="T60" fmla="*/ 269 w 187"/>
                    <a:gd name="T61" fmla="*/ 229 h 84"/>
                    <a:gd name="T62" fmla="*/ 216 w 187"/>
                    <a:gd name="T63" fmla="*/ 188 h 84"/>
                    <a:gd name="T64" fmla="*/ 104 w 187"/>
                    <a:gd name="T65" fmla="*/ 192 h 84"/>
                    <a:gd name="T66" fmla="*/ 53 w 187"/>
                    <a:gd name="T67" fmla="*/ 233 h 84"/>
                    <a:gd name="T68" fmla="*/ 21 w 187"/>
                    <a:gd name="T69" fmla="*/ 267 h 8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87" h="84">
                      <a:moveTo>
                        <a:pt x="6" y="65"/>
                      </a:moveTo>
                      <a:lnTo>
                        <a:pt x="2" y="61"/>
                      </a:lnTo>
                      <a:lnTo>
                        <a:pt x="0" y="54"/>
                      </a:lnTo>
                      <a:lnTo>
                        <a:pt x="1" y="47"/>
                      </a:lnTo>
                      <a:lnTo>
                        <a:pt x="2" y="41"/>
                      </a:lnTo>
                      <a:lnTo>
                        <a:pt x="6" y="35"/>
                      </a:lnTo>
                      <a:lnTo>
                        <a:pt x="11" y="30"/>
                      </a:lnTo>
                      <a:lnTo>
                        <a:pt x="19" y="26"/>
                      </a:lnTo>
                      <a:lnTo>
                        <a:pt x="27" y="21"/>
                      </a:lnTo>
                      <a:lnTo>
                        <a:pt x="31" y="18"/>
                      </a:lnTo>
                      <a:lnTo>
                        <a:pt x="36" y="16"/>
                      </a:lnTo>
                      <a:lnTo>
                        <a:pt x="41" y="13"/>
                      </a:lnTo>
                      <a:lnTo>
                        <a:pt x="45" y="12"/>
                      </a:lnTo>
                      <a:lnTo>
                        <a:pt x="51" y="10"/>
                      </a:lnTo>
                      <a:lnTo>
                        <a:pt x="55" y="8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63" y="7"/>
                      </a:lnTo>
                      <a:lnTo>
                        <a:pt x="67" y="5"/>
                      </a:lnTo>
                      <a:lnTo>
                        <a:pt x="71" y="3"/>
                      </a:lnTo>
                      <a:lnTo>
                        <a:pt x="70" y="6"/>
                      </a:lnTo>
                      <a:lnTo>
                        <a:pt x="76" y="5"/>
                      </a:lnTo>
                      <a:lnTo>
                        <a:pt x="78" y="3"/>
                      </a:lnTo>
                      <a:lnTo>
                        <a:pt x="83" y="2"/>
                      </a:lnTo>
                      <a:lnTo>
                        <a:pt x="90" y="1"/>
                      </a:lnTo>
                      <a:lnTo>
                        <a:pt x="99" y="0"/>
                      </a:lnTo>
                      <a:lnTo>
                        <a:pt x="107" y="0"/>
                      </a:lnTo>
                      <a:lnTo>
                        <a:pt x="116" y="0"/>
                      </a:lnTo>
                      <a:lnTo>
                        <a:pt x="125" y="0"/>
                      </a:lnTo>
                      <a:lnTo>
                        <a:pt x="133" y="2"/>
                      </a:lnTo>
                      <a:lnTo>
                        <a:pt x="141" y="3"/>
                      </a:lnTo>
                      <a:lnTo>
                        <a:pt x="149" y="6"/>
                      </a:lnTo>
                      <a:lnTo>
                        <a:pt x="158" y="11"/>
                      </a:lnTo>
                      <a:lnTo>
                        <a:pt x="163" y="15"/>
                      </a:lnTo>
                      <a:lnTo>
                        <a:pt x="171" y="21"/>
                      </a:lnTo>
                      <a:lnTo>
                        <a:pt x="176" y="26"/>
                      </a:lnTo>
                      <a:lnTo>
                        <a:pt x="178" y="29"/>
                      </a:lnTo>
                      <a:lnTo>
                        <a:pt x="181" y="33"/>
                      </a:lnTo>
                      <a:lnTo>
                        <a:pt x="183" y="40"/>
                      </a:lnTo>
                      <a:lnTo>
                        <a:pt x="186" y="44"/>
                      </a:lnTo>
                      <a:lnTo>
                        <a:pt x="187" y="49"/>
                      </a:lnTo>
                      <a:lnTo>
                        <a:pt x="187" y="55"/>
                      </a:lnTo>
                      <a:lnTo>
                        <a:pt x="183" y="61"/>
                      </a:lnTo>
                      <a:lnTo>
                        <a:pt x="179" y="65"/>
                      </a:lnTo>
                      <a:lnTo>
                        <a:pt x="177" y="68"/>
                      </a:lnTo>
                      <a:lnTo>
                        <a:pt x="175" y="69"/>
                      </a:lnTo>
                      <a:lnTo>
                        <a:pt x="171" y="73"/>
                      </a:lnTo>
                      <a:lnTo>
                        <a:pt x="166" y="77"/>
                      </a:lnTo>
                      <a:lnTo>
                        <a:pt x="160" y="79"/>
                      </a:lnTo>
                      <a:lnTo>
                        <a:pt x="155" y="81"/>
                      </a:lnTo>
                      <a:lnTo>
                        <a:pt x="147" y="83"/>
                      </a:lnTo>
                      <a:lnTo>
                        <a:pt x="139" y="84"/>
                      </a:lnTo>
                      <a:lnTo>
                        <a:pt x="128" y="83"/>
                      </a:lnTo>
                      <a:lnTo>
                        <a:pt x="120" y="82"/>
                      </a:lnTo>
                      <a:lnTo>
                        <a:pt x="113" y="77"/>
                      </a:lnTo>
                      <a:lnTo>
                        <a:pt x="105" y="75"/>
                      </a:lnTo>
                      <a:lnTo>
                        <a:pt x="99" y="73"/>
                      </a:lnTo>
                      <a:lnTo>
                        <a:pt x="93" y="69"/>
                      </a:lnTo>
                      <a:lnTo>
                        <a:pt x="87" y="65"/>
                      </a:lnTo>
                      <a:lnTo>
                        <a:pt x="83" y="61"/>
                      </a:lnTo>
                      <a:lnTo>
                        <a:pt x="78" y="57"/>
                      </a:lnTo>
                      <a:lnTo>
                        <a:pt x="76" y="56"/>
                      </a:lnTo>
                      <a:lnTo>
                        <a:pt x="71" y="51"/>
                      </a:lnTo>
                      <a:lnTo>
                        <a:pt x="61" y="46"/>
                      </a:lnTo>
                      <a:lnTo>
                        <a:pt x="44" y="44"/>
                      </a:lnTo>
                      <a:lnTo>
                        <a:pt x="29" y="47"/>
                      </a:lnTo>
                      <a:lnTo>
                        <a:pt x="22" y="51"/>
                      </a:lnTo>
                      <a:lnTo>
                        <a:pt x="15" y="57"/>
                      </a:lnTo>
                      <a:lnTo>
                        <a:pt x="7" y="61"/>
                      </a:lnTo>
                      <a:lnTo>
                        <a:pt x="6" y="6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2" name="Freeform 1034"/>
                <p:cNvSpPr>
                  <a:spLocks noChangeAspect="1"/>
                </p:cNvSpPr>
                <p:nvPr/>
              </p:nvSpPr>
              <p:spPr bwMode="auto">
                <a:xfrm>
                  <a:off x="1634" y="3423"/>
                  <a:ext cx="42" cy="37"/>
                </a:xfrm>
                <a:custGeom>
                  <a:avLst/>
                  <a:gdLst>
                    <a:gd name="T0" fmla="*/ 108 w 14"/>
                    <a:gd name="T1" fmla="*/ 0 h 17"/>
                    <a:gd name="T2" fmla="*/ 63 w 14"/>
                    <a:gd name="T3" fmla="*/ 9 h 17"/>
                    <a:gd name="T4" fmla="*/ 27 w 14"/>
                    <a:gd name="T5" fmla="*/ 24 h 17"/>
                    <a:gd name="T6" fmla="*/ 9 w 14"/>
                    <a:gd name="T7" fmla="*/ 44 h 17"/>
                    <a:gd name="T8" fmla="*/ 0 w 14"/>
                    <a:gd name="T9" fmla="*/ 76 h 17"/>
                    <a:gd name="T10" fmla="*/ 27 w 14"/>
                    <a:gd name="T11" fmla="*/ 81 h 17"/>
                    <a:gd name="T12" fmla="*/ 72 w 14"/>
                    <a:gd name="T13" fmla="*/ 65 h 17"/>
                    <a:gd name="T14" fmla="*/ 72 w 14"/>
                    <a:gd name="T15" fmla="*/ 48 h 17"/>
                    <a:gd name="T16" fmla="*/ 99 w 14"/>
                    <a:gd name="T17" fmla="*/ 28 h 17"/>
                    <a:gd name="T18" fmla="*/ 126 w 14"/>
                    <a:gd name="T19" fmla="*/ 20 h 17"/>
                    <a:gd name="T20" fmla="*/ 117 w 14"/>
                    <a:gd name="T21" fmla="*/ 48 h 17"/>
                    <a:gd name="T22" fmla="*/ 90 w 14"/>
                    <a:gd name="T23" fmla="*/ 61 h 17"/>
                    <a:gd name="T24" fmla="*/ 108 w 14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3" y="17"/>
                      </a:lnTo>
                      <a:lnTo>
                        <a:pt x="8" y="14"/>
                      </a:lnTo>
                      <a:lnTo>
                        <a:pt x="8" y="10"/>
                      </a:lnTo>
                      <a:lnTo>
                        <a:pt x="11" y="6"/>
                      </a:lnTo>
                      <a:lnTo>
                        <a:pt x="14" y="4"/>
                      </a:lnTo>
                      <a:lnTo>
                        <a:pt x="13" y="10"/>
                      </a:lnTo>
                      <a:lnTo>
                        <a:pt x="10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3" name="Freeform 1035"/>
                <p:cNvSpPr>
                  <a:spLocks noChangeAspect="1"/>
                </p:cNvSpPr>
                <p:nvPr/>
              </p:nvSpPr>
              <p:spPr bwMode="auto">
                <a:xfrm>
                  <a:off x="1634" y="3423"/>
                  <a:ext cx="42" cy="37"/>
                </a:xfrm>
                <a:custGeom>
                  <a:avLst/>
                  <a:gdLst>
                    <a:gd name="T0" fmla="*/ 108 w 14"/>
                    <a:gd name="T1" fmla="*/ 0 h 17"/>
                    <a:gd name="T2" fmla="*/ 63 w 14"/>
                    <a:gd name="T3" fmla="*/ 9 h 17"/>
                    <a:gd name="T4" fmla="*/ 27 w 14"/>
                    <a:gd name="T5" fmla="*/ 24 h 17"/>
                    <a:gd name="T6" fmla="*/ 9 w 14"/>
                    <a:gd name="T7" fmla="*/ 44 h 17"/>
                    <a:gd name="T8" fmla="*/ 0 w 14"/>
                    <a:gd name="T9" fmla="*/ 76 h 17"/>
                    <a:gd name="T10" fmla="*/ 27 w 14"/>
                    <a:gd name="T11" fmla="*/ 81 h 17"/>
                    <a:gd name="T12" fmla="*/ 72 w 14"/>
                    <a:gd name="T13" fmla="*/ 65 h 17"/>
                    <a:gd name="T14" fmla="*/ 72 w 14"/>
                    <a:gd name="T15" fmla="*/ 48 h 17"/>
                    <a:gd name="T16" fmla="*/ 99 w 14"/>
                    <a:gd name="T17" fmla="*/ 28 h 17"/>
                    <a:gd name="T18" fmla="*/ 126 w 14"/>
                    <a:gd name="T19" fmla="*/ 20 h 17"/>
                    <a:gd name="T20" fmla="*/ 117 w 14"/>
                    <a:gd name="T21" fmla="*/ 48 h 17"/>
                    <a:gd name="T22" fmla="*/ 90 w 14"/>
                    <a:gd name="T23" fmla="*/ 6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3" y="17"/>
                      </a:lnTo>
                      <a:lnTo>
                        <a:pt x="8" y="14"/>
                      </a:lnTo>
                      <a:lnTo>
                        <a:pt x="8" y="10"/>
                      </a:lnTo>
                      <a:lnTo>
                        <a:pt x="11" y="6"/>
                      </a:lnTo>
                      <a:lnTo>
                        <a:pt x="14" y="4"/>
                      </a:lnTo>
                      <a:lnTo>
                        <a:pt x="13" y="10"/>
                      </a:lnTo>
                      <a:lnTo>
                        <a:pt x="10" y="13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4" name="Freeform 1036"/>
                <p:cNvSpPr>
                  <a:spLocks noChangeAspect="1"/>
                </p:cNvSpPr>
                <p:nvPr/>
              </p:nvSpPr>
              <p:spPr bwMode="auto">
                <a:xfrm>
                  <a:off x="1634" y="3423"/>
                  <a:ext cx="42" cy="37"/>
                </a:xfrm>
                <a:custGeom>
                  <a:avLst/>
                  <a:gdLst>
                    <a:gd name="T0" fmla="*/ 108 w 14"/>
                    <a:gd name="T1" fmla="*/ 0 h 17"/>
                    <a:gd name="T2" fmla="*/ 63 w 14"/>
                    <a:gd name="T3" fmla="*/ 9 h 17"/>
                    <a:gd name="T4" fmla="*/ 27 w 14"/>
                    <a:gd name="T5" fmla="*/ 24 h 17"/>
                    <a:gd name="T6" fmla="*/ 9 w 14"/>
                    <a:gd name="T7" fmla="*/ 44 h 17"/>
                    <a:gd name="T8" fmla="*/ 0 w 14"/>
                    <a:gd name="T9" fmla="*/ 76 h 17"/>
                    <a:gd name="T10" fmla="*/ 27 w 14"/>
                    <a:gd name="T11" fmla="*/ 81 h 17"/>
                    <a:gd name="T12" fmla="*/ 72 w 14"/>
                    <a:gd name="T13" fmla="*/ 65 h 17"/>
                    <a:gd name="T14" fmla="*/ 72 w 14"/>
                    <a:gd name="T15" fmla="*/ 48 h 17"/>
                    <a:gd name="T16" fmla="*/ 99 w 14"/>
                    <a:gd name="T17" fmla="*/ 28 h 17"/>
                    <a:gd name="T18" fmla="*/ 126 w 14"/>
                    <a:gd name="T19" fmla="*/ 20 h 17"/>
                    <a:gd name="T20" fmla="*/ 117 w 14"/>
                    <a:gd name="T21" fmla="*/ 48 h 17"/>
                    <a:gd name="T22" fmla="*/ 90 w 14"/>
                    <a:gd name="T23" fmla="*/ 61 h 17"/>
                    <a:gd name="T24" fmla="*/ 108 w 14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3" y="17"/>
                      </a:lnTo>
                      <a:lnTo>
                        <a:pt x="8" y="14"/>
                      </a:lnTo>
                      <a:lnTo>
                        <a:pt x="8" y="10"/>
                      </a:lnTo>
                      <a:lnTo>
                        <a:pt x="11" y="6"/>
                      </a:lnTo>
                      <a:lnTo>
                        <a:pt x="14" y="4"/>
                      </a:lnTo>
                      <a:lnTo>
                        <a:pt x="13" y="10"/>
                      </a:lnTo>
                      <a:lnTo>
                        <a:pt x="10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5" name="Freeform 1037"/>
                <p:cNvSpPr>
                  <a:spLocks noChangeAspect="1"/>
                </p:cNvSpPr>
                <p:nvPr/>
              </p:nvSpPr>
              <p:spPr bwMode="auto">
                <a:xfrm>
                  <a:off x="1634" y="3423"/>
                  <a:ext cx="42" cy="37"/>
                </a:xfrm>
                <a:custGeom>
                  <a:avLst/>
                  <a:gdLst>
                    <a:gd name="T0" fmla="*/ 108 w 14"/>
                    <a:gd name="T1" fmla="*/ 0 h 17"/>
                    <a:gd name="T2" fmla="*/ 63 w 14"/>
                    <a:gd name="T3" fmla="*/ 9 h 17"/>
                    <a:gd name="T4" fmla="*/ 27 w 14"/>
                    <a:gd name="T5" fmla="*/ 24 h 17"/>
                    <a:gd name="T6" fmla="*/ 9 w 14"/>
                    <a:gd name="T7" fmla="*/ 44 h 17"/>
                    <a:gd name="T8" fmla="*/ 0 w 14"/>
                    <a:gd name="T9" fmla="*/ 76 h 17"/>
                    <a:gd name="T10" fmla="*/ 27 w 14"/>
                    <a:gd name="T11" fmla="*/ 81 h 17"/>
                    <a:gd name="T12" fmla="*/ 72 w 14"/>
                    <a:gd name="T13" fmla="*/ 65 h 17"/>
                    <a:gd name="T14" fmla="*/ 72 w 14"/>
                    <a:gd name="T15" fmla="*/ 48 h 17"/>
                    <a:gd name="T16" fmla="*/ 99 w 14"/>
                    <a:gd name="T17" fmla="*/ 28 h 17"/>
                    <a:gd name="T18" fmla="*/ 126 w 14"/>
                    <a:gd name="T19" fmla="*/ 20 h 17"/>
                    <a:gd name="T20" fmla="*/ 117 w 14"/>
                    <a:gd name="T21" fmla="*/ 48 h 17"/>
                    <a:gd name="T22" fmla="*/ 90 w 14"/>
                    <a:gd name="T23" fmla="*/ 6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3" y="17"/>
                      </a:lnTo>
                      <a:lnTo>
                        <a:pt x="8" y="14"/>
                      </a:lnTo>
                      <a:lnTo>
                        <a:pt x="8" y="10"/>
                      </a:lnTo>
                      <a:lnTo>
                        <a:pt x="11" y="6"/>
                      </a:lnTo>
                      <a:lnTo>
                        <a:pt x="14" y="4"/>
                      </a:lnTo>
                      <a:lnTo>
                        <a:pt x="13" y="10"/>
                      </a:lnTo>
                      <a:lnTo>
                        <a:pt x="10" y="13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6" name="Freeform 1038"/>
                <p:cNvSpPr>
                  <a:spLocks noChangeAspect="1"/>
                </p:cNvSpPr>
                <p:nvPr/>
              </p:nvSpPr>
              <p:spPr bwMode="auto">
                <a:xfrm>
                  <a:off x="1742" y="3374"/>
                  <a:ext cx="41" cy="83"/>
                </a:xfrm>
                <a:custGeom>
                  <a:avLst/>
                  <a:gdLst>
                    <a:gd name="T0" fmla="*/ 89 w 18"/>
                    <a:gd name="T1" fmla="*/ 0 h 41"/>
                    <a:gd name="T2" fmla="*/ 82 w 18"/>
                    <a:gd name="T3" fmla="*/ 24 h 41"/>
                    <a:gd name="T4" fmla="*/ 82 w 18"/>
                    <a:gd name="T5" fmla="*/ 49 h 41"/>
                    <a:gd name="T6" fmla="*/ 93 w 18"/>
                    <a:gd name="T7" fmla="*/ 87 h 41"/>
                    <a:gd name="T8" fmla="*/ 89 w 18"/>
                    <a:gd name="T9" fmla="*/ 128 h 41"/>
                    <a:gd name="T10" fmla="*/ 41 w 18"/>
                    <a:gd name="T11" fmla="*/ 160 h 41"/>
                    <a:gd name="T12" fmla="*/ 0 w 18"/>
                    <a:gd name="T13" fmla="*/ 168 h 41"/>
                    <a:gd name="T14" fmla="*/ 89 w 18"/>
                    <a:gd name="T15" fmla="*/ 0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8" h="41">
                      <a:moveTo>
                        <a:pt x="17" y="0"/>
                      </a:move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8" y="21"/>
                      </a:lnTo>
                      <a:lnTo>
                        <a:pt x="17" y="31"/>
                      </a:lnTo>
                      <a:lnTo>
                        <a:pt x="8" y="39"/>
                      </a:lnTo>
                      <a:lnTo>
                        <a:pt x="0" y="4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7" name="Freeform 1039"/>
                <p:cNvSpPr>
                  <a:spLocks noChangeAspect="1"/>
                </p:cNvSpPr>
                <p:nvPr/>
              </p:nvSpPr>
              <p:spPr bwMode="auto">
                <a:xfrm>
                  <a:off x="1742" y="3374"/>
                  <a:ext cx="41" cy="83"/>
                </a:xfrm>
                <a:custGeom>
                  <a:avLst/>
                  <a:gdLst>
                    <a:gd name="T0" fmla="*/ 89 w 18"/>
                    <a:gd name="T1" fmla="*/ 0 h 41"/>
                    <a:gd name="T2" fmla="*/ 82 w 18"/>
                    <a:gd name="T3" fmla="*/ 24 h 41"/>
                    <a:gd name="T4" fmla="*/ 82 w 18"/>
                    <a:gd name="T5" fmla="*/ 49 h 41"/>
                    <a:gd name="T6" fmla="*/ 93 w 18"/>
                    <a:gd name="T7" fmla="*/ 87 h 41"/>
                    <a:gd name="T8" fmla="*/ 89 w 18"/>
                    <a:gd name="T9" fmla="*/ 128 h 41"/>
                    <a:gd name="T10" fmla="*/ 41 w 18"/>
                    <a:gd name="T11" fmla="*/ 160 h 41"/>
                    <a:gd name="T12" fmla="*/ 0 w 18"/>
                    <a:gd name="T13" fmla="*/ 168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41">
                      <a:moveTo>
                        <a:pt x="17" y="0"/>
                      </a:move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8" y="21"/>
                      </a:lnTo>
                      <a:lnTo>
                        <a:pt x="17" y="31"/>
                      </a:lnTo>
                      <a:lnTo>
                        <a:pt x="8" y="39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8" name="Freeform 1040"/>
                <p:cNvSpPr>
                  <a:spLocks noChangeAspect="1"/>
                </p:cNvSpPr>
                <p:nvPr/>
              </p:nvSpPr>
              <p:spPr bwMode="auto">
                <a:xfrm>
                  <a:off x="1742" y="3374"/>
                  <a:ext cx="41" cy="83"/>
                </a:xfrm>
                <a:custGeom>
                  <a:avLst/>
                  <a:gdLst>
                    <a:gd name="T0" fmla="*/ 89 w 18"/>
                    <a:gd name="T1" fmla="*/ 0 h 41"/>
                    <a:gd name="T2" fmla="*/ 82 w 18"/>
                    <a:gd name="T3" fmla="*/ 24 h 41"/>
                    <a:gd name="T4" fmla="*/ 82 w 18"/>
                    <a:gd name="T5" fmla="*/ 49 h 41"/>
                    <a:gd name="T6" fmla="*/ 93 w 18"/>
                    <a:gd name="T7" fmla="*/ 87 h 41"/>
                    <a:gd name="T8" fmla="*/ 89 w 18"/>
                    <a:gd name="T9" fmla="*/ 128 h 41"/>
                    <a:gd name="T10" fmla="*/ 41 w 18"/>
                    <a:gd name="T11" fmla="*/ 160 h 41"/>
                    <a:gd name="T12" fmla="*/ 0 w 18"/>
                    <a:gd name="T13" fmla="*/ 168 h 41"/>
                    <a:gd name="T14" fmla="*/ 89 w 18"/>
                    <a:gd name="T15" fmla="*/ 0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8" h="41">
                      <a:moveTo>
                        <a:pt x="17" y="0"/>
                      </a:move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8" y="21"/>
                      </a:lnTo>
                      <a:lnTo>
                        <a:pt x="17" y="31"/>
                      </a:lnTo>
                      <a:lnTo>
                        <a:pt x="8" y="39"/>
                      </a:lnTo>
                      <a:lnTo>
                        <a:pt x="0" y="4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9" name="Freeform 1041"/>
                <p:cNvSpPr>
                  <a:spLocks noChangeAspect="1"/>
                </p:cNvSpPr>
                <p:nvPr/>
              </p:nvSpPr>
              <p:spPr bwMode="auto">
                <a:xfrm>
                  <a:off x="1742" y="3374"/>
                  <a:ext cx="41" cy="83"/>
                </a:xfrm>
                <a:custGeom>
                  <a:avLst/>
                  <a:gdLst>
                    <a:gd name="T0" fmla="*/ 89 w 18"/>
                    <a:gd name="T1" fmla="*/ 0 h 41"/>
                    <a:gd name="T2" fmla="*/ 82 w 18"/>
                    <a:gd name="T3" fmla="*/ 24 h 41"/>
                    <a:gd name="T4" fmla="*/ 82 w 18"/>
                    <a:gd name="T5" fmla="*/ 49 h 41"/>
                    <a:gd name="T6" fmla="*/ 93 w 18"/>
                    <a:gd name="T7" fmla="*/ 87 h 41"/>
                    <a:gd name="T8" fmla="*/ 89 w 18"/>
                    <a:gd name="T9" fmla="*/ 128 h 41"/>
                    <a:gd name="T10" fmla="*/ 41 w 18"/>
                    <a:gd name="T11" fmla="*/ 160 h 41"/>
                    <a:gd name="T12" fmla="*/ 0 w 18"/>
                    <a:gd name="T13" fmla="*/ 168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41">
                      <a:moveTo>
                        <a:pt x="17" y="0"/>
                      </a:move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8" y="21"/>
                      </a:lnTo>
                      <a:lnTo>
                        <a:pt x="17" y="31"/>
                      </a:lnTo>
                      <a:lnTo>
                        <a:pt x="8" y="39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0" name="Freeform 1042"/>
                <p:cNvSpPr>
                  <a:spLocks noChangeAspect="1"/>
                </p:cNvSpPr>
                <p:nvPr/>
              </p:nvSpPr>
              <p:spPr bwMode="auto">
                <a:xfrm>
                  <a:off x="1760" y="3374"/>
                  <a:ext cx="41" cy="128"/>
                </a:xfrm>
                <a:custGeom>
                  <a:avLst/>
                  <a:gdLst>
                    <a:gd name="T0" fmla="*/ 88 w 19"/>
                    <a:gd name="T1" fmla="*/ 0 h 63"/>
                    <a:gd name="T2" fmla="*/ 80 w 19"/>
                    <a:gd name="T3" fmla="*/ 28 h 63"/>
                    <a:gd name="T4" fmla="*/ 80 w 19"/>
                    <a:gd name="T5" fmla="*/ 61 h 63"/>
                    <a:gd name="T6" fmla="*/ 80 w 19"/>
                    <a:gd name="T7" fmla="*/ 100 h 63"/>
                    <a:gd name="T8" fmla="*/ 80 w 19"/>
                    <a:gd name="T9" fmla="*/ 136 h 63"/>
                    <a:gd name="T10" fmla="*/ 56 w 19"/>
                    <a:gd name="T11" fmla="*/ 165 h 63"/>
                    <a:gd name="T12" fmla="*/ 28 w 19"/>
                    <a:gd name="T13" fmla="*/ 185 h 63"/>
                    <a:gd name="T14" fmla="*/ 9 w 19"/>
                    <a:gd name="T15" fmla="*/ 228 h 63"/>
                    <a:gd name="T16" fmla="*/ 0 w 19"/>
                    <a:gd name="T17" fmla="*/ 260 h 63"/>
                    <a:gd name="T18" fmla="*/ 88 w 19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9" h="63">
                      <a:moveTo>
                        <a:pt x="19" y="0"/>
                      </a:moveTo>
                      <a:lnTo>
                        <a:pt x="17" y="7"/>
                      </a:lnTo>
                      <a:lnTo>
                        <a:pt x="17" y="15"/>
                      </a:lnTo>
                      <a:lnTo>
                        <a:pt x="17" y="24"/>
                      </a:lnTo>
                      <a:lnTo>
                        <a:pt x="17" y="33"/>
                      </a:lnTo>
                      <a:lnTo>
                        <a:pt x="12" y="40"/>
                      </a:lnTo>
                      <a:lnTo>
                        <a:pt x="6" y="45"/>
                      </a:lnTo>
                      <a:lnTo>
                        <a:pt x="2" y="55"/>
                      </a:lnTo>
                      <a:lnTo>
                        <a:pt x="0" y="6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1" name="Freeform 1043"/>
                <p:cNvSpPr>
                  <a:spLocks noChangeAspect="1"/>
                </p:cNvSpPr>
                <p:nvPr/>
              </p:nvSpPr>
              <p:spPr bwMode="auto">
                <a:xfrm>
                  <a:off x="1760" y="3374"/>
                  <a:ext cx="41" cy="128"/>
                </a:xfrm>
                <a:custGeom>
                  <a:avLst/>
                  <a:gdLst>
                    <a:gd name="T0" fmla="*/ 88 w 19"/>
                    <a:gd name="T1" fmla="*/ 0 h 63"/>
                    <a:gd name="T2" fmla="*/ 80 w 19"/>
                    <a:gd name="T3" fmla="*/ 28 h 63"/>
                    <a:gd name="T4" fmla="*/ 80 w 19"/>
                    <a:gd name="T5" fmla="*/ 61 h 63"/>
                    <a:gd name="T6" fmla="*/ 80 w 19"/>
                    <a:gd name="T7" fmla="*/ 100 h 63"/>
                    <a:gd name="T8" fmla="*/ 80 w 19"/>
                    <a:gd name="T9" fmla="*/ 136 h 63"/>
                    <a:gd name="T10" fmla="*/ 56 w 19"/>
                    <a:gd name="T11" fmla="*/ 165 h 63"/>
                    <a:gd name="T12" fmla="*/ 28 w 19"/>
                    <a:gd name="T13" fmla="*/ 185 h 63"/>
                    <a:gd name="T14" fmla="*/ 9 w 19"/>
                    <a:gd name="T15" fmla="*/ 228 h 63"/>
                    <a:gd name="T16" fmla="*/ 0 w 19"/>
                    <a:gd name="T17" fmla="*/ 26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63">
                      <a:moveTo>
                        <a:pt x="19" y="0"/>
                      </a:moveTo>
                      <a:lnTo>
                        <a:pt x="17" y="7"/>
                      </a:lnTo>
                      <a:lnTo>
                        <a:pt x="17" y="15"/>
                      </a:lnTo>
                      <a:lnTo>
                        <a:pt x="17" y="24"/>
                      </a:lnTo>
                      <a:lnTo>
                        <a:pt x="17" y="33"/>
                      </a:lnTo>
                      <a:lnTo>
                        <a:pt x="12" y="40"/>
                      </a:lnTo>
                      <a:lnTo>
                        <a:pt x="6" y="45"/>
                      </a:lnTo>
                      <a:lnTo>
                        <a:pt x="2" y="55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2" name="Freeform 1044"/>
                <p:cNvSpPr>
                  <a:spLocks noChangeAspect="1"/>
                </p:cNvSpPr>
                <p:nvPr/>
              </p:nvSpPr>
              <p:spPr bwMode="auto">
                <a:xfrm>
                  <a:off x="1760" y="3374"/>
                  <a:ext cx="41" cy="128"/>
                </a:xfrm>
                <a:custGeom>
                  <a:avLst/>
                  <a:gdLst>
                    <a:gd name="T0" fmla="*/ 88 w 19"/>
                    <a:gd name="T1" fmla="*/ 0 h 63"/>
                    <a:gd name="T2" fmla="*/ 80 w 19"/>
                    <a:gd name="T3" fmla="*/ 28 h 63"/>
                    <a:gd name="T4" fmla="*/ 80 w 19"/>
                    <a:gd name="T5" fmla="*/ 61 h 63"/>
                    <a:gd name="T6" fmla="*/ 80 w 19"/>
                    <a:gd name="T7" fmla="*/ 100 h 63"/>
                    <a:gd name="T8" fmla="*/ 80 w 19"/>
                    <a:gd name="T9" fmla="*/ 136 h 63"/>
                    <a:gd name="T10" fmla="*/ 56 w 19"/>
                    <a:gd name="T11" fmla="*/ 165 h 63"/>
                    <a:gd name="T12" fmla="*/ 28 w 19"/>
                    <a:gd name="T13" fmla="*/ 185 h 63"/>
                    <a:gd name="T14" fmla="*/ 9 w 19"/>
                    <a:gd name="T15" fmla="*/ 228 h 63"/>
                    <a:gd name="T16" fmla="*/ 0 w 19"/>
                    <a:gd name="T17" fmla="*/ 260 h 63"/>
                    <a:gd name="T18" fmla="*/ 88 w 19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9" h="63">
                      <a:moveTo>
                        <a:pt x="19" y="0"/>
                      </a:moveTo>
                      <a:lnTo>
                        <a:pt x="17" y="7"/>
                      </a:lnTo>
                      <a:lnTo>
                        <a:pt x="17" y="15"/>
                      </a:lnTo>
                      <a:lnTo>
                        <a:pt x="17" y="24"/>
                      </a:lnTo>
                      <a:lnTo>
                        <a:pt x="17" y="33"/>
                      </a:lnTo>
                      <a:lnTo>
                        <a:pt x="12" y="40"/>
                      </a:lnTo>
                      <a:lnTo>
                        <a:pt x="6" y="45"/>
                      </a:lnTo>
                      <a:lnTo>
                        <a:pt x="2" y="55"/>
                      </a:lnTo>
                      <a:lnTo>
                        <a:pt x="0" y="6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3" name="Freeform 1045"/>
                <p:cNvSpPr>
                  <a:spLocks noChangeAspect="1"/>
                </p:cNvSpPr>
                <p:nvPr/>
              </p:nvSpPr>
              <p:spPr bwMode="auto">
                <a:xfrm>
                  <a:off x="1760" y="3374"/>
                  <a:ext cx="41" cy="128"/>
                </a:xfrm>
                <a:custGeom>
                  <a:avLst/>
                  <a:gdLst>
                    <a:gd name="T0" fmla="*/ 88 w 19"/>
                    <a:gd name="T1" fmla="*/ 0 h 63"/>
                    <a:gd name="T2" fmla="*/ 80 w 19"/>
                    <a:gd name="T3" fmla="*/ 28 h 63"/>
                    <a:gd name="T4" fmla="*/ 80 w 19"/>
                    <a:gd name="T5" fmla="*/ 61 h 63"/>
                    <a:gd name="T6" fmla="*/ 80 w 19"/>
                    <a:gd name="T7" fmla="*/ 100 h 63"/>
                    <a:gd name="T8" fmla="*/ 80 w 19"/>
                    <a:gd name="T9" fmla="*/ 136 h 63"/>
                    <a:gd name="T10" fmla="*/ 56 w 19"/>
                    <a:gd name="T11" fmla="*/ 165 h 63"/>
                    <a:gd name="T12" fmla="*/ 28 w 19"/>
                    <a:gd name="T13" fmla="*/ 185 h 63"/>
                    <a:gd name="T14" fmla="*/ 9 w 19"/>
                    <a:gd name="T15" fmla="*/ 228 h 63"/>
                    <a:gd name="T16" fmla="*/ 0 w 19"/>
                    <a:gd name="T17" fmla="*/ 26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63">
                      <a:moveTo>
                        <a:pt x="19" y="0"/>
                      </a:moveTo>
                      <a:lnTo>
                        <a:pt x="17" y="7"/>
                      </a:lnTo>
                      <a:lnTo>
                        <a:pt x="17" y="15"/>
                      </a:lnTo>
                      <a:lnTo>
                        <a:pt x="17" y="24"/>
                      </a:lnTo>
                      <a:lnTo>
                        <a:pt x="17" y="33"/>
                      </a:lnTo>
                      <a:lnTo>
                        <a:pt x="12" y="40"/>
                      </a:lnTo>
                      <a:lnTo>
                        <a:pt x="6" y="45"/>
                      </a:lnTo>
                      <a:lnTo>
                        <a:pt x="2" y="55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4" name="Freeform 1046"/>
                <p:cNvSpPr>
                  <a:spLocks noChangeAspect="1"/>
                </p:cNvSpPr>
                <p:nvPr/>
              </p:nvSpPr>
              <p:spPr bwMode="auto">
                <a:xfrm>
                  <a:off x="1780" y="3380"/>
                  <a:ext cx="43" cy="120"/>
                </a:xfrm>
                <a:custGeom>
                  <a:avLst/>
                  <a:gdLst>
                    <a:gd name="T0" fmla="*/ 97 w 19"/>
                    <a:gd name="T1" fmla="*/ 0 h 59"/>
                    <a:gd name="T2" fmla="*/ 81 w 19"/>
                    <a:gd name="T3" fmla="*/ 33 h 59"/>
                    <a:gd name="T4" fmla="*/ 81 w 19"/>
                    <a:gd name="T5" fmla="*/ 75 h 59"/>
                    <a:gd name="T6" fmla="*/ 81 w 19"/>
                    <a:gd name="T7" fmla="*/ 128 h 59"/>
                    <a:gd name="T8" fmla="*/ 61 w 19"/>
                    <a:gd name="T9" fmla="*/ 153 h 59"/>
                    <a:gd name="T10" fmla="*/ 25 w 19"/>
                    <a:gd name="T11" fmla="*/ 181 h 59"/>
                    <a:gd name="T12" fmla="*/ 0 w 19"/>
                    <a:gd name="T13" fmla="*/ 232 h 59"/>
                    <a:gd name="T14" fmla="*/ 0 w 19"/>
                    <a:gd name="T15" fmla="*/ 244 h 59"/>
                    <a:gd name="T16" fmla="*/ 97 w 19"/>
                    <a:gd name="T17" fmla="*/ 0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59">
                      <a:moveTo>
                        <a:pt x="19" y="0"/>
                      </a:moveTo>
                      <a:lnTo>
                        <a:pt x="16" y="8"/>
                      </a:lnTo>
                      <a:lnTo>
                        <a:pt x="16" y="18"/>
                      </a:lnTo>
                      <a:lnTo>
                        <a:pt x="16" y="31"/>
                      </a:lnTo>
                      <a:lnTo>
                        <a:pt x="12" y="37"/>
                      </a:lnTo>
                      <a:lnTo>
                        <a:pt x="5" y="44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5" name="Freeform 1047"/>
                <p:cNvSpPr>
                  <a:spLocks noChangeAspect="1"/>
                </p:cNvSpPr>
                <p:nvPr/>
              </p:nvSpPr>
              <p:spPr bwMode="auto">
                <a:xfrm>
                  <a:off x="1780" y="3380"/>
                  <a:ext cx="43" cy="120"/>
                </a:xfrm>
                <a:custGeom>
                  <a:avLst/>
                  <a:gdLst>
                    <a:gd name="T0" fmla="*/ 97 w 19"/>
                    <a:gd name="T1" fmla="*/ 0 h 59"/>
                    <a:gd name="T2" fmla="*/ 81 w 19"/>
                    <a:gd name="T3" fmla="*/ 33 h 59"/>
                    <a:gd name="T4" fmla="*/ 81 w 19"/>
                    <a:gd name="T5" fmla="*/ 75 h 59"/>
                    <a:gd name="T6" fmla="*/ 81 w 19"/>
                    <a:gd name="T7" fmla="*/ 128 h 59"/>
                    <a:gd name="T8" fmla="*/ 61 w 19"/>
                    <a:gd name="T9" fmla="*/ 153 h 59"/>
                    <a:gd name="T10" fmla="*/ 25 w 19"/>
                    <a:gd name="T11" fmla="*/ 181 h 59"/>
                    <a:gd name="T12" fmla="*/ 0 w 19"/>
                    <a:gd name="T13" fmla="*/ 232 h 59"/>
                    <a:gd name="T14" fmla="*/ 0 w 19"/>
                    <a:gd name="T15" fmla="*/ 244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59">
                      <a:moveTo>
                        <a:pt x="19" y="0"/>
                      </a:moveTo>
                      <a:lnTo>
                        <a:pt x="16" y="8"/>
                      </a:lnTo>
                      <a:lnTo>
                        <a:pt x="16" y="18"/>
                      </a:lnTo>
                      <a:lnTo>
                        <a:pt x="16" y="31"/>
                      </a:lnTo>
                      <a:lnTo>
                        <a:pt x="12" y="37"/>
                      </a:lnTo>
                      <a:lnTo>
                        <a:pt x="5" y="44"/>
                      </a:lnTo>
                      <a:lnTo>
                        <a:pt x="0" y="56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6" name="Freeform 1048"/>
                <p:cNvSpPr>
                  <a:spLocks noChangeAspect="1"/>
                </p:cNvSpPr>
                <p:nvPr/>
              </p:nvSpPr>
              <p:spPr bwMode="auto">
                <a:xfrm>
                  <a:off x="1780" y="3380"/>
                  <a:ext cx="43" cy="120"/>
                </a:xfrm>
                <a:custGeom>
                  <a:avLst/>
                  <a:gdLst>
                    <a:gd name="T0" fmla="*/ 97 w 19"/>
                    <a:gd name="T1" fmla="*/ 0 h 59"/>
                    <a:gd name="T2" fmla="*/ 81 w 19"/>
                    <a:gd name="T3" fmla="*/ 33 h 59"/>
                    <a:gd name="T4" fmla="*/ 81 w 19"/>
                    <a:gd name="T5" fmla="*/ 75 h 59"/>
                    <a:gd name="T6" fmla="*/ 81 w 19"/>
                    <a:gd name="T7" fmla="*/ 128 h 59"/>
                    <a:gd name="T8" fmla="*/ 61 w 19"/>
                    <a:gd name="T9" fmla="*/ 153 h 59"/>
                    <a:gd name="T10" fmla="*/ 25 w 19"/>
                    <a:gd name="T11" fmla="*/ 181 h 59"/>
                    <a:gd name="T12" fmla="*/ 0 w 19"/>
                    <a:gd name="T13" fmla="*/ 232 h 59"/>
                    <a:gd name="T14" fmla="*/ 0 w 19"/>
                    <a:gd name="T15" fmla="*/ 244 h 59"/>
                    <a:gd name="T16" fmla="*/ 97 w 19"/>
                    <a:gd name="T17" fmla="*/ 0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59">
                      <a:moveTo>
                        <a:pt x="19" y="0"/>
                      </a:moveTo>
                      <a:lnTo>
                        <a:pt x="16" y="8"/>
                      </a:lnTo>
                      <a:lnTo>
                        <a:pt x="16" y="18"/>
                      </a:lnTo>
                      <a:lnTo>
                        <a:pt x="16" y="31"/>
                      </a:lnTo>
                      <a:lnTo>
                        <a:pt x="12" y="37"/>
                      </a:lnTo>
                      <a:lnTo>
                        <a:pt x="5" y="44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7" name="Freeform 1049"/>
                <p:cNvSpPr>
                  <a:spLocks noChangeAspect="1"/>
                </p:cNvSpPr>
                <p:nvPr/>
              </p:nvSpPr>
              <p:spPr bwMode="auto">
                <a:xfrm>
                  <a:off x="1780" y="3380"/>
                  <a:ext cx="43" cy="120"/>
                </a:xfrm>
                <a:custGeom>
                  <a:avLst/>
                  <a:gdLst>
                    <a:gd name="T0" fmla="*/ 97 w 19"/>
                    <a:gd name="T1" fmla="*/ 0 h 59"/>
                    <a:gd name="T2" fmla="*/ 81 w 19"/>
                    <a:gd name="T3" fmla="*/ 33 h 59"/>
                    <a:gd name="T4" fmla="*/ 81 w 19"/>
                    <a:gd name="T5" fmla="*/ 75 h 59"/>
                    <a:gd name="T6" fmla="*/ 81 w 19"/>
                    <a:gd name="T7" fmla="*/ 128 h 59"/>
                    <a:gd name="T8" fmla="*/ 61 w 19"/>
                    <a:gd name="T9" fmla="*/ 153 h 59"/>
                    <a:gd name="T10" fmla="*/ 25 w 19"/>
                    <a:gd name="T11" fmla="*/ 181 h 59"/>
                    <a:gd name="T12" fmla="*/ 0 w 19"/>
                    <a:gd name="T13" fmla="*/ 232 h 59"/>
                    <a:gd name="T14" fmla="*/ 0 w 19"/>
                    <a:gd name="T15" fmla="*/ 244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59">
                      <a:moveTo>
                        <a:pt x="19" y="0"/>
                      </a:moveTo>
                      <a:lnTo>
                        <a:pt x="16" y="8"/>
                      </a:lnTo>
                      <a:lnTo>
                        <a:pt x="16" y="18"/>
                      </a:lnTo>
                      <a:lnTo>
                        <a:pt x="16" y="31"/>
                      </a:lnTo>
                      <a:lnTo>
                        <a:pt x="12" y="37"/>
                      </a:lnTo>
                      <a:lnTo>
                        <a:pt x="5" y="44"/>
                      </a:lnTo>
                      <a:lnTo>
                        <a:pt x="0" y="56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8" name="Freeform 1050"/>
                <p:cNvSpPr>
                  <a:spLocks noChangeAspect="1"/>
                </p:cNvSpPr>
                <p:nvPr/>
              </p:nvSpPr>
              <p:spPr bwMode="auto">
                <a:xfrm>
                  <a:off x="1799" y="3388"/>
                  <a:ext cx="42" cy="109"/>
                </a:xfrm>
                <a:custGeom>
                  <a:avLst/>
                  <a:gdLst>
                    <a:gd name="T0" fmla="*/ 98 w 18"/>
                    <a:gd name="T1" fmla="*/ 0 h 54"/>
                    <a:gd name="T2" fmla="*/ 82 w 18"/>
                    <a:gd name="T3" fmla="*/ 12 h 54"/>
                    <a:gd name="T4" fmla="*/ 82 w 18"/>
                    <a:gd name="T5" fmla="*/ 32 h 54"/>
                    <a:gd name="T6" fmla="*/ 82 w 18"/>
                    <a:gd name="T7" fmla="*/ 57 h 54"/>
                    <a:gd name="T8" fmla="*/ 82 w 18"/>
                    <a:gd name="T9" fmla="*/ 101 h 54"/>
                    <a:gd name="T10" fmla="*/ 54 w 18"/>
                    <a:gd name="T11" fmla="*/ 135 h 54"/>
                    <a:gd name="T12" fmla="*/ 16 w 18"/>
                    <a:gd name="T13" fmla="*/ 155 h 54"/>
                    <a:gd name="T14" fmla="*/ 12 w 18"/>
                    <a:gd name="T15" fmla="*/ 196 h 54"/>
                    <a:gd name="T16" fmla="*/ 0 w 18"/>
                    <a:gd name="T17" fmla="*/ 220 h 54"/>
                    <a:gd name="T18" fmla="*/ 98 w 18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" h="54">
                      <a:moveTo>
                        <a:pt x="18" y="0"/>
                      </a:move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5" y="14"/>
                      </a:lnTo>
                      <a:lnTo>
                        <a:pt x="15" y="25"/>
                      </a:lnTo>
                      <a:lnTo>
                        <a:pt x="10" y="33"/>
                      </a:lnTo>
                      <a:lnTo>
                        <a:pt x="3" y="38"/>
                      </a:lnTo>
                      <a:lnTo>
                        <a:pt x="2" y="48"/>
                      </a:lnTo>
                      <a:lnTo>
                        <a:pt x="0" y="5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49" name="Freeform 1051"/>
                <p:cNvSpPr>
                  <a:spLocks noChangeAspect="1"/>
                </p:cNvSpPr>
                <p:nvPr/>
              </p:nvSpPr>
              <p:spPr bwMode="auto">
                <a:xfrm>
                  <a:off x="1799" y="3388"/>
                  <a:ext cx="42" cy="109"/>
                </a:xfrm>
                <a:custGeom>
                  <a:avLst/>
                  <a:gdLst>
                    <a:gd name="T0" fmla="*/ 98 w 18"/>
                    <a:gd name="T1" fmla="*/ 0 h 54"/>
                    <a:gd name="T2" fmla="*/ 82 w 18"/>
                    <a:gd name="T3" fmla="*/ 12 h 54"/>
                    <a:gd name="T4" fmla="*/ 82 w 18"/>
                    <a:gd name="T5" fmla="*/ 32 h 54"/>
                    <a:gd name="T6" fmla="*/ 82 w 18"/>
                    <a:gd name="T7" fmla="*/ 57 h 54"/>
                    <a:gd name="T8" fmla="*/ 82 w 18"/>
                    <a:gd name="T9" fmla="*/ 101 h 54"/>
                    <a:gd name="T10" fmla="*/ 54 w 18"/>
                    <a:gd name="T11" fmla="*/ 135 h 54"/>
                    <a:gd name="T12" fmla="*/ 16 w 18"/>
                    <a:gd name="T13" fmla="*/ 155 h 54"/>
                    <a:gd name="T14" fmla="*/ 12 w 18"/>
                    <a:gd name="T15" fmla="*/ 196 h 54"/>
                    <a:gd name="T16" fmla="*/ 0 w 18"/>
                    <a:gd name="T17" fmla="*/ 220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18" y="0"/>
                      </a:move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5" y="14"/>
                      </a:lnTo>
                      <a:lnTo>
                        <a:pt x="15" y="25"/>
                      </a:lnTo>
                      <a:lnTo>
                        <a:pt x="10" y="33"/>
                      </a:lnTo>
                      <a:lnTo>
                        <a:pt x="3" y="38"/>
                      </a:lnTo>
                      <a:lnTo>
                        <a:pt x="2" y="4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0" name="Freeform 1052"/>
                <p:cNvSpPr>
                  <a:spLocks noChangeAspect="1"/>
                </p:cNvSpPr>
                <p:nvPr/>
              </p:nvSpPr>
              <p:spPr bwMode="auto">
                <a:xfrm>
                  <a:off x="1799" y="3388"/>
                  <a:ext cx="42" cy="109"/>
                </a:xfrm>
                <a:custGeom>
                  <a:avLst/>
                  <a:gdLst>
                    <a:gd name="T0" fmla="*/ 98 w 18"/>
                    <a:gd name="T1" fmla="*/ 0 h 54"/>
                    <a:gd name="T2" fmla="*/ 82 w 18"/>
                    <a:gd name="T3" fmla="*/ 12 h 54"/>
                    <a:gd name="T4" fmla="*/ 82 w 18"/>
                    <a:gd name="T5" fmla="*/ 32 h 54"/>
                    <a:gd name="T6" fmla="*/ 82 w 18"/>
                    <a:gd name="T7" fmla="*/ 57 h 54"/>
                    <a:gd name="T8" fmla="*/ 82 w 18"/>
                    <a:gd name="T9" fmla="*/ 101 h 54"/>
                    <a:gd name="T10" fmla="*/ 54 w 18"/>
                    <a:gd name="T11" fmla="*/ 135 h 54"/>
                    <a:gd name="T12" fmla="*/ 16 w 18"/>
                    <a:gd name="T13" fmla="*/ 155 h 54"/>
                    <a:gd name="T14" fmla="*/ 12 w 18"/>
                    <a:gd name="T15" fmla="*/ 196 h 54"/>
                    <a:gd name="T16" fmla="*/ 0 w 18"/>
                    <a:gd name="T17" fmla="*/ 220 h 54"/>
                    <a:gd name="T18" fmla="*/ 98 w 18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" h="54">
                      <a:moveTo>
                        <a:pt x="18" y="0"/>
                      </a:move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5" y="14"/>
                      </a:lnTo>
                      <a:lnTo>
                        <a:pt x="15" y="25"/>
                      </a:lnTo>
                      <a:lnTo>
                        <a:pt x="10" y="33"/>
                      </a:lnTo>
                      <a:lnTo>
                        <a:pt x="3" y="38"/>
                      </a:lnTo>
                      <a:lnTo>
                        <a:pt x="2" y="48"/>
                      </a:lnTo>
                      <a:lnTo>
                        <a:pt x="0" y="5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1" name="Freeform 1053"/>
                <p:cNvSpPr>
                  <a:spLocks noChangeAspect="1"/>
                </p:cNvSpPr>
                <p:nvPr/>
              </p:nvSpPr>
              <p:spPr bwMode="auto">
                <a:xfrm>
                  <a:off x="1799" y="3388"/>
                  <a:ext cx="42" cy="109"/>
                </a:xfrm>
                <a:custGeom>
                  <a:avLst/>
                  <a:gdLst>
                    <a:gd name="T0" fmla="*/ 98 w 18"/>
                    <a:gd name="T1" fmla="*/ 0 h 54"/>
                    <a:gd name="T2" fmla="*/ 82 w 18"/>
                    <a:gd name="T3" fmla="*/ 12 h 54"/>
                    <a:gd name="T4" fmla="*/ 82 w 18"/>
                    <a:gd name="T5" fmla="*/ 32 h 54"/>
                    <a:gd name="T6" fmla="*/ 82 w 18"/>
                    <a:gd name="T7" fmla="*/ 57 h 54"/>
                    <a:gd name="T8" fmla="*/ 82 w 18"/>
                    <a:gd name="T9" fmla="*/ 101 h 54"/>
                    <a:gd name="T10" fmla="*/ 54 w 18"/>
                    <a:gd name="T11" fmla="*/ 135 h 54"/>
                    <a:gd name="T12" fmla="*/ 16 w 18"/>
                    <a:gd name="T13" fmla="*/ 155 h 54"/>
                    <a:gd name="T14" fmla="*/ 12 w 18"/>
                    <a:gd name="T15" fmla="*/ 196 h 54"/>
                    <a:gd name="T16" fmla="*/ 0 w 18"/>
                    <a:gd name="T17" fmla="*/ 220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18" y="0"/>
                      </a:move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5" y="14"/>
                      </a:lnTo>
                      <a:lnTo>
                        <a:pt x="15" y="25"/>
                      </a:lnTo>
                      <a:lnTo>
                        <a:pt x="10" y="33"/>
                      </a:lnTo>
                      <a:lnTo>
                        <a:pt x="3" y="38"/>
                      </a:lnTo>
                      <a:lnTo>
                        <a:pt x="2" y="4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2" name="Freeform 1054"/>
                <p:cNvSpPr>
                  <a:spLocks noChangeAspect="1"/>
                </p:cNvSpPr>
                <p:nvPr/>
              </p:nvSpPr>
              <p:spPr bwMode="auto">
                <a:xfrm>
                  <a:off x="1815" y="3399"/>
                  <a:ext cx="42" cy="97"/>
                </a:xfrm>
                <a:custGeom>
                  <a:avLst/>
                  <a:gdLst>
                    <a:gd name="T0" fmla="*/ 118 w 15"/>
                    <a:gd name="T1" fmla="*/ 0 h 48"/>
                    <a:gd name="T2" fmla="*/ 101 w 15"/>
                    <a:gd name="T3" fmla="*/ 4 h 48"/>
                    <a:gd name="T4" fmla="*/ 95 w 15"/>
                    <a:gd name="T5" fmla="*/ 24 h 48"/>
                    <a:gd name="T6" fmla="*/ 101 w 15"/>
                    <a:gd name="T7" fmla="*/ 61 h 48"/>
                    <a:gd name="T8" fmla="*/ 95 w 15"/>
                    <a:gd name="T9" fmla="*/ 103 h 48"/>
                    <a:gd name="T10" fmla="*/ 48 w 15"/>
                    <a:gd name="T11" fmla="*/ 123 h 48"/>
                    <a:gd name="T12" fmla="*/ 0 w 15"/>
                    <a:gd name="T13" fmla="*/ 180 h 48"/>
                    <a:gd name="T14" fmla="*/ 0 w 15"/>
                    <a:gd name="T15" fmla="*/ 196 h 48"/>
                    <a:gd name="T16" fmla="*/ 118 w 15"/>
                    <a:gd name="T17" fmla="*/ 0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5" y="0"/>
                      </a:moveTo>
                      <a:lnTo>
                        <a:pt x="13" y="1"/>
                      </a:lnTo>
                      <a:lnTo>
                        <a:pt x="12" y="6"/>
                      </a:lnTo>
                      <a:lnTo>
                        <a:pt x="13" y="15"/>
                      </a:lnTo>
                      <a:lnTo>
                        <a:pt x="12" y="25"/>
                      </a:lnTo>
                      <a:lnTo>
                        <a:pt x="6" y="3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3" name="Freeform 1055"/>
                <p:cNvSpPr>
                  <a:spLocks noChangeAspect="1"/>
                </p:cNvSpPr>
                <p:nvPr/>
              </p:nvSpPr>
              <p:spPr bwMode="auto">
                <a:xfrm>
                  <a:off x="1815" y="3399"/>
                  <a:ext cx="42" cy="97"/>
                </a:xfrm>
                <a:custGeom>
                  <a:avLst/>
                  <a:gdLst>
                    <a:gd name="T0" fmla="*/ 118 w 15"/>
                    <a:gd name="T1" fmla="*/ 0 h 48"/>
                    <a:gd name="T2" fmla="*/ 101 w 15"/>
                    <a:gd name="T3" fmla="*/ 4 h 48"/>
                    <a:gd name="T4" fmla="*/ 95 w 15"/>
                    <a:gd name="T5" fmla="*/ 24 h 48"/>
                    <a:gd name="T6" fmla="*/ 101 w 15"/>
                    <a:gd name="T7" fmla="*/ 61 h 48"/>
                    <a:gd name="T8" fmla="*/ 95 w 15"/>
                    <a:gd name="T9" fmla="*/ 103 h 48"/>
                    <a:gd name="T10" fmla="*/ 48 w 15"/>
                    <a:gd name="T11" fmla="*/ 123 h 48"/>
                    <a:gd name="T12" fmla="*/ 0 w 15"/>
                    <a:gd name="T13" fmla="*/ 180 h 48"/>
                    <a:gd name="T14" fmla="*/ 0 w 15"/>
                    <a:gd name="T15" fmla="*/ 196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48">
                      <a:moveTo>
                        <a:pt x="15" y="0"/>
                      </a:moveTo>
                      <a:lnTo>
                        <a:pt x="13" y="1"/>
                      </a:lnTo>
                      <a:lnTo>
                        <a:pt x="12" y="6"/>
                      </a:lnTo>
                      <a:lnTo>
                        <a:pt x="13" y="15"/>
                      </a:lnTo>
                      <a:lnTo>
                        <a:pt x="12" y="25"/>
                      </a:lnTo>
                      <a:lnTo>
                        <a:pt x="6" y="30"/>
                      </a:lnTo>
                      <a:lnTo>
                        <a:pt x="0" y="44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4" name="Freeform 1056"/>
                <p:cNvSpPr>
                  <a:spLocks noChangeAspect="1"/>
                </p:cNvSpPr>
                <p:nvPr/>
              </p:nvSpPr>
              <p:spPr bwMode="auto">
                <a:xfrm>
                  <a:off x="1815" y="3399"/>
                  <a:ext cx="42" cy="97"/>
                </a:xfrm>
                <a:custGeom>
                  <a:avLst/>
                  <a:gdLst>
                    <a:gd name="T0" fmla="*/ 118 w 15"/>
                    <a:gd name="T1" fmla="*/ 0 h 48"/>
                    <a:gd name="T2" fmla="*/ 101 w 15"/>
                    <a:gd name="T3" fmla="*/ 4 h 48"/>
                    <a:gd name="T4" fmla="*/ 95 w 15"/>
                    <a:gd name="T5" fmla="*/ 24 h 48"/>
                    <a:gd name="T6" fmla="*/ 101 w 15"/>
                    <a:gd name="T7" fmla="*/ 61 h 48"/>
                    <a:gd name="T8" fmla="*/ 95 w 15"/>
                    <a:gd name="T9" fmla="*/ 103 h 48"/>
                    <a:gd name="T10" fmla="*/ 48 w 15"/>
                    <a:gd name="T11" fmla="*/ 123 h 48"/>
                    <a:gd name="T12" fmla="*/ 0 w 15"/>
                    <a:gd name="T13" fmla="*/ 180 h 48"/>
                    <a:gd name="T14" fmla="*/ 0 w 15"/>
                    <a:gd name="T15" fmla="*/ 196 h 48"/>
                    <a:gd name="T16" fmla="*/ 118 w 15"/>
                    <a:gd name="T17" fmla="*/ 0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5" y="0"/>
                      </a:moveTo>
                      <a:lnTo>
                        <a:pt x="13" y="1"/>
                      </a:lnTo>
                      <a:lnTo>
                        <a:pt x="12" y="6"/>
                      </a:lnTo>
                      <a:lnTo>
                        <a:pt x="13" y="15"/>
                      </a:lnTo>
                      <a:lnTo>
                        <a:pt x="12" y="25"/>
                      </a:lnTo>
                      <a:lnTo>
                        <a:pt x="6" y="3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5" name="Freeform 1057"/>
                <p:cNvSpPr>
                  <a:spLocks noChangeAspect="1"/>
                </p:cNvSpPr>
                <p:nvPr/>
              </p:nvSpPr>
              <p:spPr bwMode="auto">
                <a:xfrm>
                  <a:off x="1815" y="3399"/>
                  <a:ext cx="42" cy="97"/>
                </a:xfrm>
                <a:custGeom>
                  <a:avLst/>
                  <a:gdLst>
                    <a:gd name="T0" fmla="*/ 118 w 15"/>
                    <a:gd name="T1" fmla="*/ 0 h 48"/>
                    <a:gd name="T2" fmla="*/ 101 w 15"/>
                    <a:gd name="T3" fmla="*/ 4 h 48"/>
                    <a:gd name="T4" fmla="*/ 95 w 15"/>
                    <a:gd name="T5" fmla="*/ 24 h 48"/>
                    <a:gd name="T6" fmla="*/ 101 w 15"/>
                    <a:gd name="T7" fmla="*/ 61 h 48"/>
                    <a:gd name="T8" fmla="*/ 95 w 15"/>
                    <a:gd name="T9" fmla="*/ 103 h 48"/>
                    <a:gd name="T10" fmla="*/ 48 w 15"/>
                    <a:gd name="T11" fmla="*/ 123 h 48"/>
                    <a:gd name="T12" fmla="*/ 0 w 15"/>
                    <a:gd name="T13" fmla="*/ 180 h 48"/>
                    <a:gd name="T14" fmla="*/ 0 w 15"/>
                    <a:gd name="T15" fmla="*/ 196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48">
                      <a:moveTo>
                        <a:pt x="15" y="0"/>
                      </a:moveTo>
                      <a:lnTo>
                        <a:pt x="13" y="1"/>
                      </a:lnTo>
                      <a:lnTo>
                        <a:pt x="12" y="6"/>
                      </a:lnTo>
                      <a:lnTo>
                        <a:pt x="13" y="15"/>
                      </a:lnTo>
                      <a:lnTo>
                        <a:pt x="12" y="25"/>
                      </a:lnTo>
                      <a:lnTo>
                        <a:pt x="6" y="30"/>
                      </a:lnTo>
                      <a:lnTo>
                        <a:pt x="0" y="44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6" name="Freeform 1058"/>
                <p:cNvSpPr>
                  <a:spLocks noChangeAspect="1"/>
                </p:cNvSpPr>
                <p:nvPr/>
              </p:nvSpPr>
              <p:spPr bwMode="auto">
                <a:xfrm>
                  <a:off x="1832" y="3410"/>
                  <a:ext cx="42" cy="75"/>
                </a:xfrm>
                <a:custGeom>
                  <a:avLst/>
                  <a:gdLst>
                    <a:gd name="T0" fmla="*/ 160 w 11"/>
                    <a:gd name="T1" fmla="*/ 0 h 37"/>
                    <a:gd name="T2" fmla="*/ 130 w 11"/>
                    <a:gd name="T3" fmla="*/ 20 h 37"/>
                    <a:gd name="T4" fmla="*/ 130 w 11"/>
                    <a:gd name="T5" fmla="*/ 45 h 37"/>
                    <a:gd name="T6" fmla="*/ 57 w 11"/>
                    <a:gd name="T7" fmla="*/ 79 h 37"/>
                    <a:gd name="T8" fmla="*/ 0 w 11"/>
                    <a:gd name="T9" fmla="*/ 87 h 37"/>
                    <a:gd name="T10" fmla="*/ 15 w 11"/>
                    <a:gd name="T11" fmla="*/ 124 h 37"/>
                    <a:gd name="T12" fmla="*/ 0 w 11"/>
                    <a:gd name="T13" fmla="*/ 152 h 37"/>
                    <a:gd name="T14" fmla="*/ 160 w 11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37">
                      <a:moveTo>
                        <a:pt x="11" y="0"/>
                      </a:moveTo>
                      <a:lnTo>
                        <a:pt x="9" y="5"/>
                      </a:lnTo>
                      <a:lnTo>
                        <a:pt x="9" y="11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1" y="30"/>
                      </a:lnTo>
                      <a:lnTo>
                        <a:pt x="0" y="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7" name="Freeform 1059"/>
                <p:cNvSpPr>
                  <a:spLocks noChangeAspect="1"/>
                </p:cNvSpPr>
                <p:nvPr/>
              </p:nvSpPr>
              <p:spPr bwMode="auto">
                <a:xfrm>
                  <a:off x="1832" y="3410"/>
                  <a:ext cx="42" cy="75"/>
                </a:xfrm>
                <a:custGeom>
                  <a:avLst/>
                  <a:gdLst>
                    <a:gd name="T0" fmla="*/ 160 w 11"/>
                    <a:gd name="T1" fmla="*/ 0 h 37"/>
                    <a:gd name="T2" fmla="*/ 130 w 11"/>
                    <a:gd name="T3" fmla="*/ 20 h 37"/>
                    <a:gd name="T4" fmla="*/ 130 w 11"/>
                    <a:gd name="T5" fmla="*/ 45 h 37"/>
                    <a:gd name="T6" fmla="*/ 57 w 11"/>
                    <a:gd name="T7" fmla="*/ 79 h 37"/>
                    <a:gd name="T8" fmla="*/ 0 w 11"/>
                    <a:gd name="T9" fmla="*/ 87 h 37"/>
                    <a:gd name="T10" fmla="*/ 15 w 11"/>
                    <a:gd name="T11" fmla="*/ 124 h 37"/>
                    <a:gd name="T12" fmla="*/ 0 w 11"/>
                    <a:gd name="T13" fmla="*/ 152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37">
                      <a:moveTo>
                        <a:pt x="11" y="0"/>
                      </a:moveTo>
                      <a:lnTo>
                        <a:pt x="9" y="5"/>
                      </a:lnTo>
                      <a:lnTo>
                        <a:pt x="9" y="11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1" y="3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8" name="Freeform 1060"/>
                <p:cNvSpPr>
                  <a:spLocks noChangeAspect="1"/>
                </p:cNvSpPr>
                <p:nvPr/>
              </p:nvSpPr>
              <p:spPr bwMode="auto">
                <a:xfrm>
                  <a:off x="1832" y="3410"/>
                  <a:ext cx="42" cy="75"/>
                </a:xfrm>
                <a:custGeom>
                  <a:avLst/>
                  <a:gdLst>
                    <a:gd name="T0" fmla="*/ 160 w 11"/>
                    <a:gd name="T1" fmla="*/ 0 h 37"/>
                    <a:gd name="T2" fmla="*/ 130 w 11"/>
                    <a:gd name="T3" fmla="*/ 20 h 37"/>
                    <a:gd name="T4" fmla="*/ 130 w 11"/>
                    <a:gd name="T5" fmla="*/ 45 h 37"/>
                    <a:gd name="T6" fmla="*/ 57 w 11"/>
                    <a:gd name="T7" fmla="*/ 79 h 37"/>
                    <a:gd name="T8" fmla="*/ 0 w 11"/>
                    <a:gd name="T9" fmla="*/ 87 h 37"/>
                    <a:gd name="T10" fmla="*/ 15 w 11"/>
                    <a:gd name="T11" fmla="*/ 124 h 37"/>
                    <a:gd name="T12" fmla="*/ 0 w 11"/>
                    <a:gd name="T13" fmla="*/ 152 h 37"/>
                    <a:gd name="T14" fmla="*/ 160 w 11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37">
                      <a:moveTo>
                        <a:pt x="11" y="0"/>
                      </a:moveTo>
                      <a:lnTo>
                        <a:pt x="9" y="5"/>
                      </a:lnTo>
                      <a:lnTo>
                        <a:pt x="9" y="11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1" y="30"/>
                      </a:lnTo>
                      <a:lnTo>
                        <a:pt x="0" y="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59" name="Freeform 1061"/>
                <p:cNvSpPr>
                  <a:spLocks noChangeAspect="1"/>
                </p:cNvSpPr>
                <p:nvPr/>
              </p:nvSpPr>
              <p:spPr bwMode="auto">
                <a:xfrm>
                  <a:off x="1832" y="3410"/>
                  <a:ext cx="42" cy="75"/>
                </a:xfrm>
                <a:custGeom>
                  <a:avLst/>
                  <a:gdLst>
                    <a:gd name="T0" fmla="*/ 160 w 11"/>
                    <a:gd name="T1" fmla="*/ 0 h 37"/>
                    <a:gd name="T2" fmla="*/ 130 w 11"/>
                    <a:gd name="T3" fmla="*/ 20 h 37"/>
                    <a:gd name="T4" fmla="*/ 130 w 11"/>
                    <a:gd name="T5" fmla="*/ 45 h 37"/>
                    <a:gd name="T6" fmla="*/ 57 w 11"/>
                    <a:gd name="T7" fmla="*/ 79 h 37"/>
                    <a:gd name="T8" fmla="*/ 0 w 11"/>
                    <a:gd name="T9" fmla="*/ 87 h 37"/>
                    <a:gd name="T10" fmla="*/ 15 w 11"/>
                    <a:gd name="T11" fmla="*/ 124 h 37"/>
                    <a:gd name="T12" fmla="*/ 0 w 11"/>
                    <a:gd name="T13" fmla="*/ 152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37">
                      <a:moveTo>
                        <a:pt x="11" y="0"/>
                      </a:moveTo>
                      <a:lnTo>
                        <a:pt x="9" y="5"/>
                      </a:lnTo>
                      <a:lnTo>
                        <a:pt x="9" y="11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1" y="3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60" name="Freeform 1062"/>
                <p:cNvSpPr>
                  <a:spLocks noChangeAspect="1"/>
                </p:cNvSpPr>
                <p:nvPr/>
              </p:nvSpPr>
              <p:spPr bwMode="auto">
                <a:xfrm>
                  <a:off x="1634" y="3373"/>
                  <a:ext cx="149" cy="129"/>
                </a:xfrm>
                <a:custGeom>
                  <a:avLst/>
                  <a:gdLst>
                    <a:gd name="T0" fmla="*/ 277 w 79"/>
                    <a:gd name="T1" fmla="*/ 0 h 64"/>
                    <a:gd name="T2" fmla="*/ 281 w 79"/>
                    <a:gd name="T3" fmla="*/ 16 h 64"/>
                    <a:gd name="T4" fmla="*/ 270 w 79"/>
                    <a:gd name="T5" fmla="*/ 40 h 64"/>
                    <a:gd name="T6" fmla="*/ 253 w 79"/>
                    <a:gd name="T7" fmla="*/ 56 h 64"/>
                    <a:gd name="T8" fmla="*/ 245 w 79"/>
                    <a:gd name="T9" fmla="*/ 60 h 64"/>
                    <a:gd name="T10" fmla="*/ 253 w 79"/>
                    <a:gd name="T11" fmla="*/ 85 h 64"/>
                    <a:gd name="T12" fmla="*/ 260 w 79"/>
                    <a:gd name="T13" fmla="*/ 109 h 64"/>
                    <a:gd name="T14" fmla="*/ 253 w 79"/>
                    <a:gd name="T15" fmla="*/ 139 h 64"/>
                    <a:gd name="T16" fmla="*/ 245 w 79"/>
                    <a:gd name="T17" fmla="*/ 159 h 64"/>
                    <a:gd name="T18" fmla="*/ 241 w 79"/>
                    <a:gd name="T19" fmla="*/ 171 h 64"/>
                    <a:gd name="T20" fmla="*/ 253 w 79"/>
                    <a:gd name="T21" fmla="*/ 187 h 64"/>
                    <a:gd name="T22" fmla="*/ 253 w 79"/>
                    <a:gd name="T23" fmla="*/ 208 h 64"/>
                    <a:gd name="T24" fmla="*/ 245 w 79"/>
                    <a:gd name="T25" fmla="*/ 228 h 64"/>
                    <a:gd name="T26" fmla="*/ 221 w 79"/>
                    <a:gd name="T27" fmla="*/ 228 h 64"/>
                    <a:gd name="T28" fmla="*/ 206 w 79"/>
                    <a:gd name="T29" fmla="*/ 208 h 64"/>
                    <a:gd name="T30" fmla="*/ 196 w 79"/>
                    <a:gd name="T31" fmla="*/ 191 h 64"/>
                    <a:gd name="T32" fmla="*/ 196 w 79"/>
                    <a:gd name="T33" fmla="*/ 179 h 64"/>
                    <a:gd name="T34" fmla="*/ 189 w 79"/>
                    <a:gd name="T35" fmla="*/ 171 h 64"/>
                    <a:gd name="T36" fmla="*/ 185 w 79"/>
                    <a:gd name="T37" fmla="*/ 196 h 64"/>
                    <a:gd name="T38" fmla="*/ 164 w 79"/>
                    <a:gd name="T39" fmla="*/ 204 h 64"/>
                    <a:gd name="T40" fmla="*/ 153 w 79"/>
                    <a:gd name="T41" fmla="*/ 204 h 64"/>
                    <a:gd name="T42" fmla="*/ 141 w 79"/>
                    <a:gd name="T43" fmla="*/ 187 h 64"/>
                    <a:gd name="T44" fmla="*/ 140 w 79"/>
                    <a:gd name="T45" fmla="*/ 171 h 64"/>
                    <a:gd name="T46" fmla="*/ 145 w 79"/>
                    <a:gd name="T47" fmla="*/ 179 h 64"/>
                    <a:gd name="T48" fmla="*/ 141 w 79"/>
                    <a:gd name="T49" fmla="*/ 200 h 64"/>
                    <a:gd name="T50" fmla="*/ 128 w 79"/>
                    <a:gd name="T51" fmla="*/ 212 h 64"/>
                    <a:gd name="T52" fmla="*/ 109 w 79"/>
                    <a:gd name="T53" fmla="*/ 228 h 64"/>
                    <a:gd name="T54" fmla="*/ 104 w 79"/>
                    <a:gd name="T55" fmla="*/ 216 h 64"/>
                    <a:gd name="T56" fmla="*/ 96 w 79"/>
                    <a:gd name="T57" fmla="*/ 200 h 64"/>
                    <a:gd name="T58" fmla="*/ 85 w 79"/>
                    <a:gd name="T59" fmla="*/ 204 h 64"/>
                    <a:gd name="T60" fmla="*/ 77 w 79"/>
                    <a:gd name="T61" fmla="*/ 216 h 64"/>
                    <a:gd name="T62" fmla="*/ 53 w 79"/>
                    <a:gd name="T63" fmla="*/ 228 h 64"/>
                    <a:gd name="T64" fmla="*/ 43 w 79"/>
                    <a:gd name="T65" fmla="*/ 236 h 64"/>
                    <a:gd name="T66" fmla="*/ 28 w 79"/>
                    <a:gd name="T67" fmla="*/ 240 h 64"/>
                    <a:gd name="T68" fmla="*/ 21 w 79"/>
                    <a:gd name="T69" fmla="*/ 248 h 64"/>
                    <a:gd name="T70" fmla="*/ 11 w 79"/>
                    <a:gd name="T71" fmla="*/ 252 h 64"/>
                    <a:gd name="T72" fmla="*/ 8 w 79"/>
                    <a:gd name="T73" fmla="*/ 260 h 64"/>
                    <a:gd name="T74" fmla="*/ 0 w 79"/>
                    <a:gd name="T75" fmla="*/ 256 h 64"/>
                    <a:gd name="T76" fmla="*/ 0 w 79"/>
                    <a:gd name="T77" fmla="*/ 236 h 64"/>
                    <a:gd name="T78" fmla="*/ 11 w 79"/>
                    <a:gd name="T79" fmla="*/ 228 h 64"/>
                    <a:gd name="T80" fmla="*/ 21 w 79"/>
                    <a:gd name="T81" fmla="*/ 216 h 64"/>
                    <a:gd name="T82" fmla="*/ 40 w 79"/>
                    <a:gd name="T83" fmla="*/ 212 h 64"/>
                    <a:gd name="T84" fmla="*/ 49 w 79"/>
                    <a:gd name="T85" fmla="*/ 196 h 64"/>
                    <a:gd name="T86" fmla="*/ 57 w 79"/>
                    <a:gd name="T87" fmla="*/ 179 h 64"/>
                    <a:gd name="T88" fmla="*/ 57 w 79"/>
                    <a:gd name="T89" fmla="*/ 155 h 64"/>
                    <a:gd name="T90" fmla="*/ 53 w 79"/>
                    <a:gd name="T91" fmla="*/ 131 h 64"/>
                    <a:gd name="T92" fmla="*/ 47 w 79"/>
                    <a:gd name="T93" fmla="*/ 113 h 64"/>
                    <a:gd name="T94" fmla="*/ 64 w 79"/>
                    <a:gd name="T95" fmla="*/ 93 h 64"/>
                    <a:gd name="T96" fmla="*/ 92 w 79"/>
                    <a:gd name="T97" fmla="*/ 77 h 64"/>
                    <a:gd name="T98" fmla="*/ 136 w 79"/>
                    <a:gd name="T99" fmla="*/ 56 h 64"/>
                    <a:gd name="T100" fmla="*/ 168 w 79"/>
                    <a:gd name="T101" fmla="*/ 44 h 64"/>
                    <a:gd name="T102" fmla="*/ 206 w 79"/>
                    <a:gd name="T103" fmla="*/ 36 h 64"/>
                    <a:gd name="T104" fmla="*/ 253 w 79"/>
                    <a:gd name="T105" fmla="*/ 24 h 64"/>
                    <a:gd name="T106" fmla="*/ 277 w 79"/>
                    <a:gd name="T107" fmla="*/ 0 h 6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79" h="64">
                      <a:moveTo>
                        <a:pt x="78" y="0"/>
                      </a:moveTo>
                      <a:lnTo>
                        <a:pt x="79" y="4"/>
                      </a:lnTo>
                      <a:lnTo>
                        <a:pt x="76" y="10"/>
                      </a:lnTo>
                      <a:lnTo>
                        <a:pt x="71" y="14"/>
                      </a:lnTo>
                      <a:lnTo>
                        <a:pt x="69" y="15"/>
                      </a:lnTo>
                      <a:lnTo>
                        <a:pt x="71" y="21"/>
                      </a:lnTo>
                      <a:lnTo>
                        <a:pt x="73" y="27"/>
                      </a:lnTo>
                      <a:lnTo>
                        <a:pt x="71" y="34"/>
                      </a:lnTo>
                      <a:lnTo>
                        <a:pt x="69" y="39"/>
                      </a:lnTo>
                      <a:lnTo>
                        <a:pt x="68" y="42"/>
                      </a:lnTo>
                      <a:lnTo>
                        <a:pt x="71" y="46"/>
                      </a:lnTo>
                      <a:lnTo>
                        <a:pt x="71" y="51"/>
                      </a:lnTo>
                      <a:lnTo>
                        <a:pt x="69" y="56"/>
                      </a:lnTo>
                      <a:lnTo>
                        <a:pt x="62" y="56"/>
                      </a:lnTo>
                      <a:lnTo>
                        <a:pt x="58" y="51"/>
                      </a:lnTo>
                      <a:lnTo>
                        <a:pt x="55" y="47"/>
                      </a:lnTo>
                      <a:lnTo>
                        <a:pt x="55" y="44"/>
                      </a:lnTo>
                      <a:lnTo>
                        <a:pt x="53" y="42"/>
                      </a:lnTo>
                      <a:lnTo>
                        <a:pt x="52" y="48"/>
                      </a:lnTo>
                      <a:lnTo>
                        <a:pt x="46" y="50"/>
                      </a:lnTo>
                      <a:lnTo>
                        <a:pt x="43" y="50"/>
                      </a:lnTo>
                      <a:lnTo>
                        <a:pt x="40" y="46"/>
                      </a:lnTo>
                      <a:lnTo>
                        <a:pt x="39" y="42"/>
                      </a:lnTo>
                      <a:lnTo>
                        <a:pt x="41" y="44"/>
                      </a:lnTo>
                      <a:lnTo>
                        <a:pt x="40" y="49"/>
                      </a:lnTo>
                      <a:lnTo>
                        <a:pt x="36" y="52"/>
                      </a:lnTo>
                      <a:lnTo>
                        <a:pt x="31" y="56"/>
                      </a:lnTo>
                      <a:lnTo>
                        <a:pt x="29" y="53"/>
                      </a:lnTo>
                      <a:lnTo>
                        <a:pt x="27" y="49"/>
                      </a:lnTo>
                      <a:lnTo>
                        <a:pt x="24" y="50"/>
                      </a:lnTo>
                      <a:lnTo>
                        <a:pt x="22" y="53"/>
                      </a:lnTo>
                      <a:lnTo>
                        <a:pt x="15" y="56"/>
                      </a:lnTo>
                      <a:lnTo>
                        <a:pt x="12" y="58"/>
                      </a:lnTo>
                      <a:lnTo>
                        <a:pt x="8" y="59"/>
                      </a:lnTo>
                      <a:lnTo>
                        <a:pt x="6" y="61"/>
                      </a:lnTo>
                      <a:lnTo>
                        <a:pt x="3" y="62"/>
                      </a:lnTo>
                      <a:lnTo>
                        <a:pt x="2" y="64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3" y="56"/>
                      </a:lnTo>
                      <a:lnTo>
                        <a:pt x="6" y="53"/>
                      </a:lnTo>
                      <a:lnTo>
                        <a:pt x="11" y="52"/>
                      </a:lnTo>
                      <a:lnTo>
                        <a:pt x="14" y="48"/>
                      </a:lnTo>
                      <a:lnTo>
                        <a:pt x="16" y="44"/>
                      </a:lnTo>
                      <a:lnTo>
                        <a:pt x="16" y="38"/>
                      </a:lnTo>
                      <a:lnTo>
                        <a:pt x="15" y="32"/>
                      </a:lnTo>
                      <a:lnTo>
                        <a:pt x="13" y="28"/>
                      </a:lnTo>
                      <a:lnTo>
                        <a:pt x="18" y="23"/>
                      </a:lnTo>
                      <a:lnTo>
                        <a:pt x="26" y="19"/>
                      </a:lnTo>
                      <a:lnTo>
                        <a:pt x="38" y="14"/>
                      </a:lnTo>
                      <a:lnTo>
                        <a:pt x="47" y="11"/>
                      </a:lnTo>
                      <a:lnTo>
                        <a:pt x="58" y="9"/>
                      </a:lnTo>
                      <a:lnTo>
                        <a:pt x="71" y="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61" name="Freeform 1063"/>
                <p:cNvSpPr>
                  <a:spLocks noChangeAspect="1"/>
                </p:cNvSpPr>
                <p:nvPr/>
              </p:nvSpPr>
              <p:spPr bwMode="auto">
                <a:xfrm>
                  <a:off x="1644" y="3429"/>
                  <a:ext cx="42" cy="37"/>
                </a:xfrm>
                <a:custGeom>
                  <a:avLst/>
                  <a:gdLst>
                    <a:gd name="T0" fmla="*/ 294 w 6"/>
                    <a:gd name="T1" fmla="*/ 0 h 10"/>
                    <a:gd name="T2" fmla="*/ 147 w 6"/>
                    <a:gd name="T3" fmla="*/ 15 h 10"/>
                    <a:gd name="T4" fmla="*/ 0 w 6"/>
                    <a:gd name="T5" fmla="*/ 70 h 10"/>
                    <a:gd name="T6" fmla="*/ 0 w 6"/>
                    <a:gd name="T7" fmla="*/ 137 h 10"/>
                    <a:gd name="T8" fmla="*/ 147 w 6"/>
                    <a:gd name="T9" fmla="*/ 111 h 10"/>
                    <a:gd name="T10" fmla="*/ 245 w 6"/>
                    <a:gd name="T11" fmla="*/ 70 h 10"/>
                    <a:gd name="T12" fmla="*/ 294 w 6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10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371" name="Group 1064"/>
              <p:cNvGrpSpPr>
                <a:grpSpLocks/>
              </p:cNvGrpSpPr>
              <p:nvPr/>
            </p:nvGrpSpPr>
            <p:grpSpPr bwMode="auto">
              <a:xfrm>
                <a:off x="1715" y="2063"/>
                <a:ext cx="286" cy="286"/>
                <a:chOff x="1148" y="2504"/>
                <a:chExt cx="286" cy="286"/>
              </a:xfrm>
            </p:grpSpPr>
            <p:grpSp>
              <p:nvGrpSpPr>
                <p:cNvPr id="372" name="Group 1065"/>
                <p:cNvGrpSpPr>
                  <a:grpSpLocks noChangeAspect="1"/>
                </p:cNvGrpSpPr>
                <p:nvPr/>
              </p:nvGrpSpPr>
              <p:grpSpPr bwMode="auto">
                <a:xfrm flipH="1">
                  <a:off x="1148" y="2507"/>
                  <a:ext cx="119" cy="234"/>
                  <a:chOff x="2912" y="2008"/>
                  <a:chExt cx="340" cy="632"/>
                </a:xfrm>
              </p:grpSpPr>
              <p:sp>
                <p:nvSpPr>
                  <p:cNvPr id="382" name="Arc 1066"/>
                  <p:cNvSpPr>
                    <a:spLocks noChangeAspect="1"/>
                  </p:cNvSpPr>
                  <p:nvPr/>
                </p:nvSpPr>
                <p:spPr bwMode="auto">
                  <a:xfrm>
                    <a:off x="2968" y="2232"/>
                    <a:ext cx="248" cy="4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3 w 21600"/>
                      <a:gd name="T3" fmla="*/ 8 h 21600"/>
                      <a:gd name="T4" fmla="*/ 0 w 21600"/>
                      <a:gd name="T5" fmla="*/ 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83" name="Arc 106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12" y="2008"/>
                    <a:ext cx="120" cy="1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84" name="Arc 106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44" y="2016"/>
                    <a:ext cx="152" cy="18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2 h 21600"/>
                      <a:gd name="T4" fmla="*/ 0 w 21600"/>
                      <a:gd name="T5" fmla="*/ 2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85" name="Arc 1069"/>
                  <p:cNvSpPr>
                    <a:spLocks noChangeAspect="1"/>
                  </p:cNvSpPr>
                  <p:nvPr/>
                </p:nvSpPr>
                <p:spPr bwMode="auto">
                  <a:xfrm>
                    <a:off x="2968" y="2208"/>
                    <a:ext cx="284" cy="408"/>
                  </a:xfrm>
                  <a:custGeom>
                    <a:avLst/>
                    <a:gdLst>
                      <a:gd name="T0" fmla="*/ 0 w 20703"/>
                      <a:gd name="T1" fmla="*/ 0 h 21600"/>
                      <a:gd name="T2" fmla="*/ 4 w 20703"/>
                      <a:gd name="T3" fmla="*/ 6 h 21600"/>
                      <a:gd name="T4" fmla="*/ 0 w 20703"/>
                      <a:gd name="T5" fmla="*/ 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703" h="21600" fill="none" extrusionOk="0">
                        <a:moveTo>
                          <a:pt x="-1" y="0"/>
                        </a:moveTo>
                        <a:cubicBezTo>
                          <a:pt x="9556" y="0"/>
                          <a:pt x="17976" y="6279"/>
                          <a:pt x="20702" y="15439"/>
                        </a:cubicBezTo>
                      </a:path>
                      <a:path w="20703" h="21600" stroke="0" extrusionOk="0">
                        <a:moveTo>
                          <a:pt x="-1" y="0"/>
                        </a:moveTo>
                        <a:cubicBezTo>
                          <a:pt x="9556" y="0"/>
                          <a:pt x="17976" y="6279"/>
                          <a:pt x="20702" y="1543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73" name="Group 1070"/>
                <p:cNvGrpSpPr>
                  <a:grpSpLocks noChangeAspect="1"/>
                </p:cNvGrpSpPr>
                <p:nvPr/>
              </p:nvGrpSpPr>
              <p:grpSpPr bwMode="auto">
                <a:xfrm>
                  <a:off x="1309" y="2504"/>
                  <a:ext cx="125" cy="234"/>
                  <a:chOff x="2912" y="2008"/>
                  <a:chExt cx="340" cy="632"/>
                </a:xfrm>
              </p:grpSpPr>
              <p:sp>
                <p:nvSpPr>
                  <p:cNvPr id="378" name="Arc 1071"/>
                  <p:cNvSpPr>
                    <a:spLocks noChangeAspect="1"/>
                  </p:cNvSpPr>
                  <p:nvPr/>
                </p:nvSpPr>
                <p:spPr bwMode="auto">
                  <a:xfrm>
                    <a:off x="2968" y="2232"/>
                    <a:ext cx="248" cy="4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3 w 21600"/>
                      <a:gd name="T3" fmla="*/ 8 h 21600"/>
                      <a:gd name="T4" fmla="*/ 0 w 21600"/>
                      <a:gd name="T5" fmla="*/ 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79" name="Arc 107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12" y="2008"/>
                    <a:ext cx="120" cy="1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80" name="Arc 107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44" y="2016"/>
                    <a:ext cx="152" cy="18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2 h 21600"/>
                      <a:gd name="T4" fmla="*/ 0 w 21600"/>
                      <a:gd name="T5" fmla="*/ 2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81" name="Arc 1074"/>
                  <p:cNvSpPr>
                    <a:spLocks noChangeAspect="1"/>
                  </p:cNvSpPr>
                  <p:nvPr/>
                </p:nvSpPr>
                <p:spPr bwMode="auto">
                  <a:xfrm>
                    <a:off x="2968" y="2208"/>
                    <a:ext cx="284" cy="408"/>
                  </a:xfrm>
                  <a:custGeom>
                    <a:avLst/>
                    <a:gdLst>
                      <a:gd name="T0" fmla="*/ 0 w 20703"/>
                      <a:gd name="T1" fmla="*/ 0 h 21600"/>
                      <a:gd name="T2" fmla="*/ 4 w 20703"/>
                      <a:gd name="T3" fmla="*/ 6 h 21600"/>
                      <a:gd name="T4" fmla="*/ 0 w 20703"/>
                      <a:gd name="T5" fmla="*/ 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703" h="21600" fill="none" extrusionOk="0">
                        <a:moveTo>
                          <a:pt x="-1" y="0"/>
                        </a:moveTo>
                        <a:cubicBezTo>
                          <a:pt x="9556" y="0"/>
                          <a:pt x="17976" y="6279"/>
                          <a:pt x="20702" y="15439"/>
                        </a:cubicBezTo>
                      </a:path>
                      <a:path w="20703" h="21600" stroke="0" extrusionOk="0">
                        <a:moveTo>
                          <a:pt x="-1" y="0"/>
                        </a:moveTo>
                        <a:cubicBezTo>
                          <a:pt x="9556" y="0"/>
                          <a:pt x="17976" y="6279"/>
                          <a:pt x="20702" y="1543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74" name="Line 1075"/>
                <p:cNvSpPr>
                  <a:spLocks noChangeAspect="1" noChangeShapeType="1"/>
                </p:cNvSpPr>
                <p:nvPr/>
              </p:nvSpPr>
              <p:spPr bwMode="auto">
                <a:xfrm rot="10672690">
                  <a:off x="1288" y="2539"/>
                  <a:ext cx="0" cy="3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75" name="Line 1076"/>
                <p:cNvSpPr>
                  <a:spLocks noChangeAspect="1" noChangeShapeType="1"/>
                </p:cNvSpPr>
                <p:nvPr/>
              </p:nvSpPr>
              <p:spPr bwMode="auto">
                <a:xfrm rot="10672690">
                  <a:off x="1273" y="2540"/>
                  <a:ext cx="0" cy="3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76" name="Oval 1077"/>
                <p:cNvSpPr>
                  <a:spLocks noChangeAspect="1" noChangeArrowheads="1"/>
                </p:cNvSpPr>
                <p:nvPr/>
              </p:nvSpPr>
              <p:spPr bwMode="auto">
                <a:xfrm rot="10672690">
                  <a:off x="1197" y="2569"/>
                  <a:ext cx="193" cy="221"/>
                </a:xfrm>
                <a:prstGeom prst="ellipse">
                  <a:avLst/>
                </a:prstGeom>
                <a:solidFill>
                  <a:srgbClr val="FFCC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77" name="Oval 1078"/>
                <p:cNvSpPr>
                  <a:spLocks noChangeAspect="1" noChangeArrowheads="1"/>
                </p:cNvSpPr>
                <p:nvPr/>
              </p:nvSpPr>
              <p:spPr bwMode="auto">
                <a:xfrm rot="10672690">
                  <a:off x="1236" y="2564"/>
                  <a:ext cx="103" cy="117"/>
                </a:xfrm>
                <a:prstGeom prst="ellipse">
                  <a:avLst/>
                </a:prstGeom>
                <a:solidFill>
                  <a:srgbClr val="0000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80" name="Group 913"/>
            <p:cNvGrpSpPr>
              <a:grpSpLocks/>
            </p:cNvGrpSpPr>
            <p:nvPr/>
          </p:nvGrpSpPr>
          <p:grpSpPr bwMode="auto">
            <a:xfrm>
              <a:off x="4440438" y="2868120"/>
              <a:ext cx="834872" cy="614397"/>
              <a:chOff x="5127625" y="2749550"/>
              <a:chExt cx="1382713" cy="935038"/>
            </a:xfrm>
          </p:grpSpPr>
          <p:grpSp>
            <p:nvGrpSpPr>
              <p:cNvPr id="281" name="Group 885"/>
              <p:cNvGrpSpPr>
                <a:grpSpLocks/>
              </p:cNvGrpSpPr>
              <p:nvPr/>
            </p:nvGrpSpPr>
            <p:grpSpPr bwMode="auto">
              <a:xfrm rot="-208832">
                <a:off x="5200650" y="2749550"/>
                <a:ext cx="1309688" cy="723900"/>
                <a:chOff x="1079" y="1480"/>
                <a:chExt cx="1055" cy="496"/>
              </a:xfrm>
            </p:grpSpPr>
            <p:grpSp>
              <p:nvGrpSpPr>
                <p:cNvPr id="284" name="Group 886"/>
                <p:cNvGrpSpPr>
                  <a:grpSpLocks/>
                </p:cNvGrpSpPr>
                <p:nvPr/>
              </p:nvGrpSpPr>
              <p:grpSpPr bwMode="auto">
                <a:xfrm>
                  <a:off x="1079" y="1480"/>
                  <a:ext cx="306" cy="207"/>
                  <a:chOff x="3443" y="1344"/>
                  <a:chExt cx="306" cy="207"/>
                </a:xfrm>
              </p:grpSpPr>
              <p:sp>
                <p:nvSpPr>
                  <p:cNvPr id="365" name="Freeform 887"/>
                  <p:cNvSpPr>
                    <a:spLocks/>
                  </p:cNvSpPr>
                  <p:nvPr/>
                </p:nvSpPr>
                <p:spPr bwMode="auto">
                  <a:xfrm>
                    <a:off x="3443" y="1344"/>
                    <a:ext cx="306" cy="207"/>
                  </a:xfrm>
                  <a:custGeom>
                    <a:avLst/>
                    <a:gdLst>
                      <a:gd name="T0" fmla="*/ 22 w 948"/>
                      <a:gd name="T1" fmla="*/ 2 h 655"/>
                      <a:gd name="T2" fmla="*/ 27 w 948"/>
                      <a:gd name="T3" fmla="*/ 0 h 655"/>
                      <a:gd name="T4" fmla="*/ 18 w 948"/>
                      <a:gd name="T5" fmla="*/ 1 h 655"/>
                      <a:gd name="T6" fmla="*/ 6 w 948"/>
                      <a:gd name="T7" fmla="*/ 6 h 655"/>
                      <a:gd name="T8" fmla="*/ 1 w 948"/>
                      <a:gd name="T9" fmla="*/ 11 h 655"/>
                      <a:gd name="T10" fmla="*/ 1 w 948"/>
                      <a:gd name="T11" fmla="*/ 15 h 655"/>
                      <a:gd name="T12" fmla="*/ 3 w 948"/>
                      <a:gd name="T13" fmla="*/ 17 h 655"/>
                      <a:gd name="T14" fmla="*/ 7 w 948"/>
                      <a:gd name="T15" fmla="*/ 21 h 655"/>
                      <a:gd name="T16" fmla="*/ 8 w 948"/>
                      <a:gd name="T17" fmla="*/ 20 h 655"/>
                      <a:gd name="T18" fmla="*/ 6 w 948"/>
                      <a:gd name="T19" fmla="*/ 16 h 655"/>
                      <a:gd name="T20" fmla="*/ 9 w 948"/>
                      <a:gd name="T21" fmla="*/ 15 h 655"/>
                      <a:gd name="T22" fmla="*/ 18 w 948"/>
                      <a:gd name="T23" fmla="*/ 15 h 655"/>
                      <a:gd name="T24" fmla="*/ 20 w 948"/>
                      <a:gd name="T25" fmla="*/ 22 h 655"/>
                      <a:gd name="T26" fmla="*/ 24 w 948"/>
                      <a:gd name="T27" fmla="*/ 34 h 655"/>
                      <a:gd name="T28" fmla="*/ 27 w 948"/>
                      <a:gd name="T29" fmla="*/ 39 h 655"/>
                      <a:gd name="T30" fmla="*/ 25 w 948"/>
                      <a:gd name="T31" fmla="*/ 46 h 655"/>
                      <a:gd name="T32" fmla="*/ 23 w 948"/>
                      <a:gd name="T33" fmla="*/ 51 h 655"/>
                      <a:gd name="T34" fmla="*/ 27 w 948"/>
                      <a:gd name="T35" fmla="*/ 63 h 655"/>
                      <a:gd name="T36" fmla="*/ 31 w 948"/>
                      <a:gd name="T37" fmla="*/ 65 h 655"/>
                      <a:gd name="T38" fmla="*/ 33 w 948"/>
                      <a:gd name="T39" fmla="*/ 61 h 655"/>
                      <a:gd name="T40" fmla="*/ 30 w 948"/>
                      <a:gd name="T41" fmla="*/ 58 h 655"/>
                      <a:gd name="T42" fmla="*/ 28 w 948"/>
                      <a:gd name="T43" fmla="*/ 51 h 655"/>
                      <a:gd name="T44" fmla="*/ 32 w 948"/>
                      <a:gd name="T45" fmla="*/ 46 h 655"/>
                      <a:gd name="T46" fmla="*/ 39 w 948"/>
                      <a:gd name="T47" fmla="*/ 43 h 655"/>
                      <a:gd name="T48" fmla="*/ 56 w 948"/>
                      <a:gd name="T49" fmla="*/ 43 h 655"/>
                      <a:gd name="T50" fmla="*/ 59 w 948"/>
                      <a:gd name="T51" fmla="*/ 44 h 655"/>
                      <a:gd name="T52" fmla="*/ 60 w 948"/>
                      <a:gd name="T53" fmla="*/ 47 h 655"/>
                      <a:gd name="T54" fmla="*/ 62 w 948"/>
                      <a:gd name="T55" fmla="*/ 52 h 655"/>
                      <a:gd name="T56" fmla="*/ 54 w 948"/>
                      <a:gd name="T57" fmla="*/ 59 h 655"/>
                      <a:gd name="T58" fmla="*/ 55 w 948"/>
                      <a:gd name="T59" fmla="*/ 62 h 655"/>
                      <a:gd name="T60" fmla="*/ 60 w 948"/>
                      <a:gd name="T61" fmla="*/ 58 h 655"/>
                      <a:gd name="T62" fmla="*/ 67 w 948"/>
                      <a:gd name="T63" fmla="*/ 54 h 655"/>
                      <a:gd name="T64" fmla="*/ 69 w 948"/>
                      <a:gd name="T65" fmla="*/ 52 h 655"/>
                      <a:gd name="T66" fmla="*/ 68 w 948"/>
                      <a:gd name="T67" fmla="*/ 48 h 655"/>
                      <a:gd name="T68" fmla="*/ 70 w 948"/>
                      <a:gd name="T69" fmla="*/ 48 h 655"/>
                      <a:gd name="T70" fmla="*/ 78 w 948"/>
                      <a:gd name="T71" fmla="*/ 55 h 655"/>
                      <a:gd name="T72" fmla="*/ 81 w 948"/>
                      <a:gd name="T73" fmla="*/ 63 h 655"/>
                      <a:gd name="T74" fmla="*/ 87 w 948"/>
                      <a:gd name="T75" fmla="*/ 61 h 655"/>
                      <a:gd name="T76" fmla="*/ 84 w 948"/>
                      <a:gd name="T77" fmla="*/ 58 h 655"/>
                      <a:gd name="T78" fmla="*/ 81 w 948"/>
                      <a:gd name="T79" fmla="*/ 52 h 655"/>
                      <a:gd name="T80" fmla="*/ 78 w 948"/>
                      <a:gd name="T81" fmla="*/ 49 h 655"/>
                      <a:gd name="T82" fmla="*/ 77 w 948"/>
                      <a:gd name="T83" fmla="*/ 42 h 655"/>
                      <a:gd name="T84" fmla="*/ 81 w 948"/>
                      <a:gd name="T85" fmla="*/ 38 h 655"/>
                      <a:gd name="T86" fmla="*/ 85 w 948"/>
                      <a:gd name="T87" fmla="*/ 32 h 655"/>
                      <a:gd name="T88" fmla="*/ 93 w 948"/>
                      <a:gd name="T89" fmla="*/ 28 h 655"/>
                      <a:gd name="T90" fmla="*/ 99 w 948"/>
                      <a:gd name="T91" fmla="*/ 25 h 655"/>
                      <a:gd name="T92" fmla="*/ 93 w 948"/>
                      <a:gd name="T93" fmla="*/ 26 h 655"/>
                      <a:gd name="T94" fmla="*/ 82 w 948"/>
                      <a:gd name="T95" fmla="*/ 24 h 655"/>
                      <a:gd name="T96" fmla="*/ 72 w 948"/>
                      <a:gd name="T97" fmla="*/ 21 h 655"/>
                      <a:gd name="T98" fmla="*/ 56 w 948"/>
                      <a:gd name="T99" fmla="*/ 21 h 655"/>
                      <a:gd name="T100" fmla="*/ 41 w 948"/>
                      <a:gd name="T101" fmla="*/ 20 h 655"/>
                      <a:gd name="T102" fmla="*/ 30 w 948"/>
                      <a:gd name="T103" fmla="*/ 15 h 655"/>
                      <a:gd name="T104" fmla="*/ 18 w 948"/>
                      <a:gd name="T105" fmla="*/ 4 h 655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948" h="655">
                        <a:moveTo>
                          <a:pt x="171" y="42"/>
                        </a:moveTo>
                        <a:lnTo>
                          <a:pt x="185" y="32"/>
                        </a:lnTo>
                        <a:lnTo>
                          <a:pt x="208" y="18"/>
                        </a:lnTo>
                        <a:lnTo>
                          <a:pt x="235" y="5"/>
                        </a:lnTo>
                        <a:lnTo>
                          <a:pt x="249" y="2"/>
                        </a:lnTo>
                        <a:lnTo>
                          <a:pt x="261" y="2"/>
                        </a:lnTo>
                        <a:lnTo>
                          <a:pt x="246" y="0"/>
                        </a:lnTo>
                        <a:lnTo>
                          <a:pt x="225" y="1"/>
                        </a:lnTo>
                        <a:lnTo>
                          <a:pt x="175" y="10"/>
                        </a:lnTo>
                        <a:lnTo>
                          <a:pt x="125" y="25"/>
                        </a:lnTo>
                        <a:lnTo>
                          <a:pt x="91" y="38"/>
                        </a:lnTo>
                        <a:lnTo>
                          <a:pt x="58" y="60"/>
                        </a:lnTo>
                        <a:lnTo>
                          <a:pt x="39" y="76"/>
                        </a:lnTo>
                        <a:lnTo>
                          <a:pt x="21" y="94"/>
                        </a:lnTo>
                        <a:lnTo>
                          <a:pt x="7" y="113"/>
                        </a:lnTo>
                        <a:lnTo>
                          <a:pt x="0" y="131"/>
                        </a:lnTo>
                        <a:lnTo>
                          <a:pt x="1" y="139"/>
                        </a:lnTo>
                        <a:lnTo>
                          <a:pt x="6" y="147"/>
                        </a:lnTo>
                        <a:lnTo>
                          <a:pt x="13" y="153"/>
                        </a:lnTo>
                        <a:lnTo>
                          <a:pt x="24" y="160"/>
                        </a:lnTo>
                        <a:lnTo>
                          <a:pt x="30" y="171"/>
                        </a:lnTo>
                        <a:lnTo>
                          <a:pt x="39" y="184"/>
                        </a:lnTo>
                        <a:lnTo>
                          <a:pt x="58" y="203"/>
                        </a:lnTo>
                        <a:lnTo>
                          <a:pt x="66" y="207"/>
                        </a:lnTo>
                        <a:lnTo>
                          <a:pt x="62" y="196"/>
                        </a:lnTo>
                        <a:lnTo>
                          <a:pt x="79" y="199"/>
                        </a:lnTo>
                        <a:lnTo>
                          <a:pt x="81" y="197"/>
                        </a:lnTo>
                        <a:lnTo>
                          <a:pt x="74" y="187"/>
                        </a:lnTo>
                        <a:lnTo>
                          <a:pt x="64" y="174"/>
                        </a:lnTo>
                        <a:lnTo>
                          <a:pt x="60" y="162"/>
                        </a:lnTo>
                        <a:lnTo>
                          <a:pt x="65" y="157"/>
                        </a:lnTo>
                        <a:lnTo>
                          <a:pt x="72" y="153"/>
                        </a:lnTo>
                        <a:lnTo>
                          <a:pt x="84" y="151"/>
                        </a:lnTo>
                        <a:lnTo>
                          <a:pt x="103" y="149"/>
                        </a:lnTo>
                        <a:lnTo>
                          <a:pt x="161" y="148"/>
                        </a:lnTo>
                        <a:lnTo>
                          <a:pt x="175" y="151"/>
                        </a:lnTo>
                        <a:lnTo>
                          <a:pt x="182" y="161"/>
                        </a:lnTo>
                        <a:lnTo>
                          <a:pt x="188" y="186"/>
                        </a:lnTo>
                        <a:lnTo>
                          <a:pt x="194" y="223"/>
                        </a:lnTo>
                        <a:lnTo>
                          <a:pt x="203" y="267"/>
                        </a:lnTo>
                        <a:lnTo>
                          <a:pt x="213" y="308"/>
                        </a:lnTo>
                        <a:lnTo>
                          <a:pt x="226" y="340"/>
                        </a:lnTo>
                        <a:lnTo>
                          <a:pt x="240" y="359"/>
                        </a:lnTo>
                        <a:lnTo>
                          <a:pt x="251" y="372"/>
                        </a:lnTo>
                        <a:lnTo>
                          <a:pt x="259" y="385"/>
                        </a:lnTo>
                        <a:lnTo>
                          <a:pt x="260" y="403"/>
                        </a:lnTo>
                        <a:lnTo>
                          <a:pt x="254" y="424"/>
                        </a:lnTo>
                        <a:lnTo>
                          <a:pt x="236" y="459"/>
                        </a:lnTo>
                        <a:lnTo>
                          <a:pt x="226" y="477"/>
                        </a:lnTo>
                        <a:lnTo>
                          <a:pt x="220" y="491"/>
                        </a:lnTo>
                        <a:lnTo>
                          <a:pt x="219" y="506"/>
                        </a:lnTo>
                        <a:lnTo>
                          <a:pt x="226" y="527"/>
                        </a:lnTo>
                        <a:lnTo>
                          <a:pt x="244" y="580"/>
                        </a:lnTo>
                        <a:lnTo>
                          <a:pt x="263" y="626"/>
                        </a:lnTo>
                        <a:lnTo>
                          <a:pt x="270" y="635"/>
                        </a:lnTo>
                        <a:lnTo>
                          <a:pt x="277" y="642"/>
                        </a:lnTo>
                        <a:lnTo>
                          <a:pt x="294" y="651"/>
                        </a:lnTo>
                        <a:lnTo>
                          <a:pt x="311" y="654"/>
                        </a:lnTo>
                        <a:lnTo>
                          <a:pt x="317" y="655"/>
                        </a:lnTo>
                        <a:lnTo>
                          <a:pt x="315" y="614"/>
                        </a:lnTo>
                        <a:lnTo>
                          <a:pt x="291" y="614"/>
                        </a:lnTo>
                        <a:lnTo>
                          <a:pt x="301" y="597"/>
                        </a:lnTo>
                        <a:lnTo>
                          <a:pt x="289" y="583"/>
                        </a:lnTo>
                        <a:lnTo>
                          <a:pt x="276" y="554"/>
                        </a:lnTo>
                        <a:lnTo>
                          <a:pt x="267" y="524"/>
                        </a:lnTo>
                        <a:lnTo>
                          <a:pt x="266" y="510"/>
                        </a:lnTo>
                        <a:lnTo>
                          <a:pt x="268" y="501"/>
                        </a:lnTo>
                        <a:lnTo>
                          <a:pt x="281" y="483"/>
                        </a:lnTo>
                        <a:lnTo>
                          <a:pt x="309" y="459"/>
                        </a:lnTo>
                        <a:lnTo>
                          <a:pt x="327" y="449"/>
                        </a:lnTo>
                        <a:lnTo>
                          <a:pt x="348" y="440"/>
                        </a:lnTo>
                        <a:lnTo>
                          <a:pt x="373" y="434"/>
                        </a:lnTo>
                        <a:lnTo>
                          <a:pt x="402" y="432"/>
                        </a:lnTo>
                        <a:lnTo>
                          <a:pt x="489" y="434"/>
                        </a:lnTo>
                        <a:lnTo>
                          <a:pt x="535" y="434"/>
                        </a:lnTo>
                        <a:lnTo>
                          <a:pt x="559" y="433"/>
                        </a:lnTo>
                        <a:lnTo>
                          <a:pt x="566" y="435"/>
                        </a:lnTo>
                        <a:lnTo>
                          <a:pt x="571" y="437"/>
                        </a:lnTo>
                        <a:lnTo>
                          <a:pt x="574" y="448"/>
                        </a:lnTo>
                        <a:lnTo>
                          <a:pt x="574" y="459"/>
                        </a:lnTo>
                        <a:lnTo>
                          <a:pt x="577" y="475"/>
                        </a:lnTo>
                        <a:lnTo>
                          <a:pt x="581" y="488"/>
                        </a:lnTo>
                        <a:lnTo>
                          <a:pt x="591" y="508"/>
                        </a:lnTo>
                        <a:lnTo>
                          <a:pt x="595" y="525"/>
                        </a:lnTo>
                        <a:lnTo>
                          <a:pt x="592" y="532"/>
                        </a:lnTo>
                        <a:lnTo>
                          <a:pt x="584" y="540"/>
                        </a:lnTo>
                        <a:lnTo>
                          <a:pt x="522" y="595"/>
                        </a:lnTo>
                        <a:lnTo>
                          <a:pt x="471" y="639"/>
                        </a:lnTo>
                        <a:lnTo>
                          <a:pt x="522" y="642"/>
                        </a:lnTo>
                        <a:lnTo>
                          <a:pt x="529" y="617"/>
                        </a:lnTo>
                        <a:lnTo>
                          <a:pt x="547" y="626"/>
                        </a:lnTo>
                        <a:lnTo>
                          <a:pt x="559" y="604"/>
                        </a:lnTo>
                        <a:lnTo>
                          <a:pt x="577" y="585"/>
                        </a:lnTo>
                        <a:lnTo>
                          <a:pt x="598" y="568"/>
                        </a:lnTo>
                        <a:lnTo>
                          <a:pt x="619" y="554"/>
                        </a:lnTo>
                        <a:lnTo>
                          <a:pt x="642" y="542"/>
                        </a:lnTo>
                        <a:lnTo>
                          <a:pt x="657" y="530"/>
                        </a:lnTo>
                        <a:lnTo>
                          <a:pt x="662" y="525"/>
                        </a:lnTo>
                        <a:lnTo>
                          <a:pt x="665" y="518"/>
                        </a:lnTo>
                        <a:lnTo>
                          <a:pt x="661" y="501"/>
                        </a:lnTo>
                        <a:lnTo>
                          <a:pt x="657" y="484"/>
                        </a:lnTo>
                        <a:lnTo>
                          <a:pt x="658" y="479"/>
                        </a:lnTo>
                        <a:lnTo>
                          <a:pt x="660" y="478"/>
                        </a:lnTo>
                        <a:lnTo>
                          <a:pt x="667" y="478"/>
                        </a:lnTo>
                        <a:lnTo>
                          <a:pt x="673" y="483"/>
                        </a:lnTo>
                        <a:lnTo>
                          <a:pt x="707" y="512"/>
                        </a:lnTo>
                        <a:lnTo>
                          <a:pt x="736" y="534"/>
                        </a:lnTo>
                        <a:lnTo>
                          <a:pt x="746" y="551"/>
                        </a:lnTo>
                        <a:lnTo>
                          <a:pt x="758" y="578"/>
                        </a:lnTo>
                        <a:lnTo>
                          <a:pt x="773" y="627"/>
                        </a:lnTo>
                        <a:lnTo>
                          <a:pt x="779" y="632"/>
                        </a:lnTo>
                        <a:lnTo>
                          <a:pt x="788" y="639"/>
                        </a:lnTo>
                        <a:lnTo>
                          <a:pt x="815" y="654"/>
                        </a:lnTo>
                        <a:lnTo>
                          <a:pt x="839" y="615"/>
                        </a:lnTo>
                        <a:lnTo>
                          <a:pt x="813" y="614"/>
                        </a:lnTo>
                        <a:lnTo>
                          <a:pt x="815" y="597"/>
                        </a:lnTo>
                        <a:lnTo>
                          <a:pt x="804" y="585"/>
                        </a:lnTo>
                        <a:lnTo>
                          <a:pt x="790" y="563"/>
                        </a:lnTo>
                        <a:lnTo>
                          <a:pt x="781" y="542"/>
                        </a:lnTo>
                        <a:lnTo>
                          <a:pt x="779" y="525"/>
                        </a:lnTo>
                        <a:lnTo>
                          <a:pt x="768" y="518"/>
                        </a:lnTo>
                        <a:lnTo>
                          <a:pt x="760" y="507"/>
                        </a:lnTo>
                        <a:lnTo>
                          <a:pt x="753" y="493"/>
                        </a:lnTo>
                        <a:lnTo>
                          <a:pt x="749" y="478"/>
                        </a:lnTo>
                        <a:lnTo>
                          <a:pt x="744" y="445"/>
                        </a:lnTo>
                        <a:lnTo>
                          <a:pt x="744" y="420"/>
                        </a:lnTo>
                        <a:lnTo>
                          <a:pt x="749" y="410"/>
                        </a:lnTo>
                        <a:lnTo>
                          <a:pt x="755" y="399"/>
                        </a:lnTo>
                        <a:lnTo>
                          <a:pt x="777" y="381"/>
                        </a:lnTo>
                        <a:lnTo>
                          <a:pt x="813" y="354"/>
                        </a:lnTo>
                        <a:lnTo>
                          <a:pt x="818" y="341"/>
                        </a:lnTo>
                        <a:lnTo>
                          <a:pt x="818" y="322"/>
                        </a:lnTo>
                        <a:lnTo>
                          <a:pt x="815" y="297"/>
                        </a:lnTo>
                        <a:lnTo>
                          <a:pt x="852" y="292"/>
                        </a:lnTo>
                        <a:lnTo>
                          <a:pt x="893" y="286"/>
                        </a:lnTo>
                        <a:lnTo>
                          <a:pt x="938" y="275"/>
                        </a:lnTo>
                        <a:lnTo>
                          <a:pt x="942" y="266"/>
                        </a:lnTo>
                        <a:lnTo>
                          <a:pt x="948" y="247"/>
                        </a:lnTo>
                        <a:lnTo>
                          <a:pt x="928" y="256"/>
                        </a:lnTo>
                        <a:lnTo>
                          <a:pt x="912" y="261"/>
                        </a:lnTo>
                        <a:lnTo>
                          <a:pt x="890" y="264"/>
                        </a:lnTo>
                        <a:lnTo>
                          <a:pt x="863" y="263"/>
                        </a:lnTo>
                        <a:lnTo>
                          <a:pt x="829" y="257"/>
                        </a:lnTo>
                        <a:lnTo>
                          <a:pt x="787" y="244"/>
                        </a:lnTo>
                        <a:lnTo>
                          <a:pt x="736" y="221"/>
                        </a:lnTo>
                        <a:lnTo>
                          <a:pt x="712" y="211"/>
                        </a:lnTo>
                        <a:lnTo>
                          <a:pt x="691" y="207"/>
                        </a:lnTo>
                        <a:lnTo>
                          <a:pt x="634" y="212"/>
                        </a:lnTo>
                        <a:lnTo>
                          <a:pt x="590" y="215"/>
                        </a:lnTo>
                        <a:lnTo>
                          <a:pt x="542" y="215"/>
                        </a:lnTo>
                        <a:lnTo>
                          <a:pt x="493" y="212"/>
                        </a:lnTo>
                        <a:lnTo>
                          <a:pt x="445" y="205"/>
                        </a:lnTo>
                        <a:lnTo>
                          <a:pt x="398" y="197"/>
                        </a:lnTo>
                        <a:lnTo>
                          <a:pt x="356" y="185"/>
                        </a:lnTo>
                        <a:lnTo>
                          <a:pt x="319" y="170"/>
                        </a:lnTo>
                        <a:lnTo>
                          <a:pt x="291" y="151"/>
                        </a:lnTo>
                        <a:lnTo>
                          <a:pt x="225" y="94"/>
                        </a:lnTo>
                        <a:lnTo>
                          <a:pt x="190" y="61"/>
                        </a:lnTo>
                        <a:lnTo>
                          <a:pt x="171" y="4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66" name="Freeform 888"/>
                  <p:cNvSpPr>
                    <a:spLocks/>
                  </p:cNvSpPr>
                  <p:nvPr/>
                </p:nvSpPr>
                <p:spPr bwMode="auto">
                  <a:xfrm>
                    <a:off x="3469" y="1365"/>
                    <a:ext cx="5" cy="3"/>
                  </a:xfrm>
                  <a:custGeom>
                    <a:avLst/>
                    <a:gdLst>
                      <a:gd name="T0" fmla="*/ 1 w 19"/>
                      <a:gd name="T1" fmla="*/ 1 h 12"/>
                      <a:gd name="T2" fmla="*/ 1 w 19"/>
                      <a:gd name="T3" fmla="*/ 1 h 12"/>
                      <a:gd name="T4" fmla="*/ 1 w 19"/>
                      <a:gd name="T5" fmla="*/ 1 h 12"/>
                      <a:gd name="T6" fmla="*/ 1 w 19"/>
                      <a:gd name="T7" fmla="*/ 0 h 12"/>
                      <a:gd name="T8" fmla="*/ 1 w 19"/>
                      <a:gd name="T9" fmla="*/ 0 h 12"/>
                      <a:gd name="T10" fmla="*/ 0 w 19"/>
                      <a:gd name="T11" fmla="*/ 0 h 12"/>
                      <a:gd name="T12" fmla="*/ 0 w 19"/>
                      <a:gd name="T13" fmla="*/ 1 h 12"/>
                      <a:gd name="T14" fmla="*/ 0 w 19"/>
                      <a:gd name="T15" fmla="*/ 1 h 12"/>
                      <a:gd name="T16" fmla="*/ 1 w 19"/>
                      <a:gd name="T17" fmla="*/ 1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9" h="12">
                        <a:moveTo>
                          <a:pt x="9" y="12"/>
                        </a:moveTo>
                        <a:lnTo>
                          <a:pt x="16" y="11"/>
                        </a:lnTo>
                        <a:lnTo>
                          <a:pt x="19" y="6"/>
                        </a:lnTo>
                        <a:lnTo>
                          <a:pt x="16" y="1"/>
                        </a:lnTo>
                        <a:lnTo>
                          <a:pt x="9" y="0"/>
                        </a:lnTo>
                        <a:lnTo>
                          <a:pt x="4" y="1"/>
                        </a:lnTo>
                        <a:lnTo>
                          <a:pt x="0" y="6"/>
                        </a:lnTo>
                        <a:lnTo>
                          <a:pt x="4" y="11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67" name="Freeform 889"/>
                  <p:cNvSpPr>
                    <a:spLocks/>
                  </p:cNvSpPr>
                  <p:nvPr/>
                </p:nvSpPr>
                <p:spPr bwMode="auto">
                  <a:xfrm>
                    <a:off x="3477" y="1365"/>
                    <a:ext cx="21" cy="42"/>
                  </a:xfrm>
                  <a:custGeom>
                    <a:avLst/>
                    <a:gdLst>
                      <a:gd name="T0" fmla="*/ 4 w 64"/>
                      <a:gd name="T1" fmla="*/ 0 h 131"/>
                      <a:gd name="T2" fmla="*/ 3 w 64"/>
                      <a:gd name="T3" fmla="*/ 1 h 131"/>
                      <a:gd name="T4" fmla="*/ 2 w 64"/>
                      <a:gd name="T5" fmla="*/ 2 h 131"/>
                      <a:gd name="T6" fmla="*/ 1 w 64"/>
                      <a:gd name="T7" fmla="*/ 4 h 131"/>
                      <a:gd name="T8" fmla="*/ 0 w 64"/>
                      <a:gd name="T9" fmla="*/ 6 h 131"/>
                      <a:gd name="T10" fmla="*/ 0 w 64"/>
                      <a:gd name="T11" fmla="*/ 9 h 131"/>
                      <a:gd name="T12" fmla="*/ 1 w 64"/>
                      <a:gd name="T13" fmla="*/ 10 h 131"/>
                      <a:gd name="T14" fmla="*/ 1 w 64"/>
                      <a:gd name="T15" fmla="*/ 11 h 131"/>
                      <a:gd name="T16" fmla="*/ 2 w 64"/>
                      <a:gd name="T17" fmla="*/ 12 h 131"/>
                      <a:gd name="T18" fmla="*/ 3 w 64"/>
                      <a:gd name="T19" fmla="*/ 13 h 131"/>
                      <a:gd name="T20" fmla="*/ 4 w 64"/>
                      <a:gd name="T21" fmla="*/ 13 h 131"/>
                      <a:gd name="T22" fmla="*/ 6 w 64"/>
                      <a:gd name="T23" fmla="*/ 13 h 131"/>
                      <a:gd name="T24" fmla="*/ 6 w 64"/>
                      <a:gd name="T25" fmla="*/ 11 h 131"/>
                      <a:gd name="T26" fmla="*/ 6 w 64"/>
                      <a:gd name="T27" fmla="*/ 8 h 131"/>
                      <a:gd name="T28" fmla="*/ 6 w 64"/>
                      <a:gd name="T29" fmla="*/ 4 h 131"/>
                      <a:gd name="T30" fmla="*/ 7 w 64"/>
                      <a:gd name="T31" fmla="*/ 2 h 131"/>
                      <a:gd name="T32" fmla="*/ 4 w 64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64" h="131">
                        <a:moveTo>
                          <a:pt x="39" y="0"/>
                        </a:moveTo>
                        <a:lnTo>
                          <a:pt x="28" y="8"/>
                        </a:lnTo>
                        <a:lnTo>
                          <a:pt x="15" y="22"/>
                        </a:lnTo>
                        <a:lnTo>
                          <a:pt x="6" y="42"/>
                        </a:lnTo>
                        <a:lnTo>
                          <a:pt x="0" y="62"/>
                        </a:lnTo>
                        <a:lnTo>
                          <a:pt x="2" y="85"/>
                        </a:lnTo>
                        <a:lnTo>
                          <a:pt x="5" y="95"/>
                        </a:lnTo>
                        <a:lnTo>
                          <a:pt x="11" y="104"/>
                        </a:lnTo>
                        <a:lnTo>
                          <a:pt x="19" y="113"/>
                        </a:lnTo>
                        <a:lnTo>
                          <a:pt x="29" y="121"/>
                        </a:lnTo>
                        <a:lnTo>
                          <a:pt x="41" y="127"/>
                        </a:lnTo>
                        <a:lnTo>
                          <a:pt x="58" y="131"/>
                        </a:lnTo>
                        <a:lnTo>
                          <a:pt x="54" y="110"/>
                        </a:lnTo>
                        <a:lnTo>
                          <a:pt x="54" y="76"/>
                        </a:lnTo>
                        <a:lnTo>
                          <a:pt x="58" y="42"/>
                        </a:lnTo>
                        <a:lnTo>
                          <a:pt x="64" y="2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68" name="Freeform 890"/>
                  <p:cNvSpPr>
                    <a:spLocks/>
                  </p:cNvSpPr>
                  <p:nvPr/>
                </p:nvSpPr>
                <p:spPr bwMode="auto">
                  <a:xfrm>
                    <a:off x="3541" y="1481"/>
                    <a:ext cx="63" cy="49"/>
                  </a:xfrm>
                  <a:custGeom>
                    <a:avLst/>
                    <a:gdLst>
                      <a:gd name="T0" fmla="*/ 0 w 193"/>
                      <a:gd name="T1" fmla="*/ 3 h 154"/>
                      <a:gd name="T2" fmla="*/ 0 w 193"/>
                      <a:gd name="T3" fmla="*/ 4 h 154"/>
                      <a:gd name="T4" fmla="*/ 0 w 193"/>
                      <a:gd name="T5" fmla="*/ 4 h 154"/>
                      <a:gd name="T6" fmla="*/ 1 w 193"/>
                      <a:gd name="T7" fmla="*/ 7 h 154"/>
                      <a:gd name="T8" fmla="*/ 2 w 193"/>
                      <a:gd name="T9" fmla="*/ 10 h 154"/>
                      <a:gd name="T10" fmla="*/ 4 w 193"/>
                      <a:gd name="T11" fmla="*/ 11 h 154"/>
                      <a:gd name="T12" fmla="*/ 8 w 193"/>
                      <a:gd name="T13" fmla="*/ 13 h 154"/>
                      <a:gd name="T14" fmla="*/ 15 w 193"/>
                      <a:gd name="T15" fmla="*/ 16 h 154"/>
                      <a:gd name="T16" fmla="*/ 18 w 193"/>
                      <a:gd name="T17" fmla="*/ 16 h 154"/>
                      <a:gd name="T18" fmla="*/ 21 w 193"/>
                      <a:gd name="T19" fmla="*/ 16 h 154"/>
                      <a:gd name="T20" fmla="*/ 20 w 193"/>
                      <a:gd name="T21" fmla="*/ 12 h 154"/>
                      <a:gd name="T22" fmla="*/ 16 w 193"/>
                      <a:gd name="T23" fmla="*/ 13 h 154"/>
                      <a:gd name="T24" fmla="*/ 16 w 193"/>
                      <a:gd name="T25" fmla="*/ 12 h 154"/>
                      <a:gd name="T26" fmla="*/ 15 w 193"/>
                      <a:gd name="T27" fmla="*/ 12 h 154"/>
                      <a:gd name="T28" fmla="*/ 13 w 193"/>
                      <a:gd name="T29" fmla="*/ 12 h 154"/>
                      <a:gd name="T30" fmla="*/ 11 w 193"/>
                      <a:gd name="T31" fmla="*/ 11 h 154"/>
                      <a:gd name="T32" fmla="*/ 9 w 193"/>
                      <a:gd name="T33" fmla="*/ 10 h 154"/>
                      <a:gd name="T34" fmla="*/ 7 w 193"/>
                      <a:gd name="T35" fmla="*/ 9 h 154"/>
                      <a:gd name="T36" fmla="*/ 7 w 193"/>
                      <a:gd name="T37" fmla="*/ 8 h 154"/>
                      <a:gd name="T38" fmla="*/ 7 w 193"/>
                      <a:gd name="T39" fmla="*/ 8 h 154"/>
                      <a:gd name="T40" fmla="*/ 7 w 193"/>
                      <a:gd name="T41" fmla="*/ 5 h 154"/>
                      <a:gd name="T42" fmla="*/ 8 w 193"/>
                      <a:gd name="T43" fmla="*/ 0 h 154"/>
                      <a:gd name="T44" fmla="*/ 6 w 193"/>
                      <a:gd name="T45" fmla="*/ 0 h 154"/>
                      <a:gd name="T46" fmla="*/ 3 w 193"/>
                      <a:gd name="T47" fmla="*/ 1 h 154"/>
                      <a:gd name="T48" fmla="*/ 1 w 193"/>
                      <a:gd name="T49" fmla="*/ 2 h 154"/>
                      <a:gd name="T50" fmla="*/ 0 w 193"/>
                      <a:gd name="T51" fmla="*/ 3 h 15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93" h="154">
                        <a:moveTo>
                          <a:pt x="3" y="25"/>
                        </a:moveTo>
                        <a:lnTo>
                          <a:pt x="0" y="34"/>
                        </a:lnTo>
                        <a:lnTo>
                          <a:pt x="0" y="43"/>
                        </a:lnTo>
                        <a:lnTo>
                          <a:pt x="5" y="67"/>
                        </a:lnTo>
                        <a:lnTo>
                          <a:pt x="20" y="101"/>
                        </a:lnTo>
                        <a:lnTo>
                          <a:pt x="38" y="112"/>
                        </a:lnTo>
                        <a:lnTo>
                          <a:pt x="76" y="128"/>
                        </a:lnTo>
                        <a:lnTo>
                          <a:pt x="142" y="153"/>
                        </a:lnTo>
                        <a:lnTo>
                          <a:pt x="164" y="154"/>
                        </a:lnTo>
                        <a:lnTo>
                          <a:pt x="193" y="153"/>
                        </a:lnTo>
                        <a:lnTo>
                          <a:pt x="187" y="122"/>
                        </a:lnTo>
                        <a:lnTo>
                          <a:pt x="152" y="125"/>
                        </a:lnTo>
                        <a:lnTo>
                          <a:pt x="150" y="115"/>
                        </a:lnTo>
                        <a:lnTo>
                          <a:pt x="139" y="116"/>
                        </a:lnTo>
                        <a:lnTo>
                          <a:pt x="126" y="115"/>
                        </a:lnTo>
                        <a:lnTo>
                          <a:pt x="102" y="108"/>
                        </a:lnTo>
                        <a:lnTo>
                          <a:pt x="82" y="97"/>
                        </a:lnTo>
                        <a:lnTo>
                          <a:pt x="67" y="89"/>
                        </a:lnTo>
                        <a:lnTo>
                          <a:pt x="63" y="83"/>
                        </a:lnTo>
                        <a:lnTo>
                          <a:pt x="62" y="75"/>
                        </a:lnTo>
                        <a:lnTo>
                          <a:pt x="63" y="51"/>
                        </a:lnTo>
                        <a:lnTo>
                          <a:pt x="71" y="0"/>
                        </a:lnTo>
                        <a:lnTo>
                          <a:pt x="53" y="2"/>
                        </a:lnTo>
                        <a:lnTo>
                          <a:pt x="31" y="9"/>
                        </a:lnTo>
                        <a:lnTo>
                          <a:pt x="13" y="17"/>
                        </a:lnTo>
                        <a:lnTo>
                          <a:pt x="3" y="25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85" name="Group 891"/>
                <p:cNvGrpSpPr>
                  <a:grpSpLocks/>
                </p:cNvGrpSpPr>
                <p:nvPr/>
              </p:nvGrpSpPr>
              <p:grpSpPr bwMode="auto">
                <a:xfrm>
                  <a:off x="1459" y="1529"/>
                  <a:ext cx="237" cy="155"/>
                  <a:chOff x="3823" y="1393"/>
                  <a:chExt cx="237" cy="155"/>
                </a:xfrm>
              </p:grpSpPr>
              <p:sp>
                <p:nvSpPr>
                  <p:cNvPr id="363" name="Freeform 892"/>
                  <p:cNvSpPr>
                    <a:spLocks/>
                  </p:cNvSpPr>
                  <p:nvPr/>
                </p:nvSpPr>
                <p:spPr bwMode="auto">
                  <a:xfrm>
                    <a:off x="3823" y="1393"/>
                    <a:ext cx="89" cy="49"/>
                  </a:xfrm>
                  <a:custGeom>
                    <a:avLst/>
                    <a:gdLst>
                      <a:gd name="T0" fmla="*/ 14 w 273"/>
                      <a:gd name="T1" fmla="*/ 2 h 155"/>
                      <a:gd name="T2" fmla="*/ 11 w 273"/>
                      <a:gd name="T3" fmla="*/ 2 h 155"/>
                      <a:gd name="T4" fmla="*/ 10 w 273"/>
                      <a:gd name="T5" fmla="*/ 2 h 155"/>
                      <a:gd name="T6" fmla="*/ 10 w 273"/>
                      <a:gd name="T7" fmla="*/ 3 h 155"/>
                      <a:gd name="T8" fmla="*/ 9 w 273"/>
                      <a:gd name="T9" fmla="*/ 4 h 155"/>
                      <a:gd name="T10" fmla="*/ 8 w 273"/>
                      <a:gd name="T11" fmla="*/ 4 h 155"/>
                      <a:gd name="T12" fmla="*/ 8 w 273"/>
                      <a:gd name="T13" fmla="*/ 3 h 155"/>
                      <a:gd name="T14" fmla="*/ 7 w 273"/>
                      <a:gd name="T15" fmla="*/ 2 h 155"/>
                      <a:gd name="T16" fmla="*/ 6 w 273"/>
                      <a:gd name="T17" fmla="*/ 1 h 155"/>
                      <a:gd name="T18" fmla="*/ 4 w 273"/>
                      <a:gd name="T19" fmla="*/ 0 h 155"/>
                      <a:gd name="T20" fmla="*/ 1 w 273"/>
                      <a:gd name="T21" fmla="*/ 0 h 155"/>
                      <a:gd name="T22" fmla="*/ 0 w 273"/>
                      <a:gd name="T23" fmla="*/ 0 h 155"/>
                      <a:gd name="T24" fmla="*/ 0 w 273"/>
                      <a:gd name="T25" fmla="*/ 0 h 155"/>
                      <a:gd name="T26" fmla="*/ 1 w 273"/>
                      <a:gd name="T27" fmla="*/ 2 h 155"/>
                      <a:gd name="T28" fmla="*/ 1 w 273"/>
                      <a:gd name="T29" fmla="*/ 3 h 155"/>
                      <a:gd name="T30" fmla="*/ 2 w 273"/>
                      <a:gd name="T31" fmla="*/ 3 h 155"/>
                      <a:gd name="T32" fmla="*/ 3 w 273"/>
                      <a:gd name="T33" fmla="*/ 4 h 155"/>
                      <a:gd name="T34" fmla="*/ 5 w 273"/>
                      <a:gd name="T35" fmla="*/ 5 h 155"/>
                      <a:gd name="T36" fmla="*/ 7 w 273"/>
                      <a:gd name="T37" fmla="*/ 5 h 155"/>
                      <a:gd name="T38" fmla="*/ 8 w 273"/>
                      <a:gd name="T39" fmla="*/ 5 h 155"/>
                      <a:gd name="T40" fmla="*/ 8 w 273"/>
                      <a:gd name="T41" fmla="*/ 6 h 155"/>
                      <a:gd name="T42" fmla="*/ 8 w 273"/>
                      <a:gd name="T43" fmla="*/ 7 h 155"/>
                      <a:gd name="T44" fmla="*/ 8 w 273"/>
                      <a:gd name="T45" fmla="*/ 8 h 155"/>
                      <a:gd name="T46" fmla="*/ 8 w 273"/>
                      <a:gd name="T47" fmla="*/ 9 h 155"/>
                      <a:gd name="T48" fmla="*/ 9 w 273"/>
                      <a:gd name="T49" fmla="*/ 10 h 155"/>
                      <a:gd name="T50" fmla="*/ 10 w 273"/>
                      <a:gd name="T51" fmla="*/ 11 h 155"/>
                      <a:gd name="T52" fmla="*/ 10 w 273"/>
                      <a:gd name="T53" fmla="*/ 11 h 155"/>
                      <a:gd name="T54" fmla="*/ 10 w 273"/>
                      <a:gd name="T55" fmla="*/ 13 h 155"/>
                      <a:gd name="T56" fmla="*/ 11 w 273"/>
                      <a:gd name="T57" fmla="*/ 14 h 155"/>
                      <a:gd name="T58" fmla="*/ 11 w 273"/>
                      <a:gd name="T59" fmla="*/ 15 h 155"/>
                      <a:gd name="T60" fmla="*/ 12 w 273"/>
                      <a:gd name="T61" fmla="*/ 15 h 155"/>
                      <a:gd name="T62" fmla="*/ 13 w 273"/>
                      <a:gd name="T63" fmla="*/ 15 h 155"/>
                      <a:gd name="T64" fmla="*/ 15 w 273"/>
                      <a:gd name="T65" fmla="*/ 15 h 155"/>
                      <a:gd name="T66" fmla="*/ 17 w 273"/>
                      <a:gd name="T67" fmla="*/ 15 h 155"/>
                      <a:gd name="T68" fmla="*/ 17 w 273"/>
                      <a:gd name="T69" fmla="*/ 14 h 155"/>
                      <a:gd name="T70" fmla="*/ 17 w 273"/>
                      <a:gd name="T71" fmla="*/ 13 h 155"/>
                      <a:gd name="T72" fmla="*/ 18 w 273"/>
                      <a:gd name="T73" fmla="*/ 12 h 155"/>
                      <a:gd name="T74" fmla="*/ 18 w 273"/>
                      <a:gd name="T75" fmla="*/ 10 h 155"/>
                      <a:gd name="T76" fmla="*/ 19 w 273"/>
                      <a:gd name="T77" fmla="*/ 9 h 155"/>
                      <a:gd name="T78" fmla="*/ 20 w 273"/>
                      <a:gd name="T79" fmla="*/ 7 h 155"/>
                      <a:gd name="T80" fmla="*/ 20 w 273"/>
                      <a:gd name="T81" fmla="*/ 6 h 155"/>
                      <a:gd name="T82" fmla="*/ 20 w 273"/>
                      <a:gd name="T83" fmla="*/ 6 h 155"/>
                      <a:gd name="T84" fmla="*/ 20 w 273"/>
                      <a:gd name="T85" fmla="*/ 6 h 155"/>
                      <a:gd name="T86" fmla="*/ 21 w 273"/>
                      <a:gd name="T87" fmla="*/ 6 h 155"/>
                      <a:gd name="T88" fmla="*/ 24 w 273"/>
                      <a:gd name="T89" fmla="*/ 6 h 155"/>
                      <a:gd name="T90" fmla="*/ 26 w 273"/>
                      <a:gd name="T91" fmla="*/ 5 h 155"/>
                      <a:gd name="T92" fmla="*/ 28 w 273"/>
                      <a:gd name="T93" fmla="*/ 4 h 155"/>
                      <a:gd name="T94" fmla="*/ 29 w 273"/>
                      <a:gd name="T95" fmla="*/ 4 h 155"/>
                      <a:gd name="T96" fmla="*/ 29 w 273"/>
                      <a:gd name="T97" fmla="*/ 3 h 155"/>
                      <a:gd name="T98" fmla="*/ 28 w 273"/>
                      <a:gd name="T99" fmla="*/ 3 h 155"/>
                      <a:gd name="T100" fmla="*/ 27 w 273"/>
                      <a:gd name="T101" fmla="*/ 3 h 155"/>
                      <a:gd name="T102" fmla="*/ 26 w 273"/>
                      <a:gd name="T103" fmla="*/ 2 h 155"/>
                      <a:gd name="T104" fmla="*/ 24 w 273"/>
                      <a:gd name="T105" fmla="*/ 2 h 155"/>
                      <a:gd name="T106" fmla="*/ 22 w 273"/>
                      <a:gd name="T107" fmla="*/ 3 h 155"/>
                      <a:gd name="T108" fmla="*/ 21 w 273"/>
                      <a:gd name="T109" fmla="*/ 3 h 155"/>
                      <a:gd name="T110" fmla="*/ 20 w 273"/>
                      <a:gd name="T111" fmla="*/ 4 h 155"/>
                      <a:gd name="T112" fmla="*/ 19 w 273"/>
                      <a:gd name="T113" fmla="*/ 4 h 155"/>
                      <a:gd name="T114" fmla="*/ 19 w 273"/>
                      <a:gd name="T115" fmla="*/ 3 h 155"/>
                      <a:gd name="T116" fmla="*/ 18 w 273"/>
                      <a:gd name="T117" fmla="*/ 3 h 155"/>
                      <a:gd name="T118" fmla="*/ 17 w 273"/>
                      <a:gd name="T119" fmla="*/ 2 h 155"/>
                      <a:gd name="T120" fmla="*/ 16 w 273"/>
                      <a:gd name="T121" fmla="*/ 2 h 155"/>
                      <a:gd name="T122" fmla="*/ 14 w 273"/>
                      <a:gd name="T123" fmla="*/ 2 h 155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273" h="155">
                        <a:moveTo>
                          <a:pt x="131" y="15"/>
                        </a:moveTo>
                        <a:lnTo>
                          <a:pt x="105" y="17"/>
                        </a:lnTo>
                        <a:lnTo>
                          <a:pt x="98" y="22"/>
                        </a:lnTo>
                        <a:lnTo>
                          <a:pt x="91" y="28"/>
                        </a:lnTo>
                        <a:lnTo>
                          <a:pt x="83" y="39"/>
                        </a:lnTo>
                        <a:lnTo>
                          <a:pt x="81" y="39"/>
                        </a:lnTo>
                        <a:lnTo>
                          <a:pt x="76" y="33"/>
                        </a:lnTo>
                        <a:lnTo>
                          <a:pt x="70" y="19"/>
                        </a:lnTo>
                        <a:lnTo>
                          <a:pt x="55" y="8"/>
                        </a:lnTo>
                        <a:lnTo>
                          <a:pt x="33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lnTo>
                          <a:pt x="2" y="3"/>
                        </a:lnTo>
                        <a:lnTo>
                          <a:pt x="8" y="16"/>
                        </a:lnTo>
                        <a:lnTo>
                          <a:pt x="13" y="26"/>
                        </a:lnTo>
                        <a:lnTo>
                          <a:pt x="20" y="36"/>
                        </a:lnTo>
                        <a:lnTo>
                          <a:pt x="30" y="44"/>
                        </a:lnTo>
                        <a:lnTo>
                          <a:pt x="44" y="48"/>
                        </a:lnTo>
                        <a:lnTo>
                          <a:pt x="71" y="48"/>
                        </a:lnTo>
                        <a:lnTo>
                          <a:pt x="78" y="51"/>
                        </a:lnTo>
                        <a:lnTo>
                          <a:pt x="76" y="60"/>
                        </a:lnTo>
                        <a:lnTo>
                          <a:pt x="74" y="71"/>
                        </a:lnTo>
                        <a:lnTo>
                          <a:pt x="75" y="82"/>
                        </a:lnTo>
                        <a:lnTo>
                          <a:pt x="81" y="92"/>
                        </a:lnTo>
                        <a:lnTo>
                          <a:pt x="88" y="101"/>
                        </a:lnTo>
                        <a:lnTo>
                          <a:pt x="91" y="107"/>
                        </a:lnTo>
                        <a:lnTo>
                          <a:pt x="93" y="115"/>
                        </a:lnTo>
                        <a:lnTo>
                          <a:pt x="98" y="134"/>
                        </a:lnTo>
                        <a:lnTo>
                          <a:pt x="103" y="142"/>
                        </a:lnTo>
                        <a:lnTo>
                          <a:pt x="107" y="150"/>
                        </a:lnTo>
                        <a:lnTo>
                          <a:pt x="116" y="154"/>
                        </a:lnTo>
                        <a:lnTo>
                          <a:pt x="127" y="155"/>
                        </a:lnTo>
                        <a:lnTo>
                          <a:pt x="143" y="153"/>
                        </a:lnTo>
                        <a:lnTo>
                          <a:pt x="155" y="147"/>
                        </a:lnTo>
                        <a:lnTo>
                          <a:pt x="160" y="141"/>
                        </a:lnTo>
                        <a:lnTo>
                          <a:pt x="164" y="134"/>
                        </a:lnTo>
                        <a:lnTo>
                          <a:pt x="165" y="118"/>
                        </a:lnTo>
                        <a:lnTo>
                          <a:pt x="168" y="105"/>
                        </a:lnTo>
                        <a:lnTo>
                          <a:pt x="181" y="85"/>
                        </a:lnTo>
                        <a:lnTo>
                          <a:pt x="185" y="73"/>
                        </a:lnTo>
                        <a:lnTo>
                          <a:pt x="185" y="61"/>
                        </a:lnTo>
                        <a:lnTo>
                          <a:pt x="184" y="57"/>
                        </a:lnTo>
                        <a:lnTo>
                          <a:pt x="186" y="56"/>
                        </a:lnTo>
                        <a:lnTo>
                          <a:pt x="199" y="56"/>
                        </a:lnTo>
                        <a:lnTo>
                          <a:pt x="227" y="56"/>
                        </a:lnTo>
                        <a:lnTo>
                          <a:pt x="243" y="51"/>
                        </a:lnTo>
                        <a:lnTo>
                          <a:pt x="260" y="43"/>
                        </a:lnTo>
                        <a:lnTo>
                          <a:pt x="273" y="37"/>
                        </a:lnTo>
                        <a:lnTo>
                          <a:pt x="273" y="35"/>
                        </a:lnTo>
                        <a:lnTo>
                          <a:pt x="266" y="30"/>
                        </a:lnTo>
                        <a:lnTo>
                          <a:pt x="258" y="25"/>
                        </a:lnTo>
                        <a:lnTo>
                          <a:pt x="247" y="22"/>
                        </a:lnTo>
                        <a:lnTo>
                          <a:pt x="227" y="22"/>
                        </a:lnTo>
                        <a:lnTo>
                          <a:pt x="209" y="25"/>
                        </a:lnTo>
                        <a:lnTo>
                          <a:pt x="199" y="31"/>
                        </a:lnTo>
                        <a:lnTo>
                          <a:pt x="188" y="41"/>
                        </a:lnTo>
                        <a:lnTo>
                          <a:pt x="181" y="41"/>
                        </a:lnTo>
                        <a:lnTo>
                          <a:pt x="176" y="36"/>
                        </a:lnTo>
                        <a:lnTo>
                          <a:pt x="171" y="25"/>
                        </a:lnTo>
                        <a:lnTo>
                          <a:pt x="163" y="19"/>
                        </a:lnTo>
                        <a:lnTo>
                          <a:pt x="150" y="16"/>
                        </a:lnTo>
                        <a:lnTo>
                          <a:pt x="131" y="15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64" name="Freeform 893"/>
                  <p:cNvSpPr>
                    <a:spLocks/>
                  </p:cNvSpPr>
                  <p:nvPr/>
                </p:nvSpPr>
                <p:spPr bwMode="auto">
                  <a:xfrm>
                    <a:off x="3863" y="1412"/>
                    <a:ext cx="197" cy="136"/>
                  </a:xfrm>
                  <a:custGeom>
                    <a:avLst/>
                    <a:gdLst>
                      <a:gd name="T0" fmla="*/ 7 w 612"/>
                      <a:gd name="T1" fmla="*/ 1 h 427"/>
                      <a:gd name="T2" fmla="*/ 11 w 612"/>
                      <a:gd name="T3" fmla="*/ 3 h 427"/>
                      <a:gd name="T4" fmla="*/ 21 w 612"/>
                      <a:gd name="T5" fmla="*/ 4 h 427"/>
                      <a:gd name="T6" fmla="*/ 32 w 612"/>
                      <a:gd name="T7" fmla="*/ 4 h 427"/>
                      <a:gd name="T8" fmla="*/ 46 w 612"/>
                      <a:gd name="T9" fmla="*/ 4 h 427"/>
                      <a:gd name="T10" fmla="*/ 53 w 612"/>
                      <a:gd name="T11" fmla="*/ 4 h 427"/>
                      <a:gd name="T12" fmla="*/ 59 w 612"/>
                      <a:gd name="T13" fmla="*/ 5 h 427"/>
                      <a:gd name="T14" fmla="*/ 61 w 612"/>
                      <a:gd name="T15" fmla="*/ 6 h 427"/>
                      <a:gd name="T16" fmla="*/ 62 w 612"/>
                      <a:gd name="T17" fmla="*/ 11 h 427"/>
                      <a:gd name="T18" fmla="*/ 63 w 612"/>
                      <a:gd name="T19" fmla="*/ 19 h 427"/>
                      <a:gd name="T20" fmla="*/ 63 w 612"/>
                      <a:gd name="T21" fmla="*/ 23 h 427"/>
                      <a:gd name="T22" fmla="*/ 63 w 612"/>
                      <a:gd name="T23" fmla="*/ 26 h 427"/>
                      <a:gd name="T24" fmla="*/ 62 w 612"/>
                      <a:gd name="T25" fmla="*/ 28 h 427"/>
                      <a:gd name="T26" fmla="*/ 61 w 612"/>
                      <a:gd name="T27" fmla="*/ 25 h 427"/>
                      <a:gd name="T28" fmla="*/ 61 w 612"/>
                      <a:gd name="T29" fmla="*/ 15 h 427"/>
                      <a:gd name="T30" fmla="*/ 61 w 612"/>
                      <a:gd name="T31" fmla="*/ 9 h 427"/>
                      <a:gd name="T32" fmla="*/ 60 w 612"/>
                      <a:gd name="T33" fmla="*/ 8 h 427"/>
                      <a:gd name="T34" fmla="*/ 60 w 612"/>
                      <a:gd name="T35" fmla="*/ 10 h 427"/>
                      <a:gd name="T36" fmla="*/ 59 w 612"/>
                      <a:gd name="T37" fmla="*/ 16 h 427"/>
                      <a:gd name="T38" fmla="*/ 56 w 612"/>
                      <a:gd name="T39" fmla="*/ 21 h 427"/>
                      <a:gd name="T40" fmla="*/ 55 w 612"/>
                      <a:gd name="T41" fmla="*/ 25 h 427"/>
                      <a:gd name="T42" fmla="*/ 56 w 612"/>
                      <a:gd name="T43" fmla="*/ 26 h 427"/>
                      <a:gd name="T44" fmla="*/ 56 w 612"/>
                      <a:gd name="T45" fmla="*/ 28 h 427"/>
                      <a:gd name="T46" fmla="*/ 53 w 612"/>
                      <a:gd name="T47" fmla="*/ 37 h 427"/>
                      <a:gd name="T48" fmla="*/ 53 w 612"/>
                      <a:gd name="T49" fmla="*/ 39 h 427"/>
                      <a:gd name="T50" fmla="*/ 52 w 612"/>
                      <a:gd name="T51" fmla="*/ 39 h 427"/>
                      <a:gd name="T52" fmla="*/ 52 w 612"/>
                      <a:gd name="T53" fmla="*/ 42 h 427"/>
                      <a:gd name="T54" fmla="*/ 48 w 612"/>
                      <a:gd name="T55" fmla="*/ 43 h 427"/>
                      <a:gd name="T56" fmla="*/ 50 w 612"/>
                      <a:gd name="T57" fmla="*/ 34 h 427"/>
                      <a:gd name="T58" fmla="*/ 51 w 612"/>
                      <a:gd name="T59" fmla="*/ 30 h 427"/>
                      <a:gd name="T60" fmla="*/ 50 w 612"/>
                      <a:gd name="T61" fmla="*/ 26 h 427"/>
                      <a:gd name="T62" fmla="*/ 48 w 612"/>
                      <a:gd name="T63" fmla="*/ 24 h 427"/>
                      <a:gd name="T64" fmla="*/ 45 w 612"/>
                      <a:gd name="T65" fmla="*/ 22 h 427"/>
                      <a:gd name="T66" fmla="*/ 43 w 612"/>
                      <a:gd name="T67" fmla="*/ 21 h 427"/>
                      <a:gd name="T68" fmla="*/ 37 w 612"/>
                      <a:gd name="T69" fmla="*/ 22 h 427"/>
                      <a:gd name="T70" fmla="*/ 23 w 612"/>
                      <a:gd name="T71" fmla="*/ 21 h 427"/>
                      <a:gd name="T72" fmla="*/ 18 w 612"/>
                      <a:gd name="T73" fmla="*/ 21 h 427"/>
                      <a:gd name="T74" fmla="*/ 16 w 612"/>
                      <a:gd name="T75" fmla="*/ 22 h 427"/>
                      <a:gd name="T76" fmla="*/ 15 w 612"/>
                      <a:gd name="T77" fmla="*/ 25 h 427"/>
                      <a:gd name="T78" fmla="*/ 14 w 612"/>
                      <a:gd name="T79" fmla="*/ 32 h 427"/>
                      <a:gd name="T80" fmla="*/ 14 w 612"/>
                      <a:gd name="T81" fmla="*/ 39 h 427"/>
                      <a:gd name="T82" fmla="*/ 13 w 612"/>
                      <a:gd name="T83" fmla="*/ 43 h 427"/>
                      <a:gd name="T84" fmla="*/ 8 w 612"/>
                      <a:gd name="T85" fmla="*/ 42 h 427"/>
                      <a:gd name="T86" fmla="*/ 10 w 612"/>
                      <a:gd name="T87" fmla="*/ 35 h 427"/>
                      <a:gd name="T88" fmla="*/ 10 w 612"/>
                      <a:gd name="T89" fmla="*/ 32 h 427"/>
                      <a:gd name="T90" fmla="*/ 9 w 612"/>
                      <a:gd name="T91" fmla="*/ 28 h 427"/>
                      <a:gd name="T92" fmla="*/ 9 w 612"/>
                      <a:gd name="T93" fmla="*/ 21 h 427"/>
                      <a:gd name="T94" fmla="*/ 7 w 612"/>
                      <a:gd name="T95" fmla="*/ 18 h 427"/>
                      <a:gd name="T96" fmla="*/ 5 w 612"/>
                      <a:gd name="T97" fmla="*/ 13 h 427"/>
                      <a:gd name="T98" fmla="*/ 3 w 612"/>
                      <a:gd name="T99" fmla="*/ 10 h 427"/>
                      <a:gd name="T100" fmla="*/ 0 w 612"/>
                      <a:gd name="T101" fmla="*/ 8 h 427"/>
                      <a:gd name="T102" fmla="*/ 1 w 612"/>
                      <a:gd name="T103" fmla="*/ 6 h 427"/>
                      <a:gd name="T104" fmla="*/ 6 w 612"/>
                      <a:gd name="T105" fmla="*/ 0 h 427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612" h="427">
                        <a:moveTo>
                          <a:pt x="60" y="0"/>
                        </a:moveTo>
                        <a:lnTo>
                          <a:pt x="73" y="12"/>
                        </a:lnTo>
                        <a:lnTo>
                          <a:pt x="86" y="20"/>
                        </a:lnTo>
                        <a:lnTo>
                          <a:pt x="102" y="24"/>
                        </a:lnTo>
                        <a:lnTo>
                          <a:pt x="120" y="26"/>
                        </a:lnTo>
                        <a:lnTo>
                          <a:pt x="205" y="34"/>
                        </a:lnTo>
                        <a:lnTo>
                          <a:pt x="255" y="39"/>
                        </a:lnTo>
                        <a:lnTo>
                          <a:pt x="305" y="40"/>
                        </a:lnTo>
                        <a:lnTo>
                          <a:pt x="370" y="38"/>
                        </a:lnTo>
                        <a:lnTo>
                          <a:pt x="444" y="33"/>
                        </a:lnTo>
                        <a:lnTo>
                          <a:pt x="481" y="33"/>
                        </a:lnTo>
                        <a:lnTo>
                          <a:pt x="516" y="34"/>
                        </a:lnTo>
                        <a:lnTo>
                          <a:pt x="548" y="39"/>
                        </a:lnTo>
                        <a:lnTo>
                          <a:pt x="573" y="47"/>
                        </a:lnTo>
                        <a:lnTo>
                          <a:pt x="582" y="53"/>
                        </a:lnTo>
                        <a:lnTo>
                          <a:pt x="588" y="60"/>
                        </a:lnTo>
                        <a:lnTo>
                          <a:pt x="599" y="80"/>
                        </a:lnTo>
                        <a:lnTo>
                          <a:pt x="604" y="106"/>
                        </a:lnTo>
                        <a:lnTo>
                          <a:pt x="608" y="132"/>
                        </a:lnTo>
                        <a:lnTo>
                          <a:pt x="607" y="184"/>
                        </a:lnTo>
                        <a:lnTo>
                          <a:pt x="604" y="212"/>
                        </a:lnTo>
                        <a:lnTo>
                          <a:pt x="608" y="227"/>
                        </a:lnTo>
                        <a:lnTo>
                          <a:pt x="612" y="244"/>
                        </a:lnTo>
                        <a:lnTo>
                          <a:pt x="612" y="260"/>
                        </a:lnTo>
                        <a:lnTo>
                          <a:pt x="608" y="269"/>
                        </a:lnTo>
                        <a:lnTo>
                          <a:pt x="598" y="276"/>
                        </a:lnTo>
                        <a:lnTo>
                          <a:pt x="587" y="258"/>
                        </a:lnTo>
                        <a:lnTo>
                          <a:pt x="585" y="243"/>
                        </a:lnTo>
                        <a:lnTo>
                          <a:pt x="592" y="216"/>
                        </a:lnTo>
                        <a:lnTo>
                          <a:pt x="593" y="144"/>
                        </a:lnTo>
                        <a:lnTo>
                          <a:pt x="592" y="101"/>
                        </a:lnTo>
                        <a:lnTo>
                          <a:pt x="590" y="87"/>
                        </a:lnTo>
                        <a:lnTo>
                          <a:pt x="586" y="79"/>
                        </a:lnTo>
                        <a:lnTo>
                          <a:pt x="582" y="77"/>
                        </a:lnTo>
                        <a:lnTo>
                          <a:pt x="579" y="80"/>
                        </a:lnTo>
                        <a:lnTo>
                          <a:pt x="578" y="94"/>
                        </a:lnTo>
                        <a:lnTo>
                          <a:pt x="577" y="135"/>
                        </a:lnTo>
                        <a:lnTo>
                          <a:pt x="569" y="159"/>
                        </a:lnTo>
                        <a:lnTo>
                          <a:pt x="559" y="178"/>
                        </a:lnTo>
                        <a:lnTo>
                          <a:pt x="542" y="203"/>
                        </a:lnTo>
                        <a:lnTo>
                          <a:pt x="534" y="229"/>
                        </a:lnTo>
                        <a:lnTo>
                          <a:pt x="535" y="244"/>
                        </a:lnTo>
                        <a:lnTo>
                          <a:pt x="540" y="254"/>
                        </a:lnTo>
                        <a:lnTo>
                          <a:pt x="544" y="260"/>
                        </a:lnTo>
                        <a:lnTo>
                          <a:pt x="544" y="266"/>
                        </a:lnTo>
                        <a:lnTo>
                          <a:pt x="537" y="279"/>
                        </a:lnTo>
                        <a:lnTo>
                          <a:pt x="523" y="322"/>
                        </a:lnTo>
                        <a:lnTo>
                          <a:pt x="513" y="365"/>
                        </a:lnTo>
                        <a:lnTo>
                          <a:pt x="515" y="378"/>
                        </a:lnTo>
                        <a:lnTo>
                          <a:pt x="513" y="382"/>
                        </a:lnTo>
                        <a:lnTo>
                          <a:pt x="507" y="387"/>
                        </a:lnTo>
                        <a:lnTo>
                          <a:pt x="502" y="390"/>
                        </a:lnTo>
                        <a:lnTo>
                          <a:pt x="501" y="396"/>
                        </a:lnTo>
                        <a:lnTo>
                          <a:pt x="503" y="410"/>
                        </a:lnTo>
                        <a:lnTo>
                          <a:pt x="511" y="427"/>
                        </a:lnTo>
                        <a:lnTo>
                          <a:pt x="459" y="427"/>
                        </a:lnTo>
                        <a:lnTo>
                          <a:pt x="475" y="377"/>
                        </a:lnTo>
                        <a:lnTo>
                          <a:pt x="485" y="338"/>
                        </a:lnTo>
                        <a:lnTo>
                          <a:pt x="492" y="309"/>
                        </a:lnTo>
                        <a:lnTo>
                          <a:pt x="491" y="291"/>
                        </a:lnTo>
                        <a:lnTo>
                          <a:pt x="486" y="274"/>
                        </a:lnTo>
                        <a:lnTo>
                          <a:pt x="478" y="259"/>
                        </a:lnTo>
                        <a:lnTo>
                          <a:pt x="469" y="245"/>
                        </a:lnTo>
                        <a:lnTo>
                          <a:pt x="459" y="233"/>
                        </a:lnTo>
                        <a:lnTo>
                          <a:pt x="447" y="219"/>
                        </a:lnTo>
                        <a:lnTo>
                          <a:pt x="438" y="215"/>
                        </a:lnTo>
                        <a:lnTo>
                          <a:pt x="427" y="211"/>
                        </a:lnTo>
                        <a:lnTo>
                          <a:pt x="414" y="210"/>
                        </a:lnTo>
                        <a:lnTo>
                          <a:pt x="399" y="211"/>
                        </a:lnTo>
                        <a:lnTo>
                          <a:pt x="354" y="215"/>
                        </a:lnTo>
                        <a:lnTo>
                          <a:pt x="298" y="215"/>
                        </a:lnTo>
                        <a:lnTo>
                          <a:pt x="220" y="211"/>
                        </a:lnTo>
                        <a:lnTo>
                          <a:pt x="192" y="210"/>
                        </a:lnTo>
                        <a:lnTo>
                          <a:pt x="172" y="211"/>
                        </a:lnTo>
                        <a:lnTo>
                          <a:pt x="159" y="216"/>
                        </a:lnTo>
                        <a:lnTo>
                          <a:pt x="152" y="221"/>
                        </a:lnTo>
                        <a:lnTo>
                          <a:pt x="147" y="231"/>
                        </a:lnTo>
                        <a:lnTo>
                          <a:pt x="146" y="241"/>
                        </a:lnTo>
                        <a:lnTo>
                          <a:pt x="143" y="268"/>
                        </a:lnTo>
                        <a:lnTo>
                          <a:pt x="136" y="311"/>
                        </a:lnTo>
                        <a:lnTo>
                          <a:pt x="133" y="348"/>
                        </a:lnTo>
                        <a:lnTo>
                          <a:pt x="130" y="384"/>
                        </a:lnTo>
                        <a:lnTo>
                          <a:pt x="112" y="398"/>
                        </a:lnTo>
                        <a:lnTo>
                          <a:pt x="123" y="423"/>
                        </a:lnTo>
                        <a:lnTo>
                          <a:pt x="70" y="423"/>
                        </a:lnTo>
                        <a:lnTo>
                          <a:pt x="76" y="411"/>
                        </a:lnTo>
                        <a:lnTo>
                          <a:pt x="86" y="381"/>
                        </a:lnTo>
                        <a:lnTo>
                          <a:pt x="94" y="345"/>
                        </a:lnTo>
                        <a:lnTo>
                          <a:pt x="95" y="327"/>
                        </a:lnTo>
                        <a:lnTo>
                          <a:pt x="92" y="312"/>
                        </a:lnTo>
                        <a:lnTo>
                          <a:pt x="90" y="294"/>
                        </a:lnTo>
                        <a:lnTo>
                          <a:pt x="91" y="272"/>
                        </a:lnTo>
                        <a:lnTo>
                          <a:pt x="94" y="231"/>
                        </a:lnTo>
                        <a:lnTo>
                          <a:pt x="87" y="210"/>
                        </a:lnTo>
                        <a:lnTo>
                          <a:pt x="76" y="194"/>
                        </a:lnTo>
                        <a:lnTo>
                          <a:pt x="65" y="176"/>
                        </a:lnTo>
                        <a:lnTo>
                          <a:pt x="57" y="143"/>
                        </a:lnTo>
                        <a:lnTo>
                          <a:pt x="52" y="129"/>
                        </a:lnTo>
                        <a:lnTo>
                          <a:pt x="47" y="116"/>
                        </a:lnTo>
                        <a:lnTo>
                          <a:pt x="28" y="99"/>
                        </a:lnTo>
                        <a:lnTo>
                          <a:pt x="11" y="88"/>
                        </a:lnTo>
                        <a:lnTo>
                          <a:pt x="0" y="80"/>
                        </a:lnTo>
                        <a:lnTo>
                          <a:pt x="1" y="74"/>
                        </a:lnTo>
                        <a:lnTo>
                          <a:pt x="7" y="64"/>
                        </a:lnTo>
                        <a:lnTo>
                          <a:pt x="28" y="37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86" name="Group 894"/>
                <p:cNvGrpSpPr>
                  <a:grpSpLocks/>
                </p:cNvGrpSpPr>
                <p:nvPr/>
              </p:nvGrpSpPr>
              <p:grpSpPr bwMode="auto">
                <a:xfrm>
                  <a:off x="1230" y="1731"/>
                  <a:ext cx="360" cy="204"/>
                  <a:chOff x="3594" y="1595"/>
                  <a:chExt cx="360" cy="204"/>
                </a:xfrm>
              </p:grpSpPr>
              <p:sp>
                <p:nvSpPr>
                  <p:cNvPr id="360" name="Freeform 895"/>
                  <p:cNvSpPr>
                    <a:spLocks/>
                  </p:cNvSpPr>
                  <p:nvPr/>
                </p:nvSpPr>
                <p:spPr bwMode="auto">
                  <a:xfrm>
                    <a:off x="3594" y="1595"/>
                    <a:ext cx="360" cy="204"/>
                  </a:xfrm>
                  <a:custGeom>
                    <a:avLst/>
                    <a:gdLst>
                      <a:gd name="T0" fmla="*/ 35 w 1117"/>
                      <a:gd name="T1" fmla="*/ 9 h 649"/>
                      <a:gd name="T2" fmla="*/ 31 w 1117"/>
                      <a:gd name="T3" fmla="*/ 7 h 649"/>
                      <a:gd name="T4" fmla="*/ 23 w 1117"/>
                      <a:gd name="T5" fmla="*/ 1 h 649"/>
                      <a:gd name="T6" fmla="*/ 22 w 1117"/>
                      <a:gd name="T7" fmla="*/ 0 h 649"/>
                      <a:gd name="T8" fmla="*/ 16 w 1117"/>
                      <a:gd name="T9" fmla="*/ 3 h 649"/>
                      <a:gd name="T10" fmla="*/ 0 w 1117"/>
                      <a:gd name="T11" fmla="*/ 15 h 649"/>
                      <a:gd name="T12" fmla="*/ 1 w 1117"/>
                      <a:gd name="T13" fmla="*/ 17 h 649"/>
                      <a:gd name="T14" fmla="*/ 4 w 1117"/>
                      <a:gd name="T15" fmla="*/ 19 h 649"/>
                      <a:gd name="T16" fmla="*/ 11 w 1117"/>
                      <a:gd name="T17" fmla="*/ 19 h 649"/>
                      <a:gd name="T18" fmla="*/ 19 w 1117"/>
                      <a:gd name="T19" fmla="*/ 19 h 649"/>
                      <a:gd name="T20" fmla="*/ 23 w 1117"/>
                      <a:gd name="T21" fmla="*/ 22 h 649"/>
                      <a:gd name="T22" fmla="*/ 25 w 1117"/>
                      <a:gd name="T23" fmla="*/ 26 h 649"/>
                      <a:gd name="T24" fmla="*/ 32 w 1117"/>
                      <a:gd name="T25" fmla="*/ 36 h 649"/>
                      <a:gd name="T26" fmla="*/ 38 w 1117"/>
                      <a:gd name="T27" fmla="*/ 44 h 649"/>
                      <a:gd name="T28" fmla="*/ 41 w 1117"/>
                      <a:gd name="T29" fmla="*/ 57 h 649"/>
                      <a:gd name="T30" fmla="*/ 38 w 1117"/>
                      <a:gd name="T31" fmla="*/ 62 h 649"/>
                      <a:gd name="T32" fmla="*/ 43 w 1117"/>
                      <a:gd name="T33" fmla="*/ 62 h 649"/>
                      <a:gd name="T34" fmla="*/ 45 w 1117"/>
                      <a:gd name="T35" fmla="*/ 59 h 649"/>
                      <a:gd name="T36" fmla="*/ 44 w 1117"/>
                      <a:gd name="T37" fmla="*/ 55 h 649"/>
                      <a:gd name="T38" fmla="*/ 46 w 1117"/>
                      <a:gd name="T39" fmla="*/ 48 h 649"/>
                      <a:gd name="T40" fmla="*/ 50 w 1117"/>
                      <a:gd name="T41" fmla="*/ 43 h 649"/>
                      <a:gd name="T42" fmla="*/ 55 w 1117"/>
                      <a:gd name="T43" fmla="*/ 43 h 649"/>
                      <a:gd name="T44" fmla="*/ 69 w 1117"/>
                      <a:gd name="T45" fmla="*/ 44 h 649"/>
                      <a:gd name="T46" fmla="*/ 84 w 1117"/>
                      <a:gd name="T47" fmla="*/ 42 h 649"/>
                      <a:gd name="T48" fmla="*/ 91 w 1117"/>
                      <a:gd name="T49" fmla="*/ 39 h 649"/>
                      <a:gd name="T50" fmla="*/ 93 w 1117"/>
                      <a:gd name="T51" fmla="*/ 41 h 649"/>
                      <a:gd name="T52" fmla="*/ 97 w 1117"/>
                      <a:gd name="T53" fmla="*/ 44 h 649"/>
                      <a:gd name="T54" fmla="*/ 99 w 1117"/>
                      <a:gd name="T55" fmla="*/ 48 h 649"/>
                      <a:gd name="T56" fmla="*/ 102 w 1117"/>
                      <a:gd name="T57" fmla="*/ 56 h 649"/>
                      <a:gd name="T58" fmla="*/ 100 w 1117"/>
                      <a:gd name="T59" fmla="*/ 63 h 649"/>
                      <a:gd name="T60" fmla="*/ 104 w 1117"/>
                      <a:gd name="T61" fmla="*/ 61 h 649"/>
                      <a:gd name="T62" fmla="*/ 107 w 1117"/>
                      <a:gd name="T63" fmla="*/ 58 h 649"/>
                      <a:gd name="T64" fmla="*/ 107 w 1117"/>
                      <a:gd name="T65" fmla="*/ 51 h 649"/>
                      <a:gd name="T66" fmla="*/ 110 w 1117"/>
                      <a:gd name="T67" fmla="*/ 46 h 649"/>
                      <a:gd name="T68" fmla="*/ 107 w 1117"/>
                      <a:gd name="T69" fmla="*/ 42 h 649"/>
                      <a:gd name="T70" fmla="*/ 107 w 1117"/>
                      <a:gd name="T71" fmla="*/ 35 h 649"/>
                      <a:gd name="T72" fmla="*/ 112 w 1117"/>
                      <a:gd name="T73" fmla="*/ 22 h 649"/>
                      <a:gd name="T74" fmla="*/ 114 w 1117"/>
                      <a:gd name="T75" fmla="*/ 19 h 649"/>
                      <a:gd name="T76" fmla="*/ 114 w 1117"/>
                      <a:gd name="T77" fmla="*/ 28 h 649"/>
                      <a:gd name="T78" fmla="*/ 114 w 1117"/>
                      <a:gd name="T79" fmla="*/ 38 h 649"/>
                      <a:gd name="T80" fmla="*/ 112 w 1117"/>
                      <a:gd name="T81" fmla="*/ 45 h 649"/>
                      <a:gd name="T82" fmla="*/ 115 w 1117"/>
                      <a:gd name="T83" fmla="*/ 50 h 649"/>
                      <a:gd name="T84" fmla="*/ 116 w 1117"/>
                      <a:gd name="T85" fmla="*/ 41 h 649"/>
                      <a:gd name="T86" fmla="*/ 115 w 1117"/>
                      <a:gd name="T87" fmla="*/ 30 h 649"/>
                      <a:gd name="T88" fmla="*/ 115 w 1117"/>
                      <a:gd name="T89" fmla="*/ 14 h 649"/>
                      <a:gd name="T90" fmla="*/ 111 w 1117"/>
                      <a:gd name="T91" fmla="*/ 11 h 649"/>
                      <a:gd name="T92" fmla="*/ 106 w 1117"/>
                      <a:gd name="T93" fmla="*/ 9 h 649"/>
                      <a:gd name="T94" fmla="*/ 79 w 1117"/>
                      <a:gd name="T95" fmla="*/ 10 h 649"/>
                      <a:gd name="T96" fmla="*/ 51 w 1117"/>
                      <a:gd name="T97" fmla="*/ 10 h 649"/>
                      <a:gd name="T98" fmla="*/ 39 w 1117"/>
                      <a:gd name="T99" fmla="*/ 9 h 64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117" h="649">
                        <a:moveTo>
                          <a:pt x="353" y="96"/>
                        </a:moveTo>
                        <a:lnTo>
                          <a:pt x="346" y="96"/>
                        </a:lnTo>
                        <a:lnTo>
                          <a:pt x="337" y="92"/>
                        </a:lnTo>
                        <a:lnTo>
                          <a:pt x="317" y="81"/>
                        </a:lnTo>
                        <a:lnTo>
                          <a:pt x="302" y="71"/>
                        </a:lnTo>
                        <a:lnTo>
                          <a:pt x="300" y="70"/>
                        </a:lnTo>
                        <a:lnTo>
                          <a:pt x="301" y="72"/>
                        </a:lnTo>
                        <a:lnTo>
                          <a:pt x="261" y="40"/>
                        </a:lnTo>
                        <a:lnTo>
                          <a:pt x="224" y="13"/>
                        </a:lnTo>
                        <a:lnTo>
                          <a:pt x="218" y="5"/>
                        </a:lnTo>
                        <a:lnTo>
                          <a:pt x="215" y="3"/>
                        </a:lnTo>
                        <a:lnTo>
                          <a:pt x="209" y="0"/>
                        </a:lnTo>
                        <a:lnTo>
                          <a:pt x="201" y="2"/>
                        </a:lnTo>
                        <a:lnTo>
                          <a:pt x="190" y="6"/>
                        </a:lnTo>
                        <a:lnTo>
                          <a:pt x="156" y="29"/>
                        </a:lnTo>
                        <a:lnTo>
                          <a:pt x="65" y="96"/>
                        </a:lnTo>
                        <a:lnTo>
                          <a:pt x="6" y="142"/>
                        </a:lnTo>
                        <a:lnTo>
                          <a:pt x="0" y="151"/>
                        </a:lnTo>
                        <a:lnTo>
                          <a:pt x="2" y="159"/>
                        </a:lnTo>
                        <a:lnTo>
                          <a:pt x="7" y="164"/>
                        </a:lnTo>
                        <a:lnTo>
                          <a:pt x="8" y="168"/>
                        </a:lnTo>
                        <a:lnTo>
                          <a:pt x="12" y="175"/>
                        </a:lnTo>
                        <a:lnTo>
                          <a:pt x="21" y="184"/>
                        </a:lnTo>
                        <a:lnTo>
                          <a:pt x="39" y="198"/>
                        </a:lnTo>
                        <a:lnTo>
                          <a:pt x="55" y="197"/>
                        </a:lnTo>
                        <a:lnTo>
                          <a:pt x="66" y="193"/>
                        </a:lnTo>
                        <a:lnTo>
                          <a:pt x="102" y="194"/>
                        </a:lnTo>
                        <a:lnTo>
                          <a:pt x="158" y="193"/>
                        </a:lnTo>
                        <a:lnTo>
                          <a:pt x="168" y="193"/>
                        </a:lnTo>
                        <a:lnTo>
                          <a:pt x="181" y="196"/>
                        </a:lnTo>
                        <a:lnTo>
                          <a:pt x="192" y="201"/>
                        </a:lnTo>
                        <a:lnTo>
                          <a:pt x="206" y="208"/>
                        </a:lnTo>
                        <a:lnTo>
                          <a:pt x="217" y="218"/>
                        </a:lnTo>
                        <a:lnTo>
                          <a:pt x="227" y="231"/>
                        </a:lnTo>
                        <a:lnTo>
                          <a:pt x="234" y="245"/>
                        </a:lnTo>
                        <a:lnTo>
                          <a:pt x="238" y="262"/>
                        </a:lnTo>
                        <a:lnTo>
                          <a:pt x="246" y="284"/>
                        </a:lnTo>
                        <a:lnTo>
                          <a:pt x="261" y="310"/>
                        </a:lnTo>
                        <a:lnTo>
                          <a:pt x="306" y="366"/>
                        </a:lnTo>
                        <a:lnTo>
                          <a:pt x="351" y="417"/>
                        </a:lnTo>
                        <a:lnTo>
                          <a:pt x="364" y="436"/>
                        </a:lnTo>
                        <a:lnTo>
                          <a:pt x="369" y="448"/>
                        </a:lnTo>
                        <a:lnTo>
                          <a:pt x="372" y="494"/>
                        </a:lnTo>
                        <a:lnTo>
                          <a:pt x="381" y="538"/>
                        </a:lnTo>
                        <a:lnTo>
                          <a:pt x="390" y="574"/>
                        </a:lnTo>
                        <a:lnTo>
                          <a:pt x="392" y="587"/>
                        </a:lnTo>
                        <a:lnTo>
                          <a:pt x="390" y="595"/>
                        </a:lnTo>
                        <a:lnTo>
                          <a:pt x="370" y="625"/>
                        </a:lnTo>
                        <a:lnTo>
                          <a:pt x="351" y="648"/>
                        </a:lnTo>
                        <a:lnTo>
                          <a:pt x="414" y="648"/>
                        </a:lnTo>
                        <a:lnTo>
                          <a:pt x="411" y="627"/>
                        </a:lnTo>
                        <a:lnTo>
                          <a:pt x="424" y="620"/>
                        </a:lnTo>
                        <a:lnTo>
                          <a:pt x="431" y="610"/>
                        </a:lnTo>
                        <a:lnTo>
                          <a:pt x="433" y="600"/>
                        </a:lnTo>
                        <a:lnTo>
                          <a:pt x="429" y="590"/>
                        </a:lnTo>
                        <a:lnTo>
                          <a:pt x="426" y="575"/>
                        </a:lnTo>
                        <a:lnTo>
                          <a:pt x="424" y="556"/>
                        </a:lnTo>
                        <a:lnTo>
                          <a:pt x="427" y="535"/>
                        </a:lnTo>
                        <a:lnTo>
                          <a:pt x="433" y="512"/>
                        </a:lnTo>
                        <a:lnTo>
                          <a:pt x="443" y="489"/>
                        </a:lnTo>
                        <a:lnTo>
                          <a:pt x="454" y="470"/>
                        </a:lnTo>
                        <a:lnTo>
                          <a:pt x="469" y="452"/>
                        </a:lnTo>
                        <a:lnTo>
                          <a:pt x="483" y="440"/>
                        </a:lnTo>
                        <a:lnTo>
                          <a:pt x="504" y="430"/>
                        </a:lnTo>
                        <a:lnTo>
                          <a:pt x="515" y="430"/>
                        </a:lnTo>
                        <a:lnTo>
                          <a:pt x="530" y="435"/>
                        </a:lnTo>
                        <a:lnTo>
                          <a:pt x="560" y="440"/>
                        </a:lnTo>
                        <a:lnTo>
                          <a:pt x="623" y="445"/>
                        </a:lnTo>
                        <a:lnTo>
                          <a:pt x="666" y="445"/>
                        </a:lnTo>
                        <a:lnTo>
                          <a:pt x="713" y="444"/>
                        </a:lnTo>
                        <a:lnTo>
                          <a:pt x="762" y="437"/>
                        </a:lnTo>
                        <a:lnTo>
                          <a:pt x="811" y="426"/>
                        </a:lnTo>
                        <a:lnTo>
                          <a:pt x="834" y="418"/>
                        </a:lnTo>
                        <a:lnTo>
                          <a:pt x="856" y="408"/>
                        </a:lnTo>
                        <a:lnTo>
                          <a:pt x="877" y="395"/>
                        </a:lnTo>
                        <a:lnTo>
                          <a:pt x="895" y="380"/>
                        </a:lnTo>
                        <a:lnTo>
                          <a:pt x="893" y="398"/>
                        </a:lnTo>
                        <a:lnTo>
                          <a:pt x="896" y="412"/>
                        </a:lnTo>
                        <a:lnTo>
                          <a:pt x="902" y="423"/>
                        </a:lnTo>
                        <a:lnTo>
                          <a:pt x="912" y="432"/>
                        </a:lnTo>
                        <a:lnTo>
                          <a:pt x="931" y="447"/>
                        </a:lnTo>
                        <a:lnTo>
                          <a:pt x="939" y="454"/>
                        </a:lnTo>
                        <a:lnTo>
                          <a:pt x="945" y="463"/>
                        </a:lnTo>
                        <a:lnTo>
                          <a:pt x="957" y="491"/>
                        </a:lnTo>
                        <a:lnTo>
                          <a:pt x="969" y="513"/>
                        </a:lnTo>
                        <a:lnTo>
                          <a:pt x="977" y="539"/>
                        </a:lnTo>
                        <a:lnTo>
                          <a:pt x="982" y="566"/>
                        </a:lnTo>
                        <a:lnTo>
                          <a:pt x="982" y="596"/>
                        </a:lnTo>
                        <a:lnTo>
                          <a:pt x="973" y="623"/>
                        </a:lnTo>
                        <a:lnTo>
                          <a:pt x="966" y="637"/>
                        </a:lnTo>
                        <a:lnTo>
                          <a:pt x="955" y="649"/>
                        </a:lnTo>
                        <a:lnTo>
                          <a:pt x="1021" y="649"/>
                        </a:lnTo>
                        <a:lnTo>
                          <a:pt x="1006" y="614"/>
                        </a:lnTo>
                        <a:lnTo>
                          <a:pt x="1021" y="606"/>
                        </a:lnTo>
                        <a:lnTo>
                          <a:pt x="1030" y="599"/>
                        </a:lnTo>
                        <a:lnTo>
                          <a:pt x="1033" y="589"/>
                        </a:lnTo>
                        <a:lnTo>
                          <a:pt x="1029" y="573"/>
                        </a:lnTo>
                        <a:lnTo>
                          <a:pt x="1026" y="547"/>
                        </a:lnTo>
                        <a:lnTo>
                          <a:pt x="1029" y="518"/>
                        </a:lnTo>
                        <a:lnTo>
                          <a:pt x="1037" y="490"/>
                        </a:lnTo>
                        <a:lnTo>
                          <a:pt x="1046" y="470"/>
                        </a:lnTo>
                        <a:lnTo>
                          <a:pt x="1054" y="460"/>
                        </a:lnTo>
                        <a:lnTo>
                          <a:pt x="1055" y="455"/>
                        </a:lnTo>
                        <a:lnTo>
                          <a:pt x="1037" y="435"/>
                        </a:lnTo>
                        <a:lnTo>
                          <a:pt x="1031" y="423"/>
                        </a:lnTo>
                        <a:lnTo>
                          <a:pt x="1026" y="411"/>
                        </a:lnTo>
                        <a:lnTo>
                          <a:pt x="1024" y="383"/>
                        </a:lnTo>
                        <a:lnTo>
                          <a:pt x="1030" y="351"/>
                        </a:lnTo>
                        <a:lnTo>
                          <a:pt x="1039" y="318"/>
                        </a:lnTo>
                        <a:lnTo>
                          <a:pt x="1064" y="259"/>
                        </a:lnTo>
                        <a:lnTo>
                          <a:pt x="1082" y="223"/>
                        </a:lnTo>
                        <a:lnTo>
                          <a:pt x="1091" y="203"/>
                        </a:lnTo>
                        <a:lnTo>
                          <a:pt x="1099" y="196"/>
                        </a:lnTo>
                        <a:lnTo>
                          <a:pt x="1101" y="196"/>
                        </a:lnTo>
                        <a:lnTo>
                          <a:pt x="1103" y="202"/>
                        </a:lnTo>
                        <a:lnTo>
                          <a:pt x="1101" y="237"/>
                        </a:lnTo>
                        <a:lnTo>
                          <a:pt x="1100" y="287"/>
                        </a:lnTo>
                        <a:lnTo>
                          <a:pt x="1100" y="333"/>
                        </a:lnTo>
                        <a:lnTo>
                          <a:pt x="1100" y="371"/>
                        </a:lnTo>
                        <a:lnTo>
                          <a:pt x="1098" y="386"/>
                        </a:lnTo>
                        <a:lnTo>
                          <a:pt x="1093" y="397"/>
                        </a:lnTo>
                        <a:lnTo>
                          <a:pt x="1084" y="423"/>
                        </a:lnTo>
                        <a:lnTo>
                          <a:pt x="1082" y="456"/>
                        </a:lnTo>
                        <a:lnTo>
                          <a:pt x="1085" y="494"/>
                        </a:lnTo>
                        <a:lnTo>
                          <a:pt x="1094" y="535"/>
                        </a:lnTo>
                        <a:lnTo>
                          <a:pt x="1107" y="504"/>
                        </a:lnTo>
                        <a:lnTo>
                          <a:pt x="1115" y="465"/>
                        </a:lnTo>
                        <a:lnTo>
                          <a:pt x="1117" y="428"/>
                        </a:lnTo>
                        <a:lnTo>
                          <a:pt x="1115" y="412"/>
                        </a:lnTo>
                        <a:lnTo>
                          <a:pt x="1109" y="398"/>
                        </a:lnTo>
                        <a:lnTo>
                          <a:pt x="1107" y="364"/>
                        </a:lnTo>
                        <a:lnTo>
                          <a:pt x="1110" y="299"/>
                        </a:lnTo>
                        <a:lnTo>
                          <a:pt x="1115" y="180"/>
                        </a:lnTo>
                        <a:lnTo>
                          <a:pt x="1113" y="160"/>
                        </a:lnTo>
                        <a:lnTo>
                          <a:pt x="1107" y="143"/>
                        </a:lnTo>
                        <a:lnTo>
                          <a:pt x="1098" y="130"/>
                        </a:lnTo>
                        <a:lnTo>
                          <a:pt x="1084" y="118"/>
                        </a:lnTo>
                        <a:lnTo>
                          <a:pt x="1071" y="109"/>
                        </a:lnTo>
                        <a:lnTo>
                          <a:pt x="1055" y="103"/>
                        </a:lnTo>
                        <a:lnTo>
                          <a:pt x="1039" y="98"/>
                        </a:lnTo>
                        <a:lnTo>
                          <a:pt x="1023" y="96"/>
                        </a:lnTo>
                        <a:lnTo>
                          <a:pt x="980" y="95"/>
                        </a:lnTo>
                        <a:lnTo>
                          <a:pt x="919" y="96"/>
                        </a:lnTo>
                        <a:lnTo>
                          <a:pt x="762" y="101"/>
                        </a:lnTo>
                        <a:lnTo>
                          <a:pt x="604" y="106"/>
                        </a:lnTo>
                        <a:lnTo>
                          <a:pt x="539" y="104"/>
                        </a:lnTo>
                        <a:lnTo>
                          <a:pt x="491" y="98"/>
                        </a:lnTo>
                        <a:lnTo>
                          <a:pt x="452" y="92"/>
                        </a:lnTo>
                        <a:lnTo>
                          <a:pt x="412" y="89"/>
                        </a:lnTo>
                        <a:lnTo>
                          <a:pt x="378" y="91"/>
                        </a:lnTo>
                        <a:lnTo>
                          <a:pt x="353" y="96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61" name="Freeform 896"/>
                  <p:cNvSpPr>
                    <a:spLocks/>
                  </p:cNvSpPr>
                  <p:nvPr/>
                </p:nvSpPr>
                <p:spPr bwMode="auto">
                  <a:xfrm>
                    <a:off x="3923" y="1701"/>
                    <a:ext cx="8" cy="31"/>
                  </a:xfrm>
                  <a:custGeom>
                    <a:avLst/>
                    <a:gdLst>
                      <a:gd name="T0" fmla="*/ 0 w 21"/>
                      <a:gd name="T1" fmla="*/ 7 h 100"/>
                      <a:gd name="T2" fmla="*/ 0 w 21"/>
                      <a:gd name="T3" fmla="*/ 6 h 100"/>
                      <a:gd name="T4" fmla="*/ 0 w 21"/>
                      <a:gd name="T5" fmla="*/ 3 h 100"/>
                      <a:gd name="T6" fmla="*/ 1 w 21"/>
                      <a:gd name="T7" fmla="*/ 0 h 100"/>
                      <a:gd name="T8" fmla="*/ 1 w 21"/>
                      <a:gd name="T9" fmla="*/ 0 h 100"/>
                      <a:gd name="T10" fmla="*/ 2 w 21"/>
                      <a:gd name="T11" fmla="*/ 0 h 100"/>
                      <a:gd name="T12" fmla="*/ 2 w 21"/>
                      <a:gd name="T13" fmla="*/ 2 h 100"/>
                      <a:gd name="T14" fmla="*/ 3 w 21"/>
                      <a:gd name="T15" fmla="*/ 5 h 100"/>
                      <a:gd name="T16" fmla="*/ 3 w 21"/>
                      <a:gd name="T17" fmla="*/ 8 h 100"/>
                      <a:gd name="T18" fmla="*/ 2 w 21"/>
                      <a:gd name="T19" fmla="*/ 10 h 100"/>
                      <a:gd name="T20" fmla="*/ 2 w 21"/>
                      <a:gd name="T21" fmla="*/ 10 h 100"/>
                      <a:gd name="T22" fmla="*/ 2 w 21"/>
                      <a:gd name="T23" fmla="*/ 9 h 100"/>
                      <a:gd name="T24" fmla="*/ 1 w 21"/>
                      <a:gd name="T25" fmla="*/ 8 h 100"/>
                      <a:gd name="T26" fmla="*/ 0 w 21"/>
                      <a:gd name="T27" fmla="*/ 7 h 10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21" h="100">
                        <a:moveTo>
                          <a:pt x="2" y="77"/>
                        </a:moveTo>
                        <a:lnTo>
                          <a:pt x="0" y="58"/>
                        </a:lnTo>
                        <a:lnTo>
                          <a:pt x="2" y="31"/>
                        </a:lnTo>
                        <a:lnTo>
                          <a:pt x="8" y="3"/>
                        </a:lnTo>
                        <a:lnTo>
                          <a:pt x="9" y="0"/>
                        </a:lnTo>
                        <a:lnTo>
                          <a:pt x="11" y="1"/>
                        </a:lnTo>
                        <a:lnTo>
                          <a:pt x="17" y="20"/>
                        </a:lnTo>
                        <a:lnTo>
                          <a:pt x="21" y="55"/>
                        </a:lnTo>
                        <a:lnTo>
                          <a:pt x="21" y="86"/>
                        </a:lnTo>
                        <a:lnTo>
                          <a:pt x="17" y="100"/>
                        </a:lnTo>
                        <a:lnTo>
                          <a:pt x="15" y="100"/>
                        </a:lnTo>
                        <a:lnTo>
                          <a:pt x="11" y="98"/>
                        </a:lnTo>
                        <a:lnTo>
                          <a:pt x="7" y="88"/>
                        </a:lnTo>
                        <a:lnTo>
                          <a:pt x="2" y="77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62" name="Freeform 897"/>
                  <p:cNvSpPr>
                    <a:spLocks/>
                  </p:cNvSpPr>
                  <p:nvPr/>
                </p:nvSpPr>
                <p:spPr bwMode="auto">
                  <a:xfrm>
                    <a:off x="3847" y="1715"/>
                    <a:ext cx="58" cy="50"/>
                  </a:xfrm>
                  <a:custGeom>
                    <a:avLst/>
                    <a:gdLst>
                      <a:gd name="T0" fmla="*/ 10 w 183"/>
                      <a:gd name="T1" fmla="*/ 0 h 161"/>
                      <a:gd name="T2" fmla="*/ 9 w 183"/>
                      <a:gd name="T3" fmla="*/ 1 h 161"/>
                      <a:gd name="T4" fmla="*/ 6 w 183"/>
                      <a:gd name="T5" fmla="*/ 2 h 161"/>
                      <a:gd name="T6" fmla="*/ 3 w 183"/>
                      <a:gd name="T7" fmla="*/ 4 h 161"/>
                      <a:gd name="T8" fmla="*/ 1 w 183"/>
                      <a:gd name="T9" fmla="*/ 4 h 161"/>
                      <a:gd name="T10" fmla="*/ 0 w 183"/>
                      <a:gd name="T11" fmla="*/ 5 h 161"/>
                      <a:gd name="T12" fmla="*/ 0 w 183"/>
                      <a:gd name="T13" fmla="*/ 6 h 161"/>
                      <a:gd name="T14" fmla="*/ 1 w 183"/>
                      <a:gd name="T15" fmla="*/ 7 h 161"/>
                      <a:gd name="T16" fmla="*/ 3 w 183"/>
                      <a:gd name="T17" fmla="*/ 9 h 161"/>
                      <a:gd name="T18" fmla="*/ 3 w 183"/>
                      <a:gd name="T19" fmla="*/ 9 h 161"/>
                      <a:gd name="T20" fmla="*/ 3 w 183"/>
                      <a:gd name="T21" fmla="*/ 12 h 161"/>
                      <a:gd name="T22" fmla="*/ 3 w 183"/>
                      <a:gd name="T23" fmla="*/ 13 h 161"/>
                      <a:gd name="T24" fmla="*/ 3 w 183"/>
                      <a:gd name="T25" fmla="*/ 13 h 161"/>
                      <a:gd name="T26" fmla="*/ 4 w 183"/>
                      <a:gd name="T27" fmla="*/ 13 h 161"/>
                      <a:gd name="T28" fmla="*/ 4 w 183"/>
                      <a:gd name="T29" fmla="*/ 13 h 161"/>
                      <a:gd name="T30" fmla="*/ 6 w 183"/>
                      <a:gd name="T31" fmla="*/ 11 h 161"/>
                      <a:gd name="T32" fmla="*/ 7 w 183"/>
                      <a:gd name="T33" fmla="*/ 11 h 161"/>
                      <a:gd name="T34" fmla="*/ 8 w 183"/>
                      <a:gd name="T35" fmla="*/ 11 h 161"/>
                      <a:gd name="T36" fmla="*/ 7 w 183"/>
                      <a:gd name="T37" fmla="*/ 14 h 161"/>
                      <a:gd name="T38" fmla="*/ 7 w 183"/>
                      <a:gd name="T39" fmla="*/ 14 h 161"/>
                      <a:gd name="T40" fmla="*/ 8 w 183"/>
                      <a:gd name="T41" fmla="*/ 15 h 161"/>
                      <a:gd name="T42" fmla="*/ 8 w 183"/>
                      <a:gd name="T43" fmla="*/ 15 h 161"/>
                      <a:gd name="T44" fmla="*/ 9 w 183"/>
                      <a:gd name="T45" fmla="*/ 14 h 161"/>
                      <a:gd name="T46" fmla="*/ 9 w 183"/>
                      <a:gd name="T47" fmla="*/ 13 h 161"/>
                      <a:gd name="T48" fmla="*/ 10 w 183"/>
                      <a:gd name="T49" fmla="*/ 11 h 161"/>
                      <a:gd name="T50" fmla="*/ 12 w 183"/>
                      <a:gd name="T51" fmla="*/ 12 h 161"/>
                      <a:gd name="T52" fmla="*/ 12 w 183"/>
                      <a:gd name="T53" fmla="*/ 15 h 161"/>
                      <a:gd name="T54" fmla="*/ 12 w 183"/>
                      <a:gd name="T55" fmla="*/ 15 h 161"/>
                      <a:gd name="T56" fmla="*/ 12 w 183"/>
                      <a:gd name="T57" fmla="*/ 16 h 161"/>
                      <a:gd name="T58" fmla="*/ 13 w 183"/>
                      <a:gd name="T59" fmla="*/ 15 h 161"/>
                      <a:gd name="T60" fmla="*/ 13 w 183"/>
                      <a:gd name="T61" fmla="*/ 15 h 161"/>
                      <a:gd name="T62" fmla="*/ 14 w 183"/>
                      <a:gd name="T63" fmla="*/ 12 h 161"/>
                      <a:gd name="T64" fmla="*/ 18 w 183"/>
                      <a:gd name="T65" fmla="*/ 12 h 161"/>
                      <a:gd name="T66" fmla="*/ 16 w 183"/>
                      <a:gd name="T67" fmla="*/ 8 h 161"/>
                      <a:gd name="T68" fmla="*/ 15 w 183"/>
                      <a:gd name="T69" fmla="*/ 7 h 161"/>
                      <a:gd name="T70" fmla="*/ 14 w 183"/>
                      <a:gd name="T71" fmla="*/ 5 h 161"/>
                      <a:gd name="T72" fmla="*/ 12 w 183"/>
                      <a:gd name="T73" fmla="*/ 4 h 161"/>
                      <a:gd name="T74" fmla="*/ 11 w 183"/>
                      <a:gd name="T75" fmla="*/ 3 h 161"/>
                      <a:gd name="T76" fmla="*/ 11 w 183"/>
                      <a:gd name="T77" fmla="*/ 2 h 161"/>
                      <a:gd name="T78" fmla="*/ 10 w 183"/>
                      <a:gd name="T79" fmla="*/ 0 h 16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183" h="161">
                        <a:moveTo>
                          <a:pt x="105" y="0"/>
                        </a:moveTo>
                        <a:lnTo>
                          <a:pt x="90" y="10"/>
                        </a:lnTo>
                        <a:lnTo>
                          <a:pt x="61" y="26"/>
                        </a:lnTo>
                        <a:lnTo>
                          <a:pt x="28" y="39"/>
                        </a:lnTo>
                        <a:lnTo>
                          <a:pt x="14" y="45"/>
                        </a:lnTo>
                        <a:lnTo>
                          <a:pt x="0" y="47"/>
                        </a:lnTo>
                        <a:lnTo>
                          <a:pt x="2" y="60"/>
                        </a:lnTo>
                        <a:lnTo>
                          <a:pt x="13" y="74"/>
                        </a:lnTo>
                        <a:lnTo>
                          <a:pt x="24" y="89"/>
                        </a:lnTo>
                        <a:lnTo>
                          <a:pt x="35" y="98"/>
                        </a:lnTo>
                        <a:lnTo>
                          <a:pt x="30" y="129"/>
                        </a:lnTo>
                        <a:lnTo>
                          <a:pt x="30" y="137"/>
                        </a:lnTo>
                        <a:lnTo>
                          <a:pt x="34" y="140"/>
                        </a:lnTo>
                        <a:lnTo>
                          <a:pt x="39" y="139"/>
                        </a:lnTo>
                        <a:lnTo>
                          <a:pt x="44" y="133"/>
                        </a:lnTo>
                        <a:lnTo>
                          <a:pt x="57" y="108"/>
                        </a:lnTo>
                        <a:lnTo>
                          <a:pt x="66" y="111"/>
                        </a:lnTo>
                        <a:lnTo>
                          <a:pt x="76" y="115"/>
                        </a:lnTo>
                        <a:lnTo>
                          <a:pt x="70" y="141"/>
                        </a:lnTo>
                        <a:lnTo>
                          <a:pt x="71" y="149"/>
                        </a:lnTo>
                        <a:lnTo>
                          <a:pt x="75" y="153"/>
                        </a:lnTo>
                        <a:lnTo>
                          <a:pt x="81" y="152"/>
                        </a:lnTo>
                        <a:lnTo>
                          <a:pt x="86" y="146"/>
                        </a:lnTo>
                        <a:lnTo>
                          <a:pt x="92" y="136"/>
                        </a:lnTo>
                        <a:lnTo>
                          <a:pt x="96" y="120"/>
                        </a:lnTo>
                        <a:lnTo>
                          <a:pt x="118" y="124"/>
                        </a:lnTo>
                        <a:lnTo>
                          <a:pt x="117" y="152"/>
                        </a:lnTo>
                        <a:lnTo>
                          <a:pt x="119" y="158"/>
                        </a:lnTo>
                        <a:lnTo>
                          <a:pt x="124" y="161"/>
                        </a:lnTo>
                        <a:lnTo>
                          <a:pt x="128" y="159"/>
                        </a:lnTo>
                        <a:lnTo>
                          <a:pt x="133" y="154"/>
                        </a:lnTo>
                        <a:lnTo>
                          <a:pt x="141" y="128"/>
                        </a:lnTo>
                        <a:lnTo>
                          <a:pt x="183" y="121"/>
                        </a:lnTo>
                        <a:lnTo>
                          <a:pt x="162" y="86"/>
                        </a:lnTo>
                        <a:lnTo>
                          <a:pt x="151" y="68"/>
                        </a:lnTo>
                        <a:lnTo>
                          <a:pt x="135" y="54"/>
                        </a:lnTo>
                        <a:lnTo>
                          <a:pt x="119" y="43"/>
                        </a:lnTo>
                        <a:lnTo>
                          <a:pt x="111" y="30"/>
                        </a:lnTo>
                        <a:lnTo>
                          <a:pt x="108" y="15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87" name="Group 898"/>
                <p:cNvGrpSpPr>
                  <a:grpSpLocks/>
                </p:cNvGrpSpPr>
                <p:nvPr/>
              </p:nvGrpSpPr>
              <p:grpSpPr bwMode="auto">
                <a:xfrm>
                  <a:off x="1725" y="1540"/>
                  <a:ext cx="409" cy="436"/>
                  <a:chOff x="4089" y="1404"/>
                  <a:chExt cx="409" cy="436"/>
                </a:xfrm>
              </p:grpSpPr>
              <p:sp>
                <p:nvSpPr>
                  <p:cNvPr id="288" name="Freeform 899"/>
                  <p:cNvSpPr>
                    <a:spLocks/>
                  </p:cNvSpPr>
                  <p:nvPr/>
                </p:nvSpPr>
                <p:spPr bwMode="auto">
                  <a:xfrm>
                    <a:off x="4240" y="1799"/>
                    <a:ext cx="11" cy="7"/>
                  </a:xfrm>
                  <a:custGeom>
                    <a:avLst/>
                    <a:gdLst>
                      <a:gd name="T0" fmla="*/ 1 w 32"/>
                      <a:gd name="T1" fmla="*/ 1 h 27"/>
                      <a:gd name="T2" fmla="*/ 3 w 32"/>
                      <a:gd name="T3" fmla="*/ 1 h 27"/>
                      <a:gd name="T4" fmla="*/ 4 w 32"/>
                      <a:gd name="T5" fmla="*/ 1 h 27"/>
                      <a:gd name="T6" fmla="*/ 4 w 32"/>
                      <a:gd name="T7" fmla="*/ 1 h 27"/>
                      <a:gd name="T8" fmla="*/ 4 w 32"/>
                      <a:gd name="T9" fmla="*/ 1 h 27"/>
                      <a:gd name="T10" fmla="*/ 3 w 32"/>
                      <a:gd name="T11" fmla="*/ 0 h 27"/>
                      <a:gd name="T12" fmla="*/ 3 w 32"/>
                      <a:gd name="T13" fmla="*/ 0 h 27"/>
                      <a:gd name="T14" fmla="*/ 2 w 32"/>
                      <a:gd name="T15" fmla="*/ 0 h 27"/>
                      <a:gd name="T16" fmla="*/ 1 w 32"/>
                      <a:gd name="T17" fmla="*/ 0 h 27"/>
                      <a:gd name="T18" fmla="*/ 1 w 32"/>
                      <a:gd name="T19" fmla="*/ 1 h 27"/>
                      <a:gd name="T20" fmla="*/ 1 w 32"/>
                      <a:gd name="T21" fmla="*/ 1 h 27"/>
                      <a:gd name="T22" fmla="*/ 2 w 32"/>
                      <a:gd name="T23" fmla="*/ 1 h 27"/>
                      <a:gd name="T24" fmla="*/ 4 w 32"/>
                      <a:gd name="T25" fmla="*/ 2 h 27"/>
                      <a:gd name="T26" fmla="*/ 3 w 32"/>
                      <a:gd name="T27" fmla="*/ 1 h 27"/>
                      <a:gd name="T28" fmla="*/ 2 w 32"/>
                      <a:gd name="T29" fmla="*/ 1 h 27"/>
                      <a:gd name="T30" fmla="*/ 2 w 32"/>
                      <a:gd name="T31" fmla="*/ 1 h 27"/>
                      <a:gd name="T32" fmla="*/ 2 w 32"/>
                      <a:gd name="T33" fmla="*/ 1 h 27"/>
                      <a:gd name="T34" fmla="*/ 2 w 32"/>
                      <a:gd name="T35" fmla="*/ 1 h 27"/>
                      <a:gd name="T36" fmla="*/ 0 w 32"/>
                      <a:gd name="T37" fmla="*/ 1 h 27"/>
                      <a:gd name="T38" fmla="*/ 0 w 32"/>
                      <a:gd name="T39" fmla="*/ 1 h 27"/>
                      <a:gd name="T40" fmla="*/ 0 w 32"/>
                      <a:gd name="T41" fmla="*/ 1 h 27"/>
                      <a:gd name="T42" fmla="*/ 1 w 32"/>
                      <a:gd name="T43" fmla="*/ 1 h 2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2" h="27">
                        <a:moveTo>
                          <a:pt x="5" y="20"/>
                        </a:moveTo>
                        <a:lnTo>
                          <a:pt x="27" y="19"/>
                        </a:lnTo>
                        <a:lnTo>
                          <a:pt x="31" y="17"/>
                        </a:lnTo>
                        <a:lnTo>
                          <a:pt x="32" y="14"/>
                        </a:lnTo>
                        <a:lnTo>
                          <a:pt x="32" y="10"/>
                        </a:lnTo>
                        <a:lnTo>
                          <a:pt x="27" y="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0" y="5"/>
                        </a:lnTo>
                        <a:lnTo>
                          <a:pt x="9" y="10"/>
                        </a:lnTo>
                        <a:lnTo>
                          <a:pt x="13" y="14"/>
                        </a:lnTo>
                        <a:lnTo>
                          <a:pt x="18" y="21"/>
                        </a:lnTo>
                        <a:lnTo>
                          <a:pt x="32" y="27"/>
                        </a:lnTo>
                        <a:lnTo>
                          <a:pt x="23" y="13"/>
                        </a:lnTo>
                        <a:lnTo>
                          <a:pt x="21" y="7"/>
                        </a:lnTo>
                        <a:lnTo>
                          <a:pt x="21" y="6"/>
                        </a:lnTo>
                        <a:lnTo>
                          <a:pt x="21" y="9"/>
                        </a:lnTo>
                        <a:lnTo>
                          <a:pt x="15" y="9"/>
                        </a:lnTo>
                        <a:lnTo>
                          <a:pt x="2" y="10"/>
                        </a:lnTo>
                        <a:lnTo>
                          <a:pt x="0" y="12"/>
                        </a:lnTo>
                        <a:lnTo>
                          <a:pt x="1" y="15"/>
                        </a:lnTo>
                        <a:lnTo>
                          <a:pt x="5" y="2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89" name="Freeform 900"/>
                  <p:cNvSpPr>
                    <a:spLocks/>
                  </p:cNvSpPr>
                  <p:nvPr/>
                </p:nvSpPr>
                <p:spPr bwMode="auto">
                  <a:xfrm>
                    <a:off x="4282" y="1418"/>
                    <a:ext cx="216" cy="422"/>
                  </a:xfrm>
                  <a:custGeom>
                    <a:avLst/>
                    <a:gdLst>
                      <a:gd name="T0" fmla="*/ 5 w 668"/>
                      <a:gd name="T1" fmla="*/ 128 h 1332"/>
                      <a:gd name="T2" fmla="*/ 7 w 668"/>
                      <a:gd name="T3" fmla="*/ 118 h 1332"/>
                      <a:gd name="T4" fmla="*/ 5 w 668"/>
                      <a:gd name="T5" fmla="*/ 109 h 1332"/>
                      <a:gd name="T6" fmla="*/ 5 w 668"/>
                      <a:gd name="T7" fmla="*/ 95 h 1332"/>
                      <a:gd name="T8" fmla="*/ 3 w 668"/>
                      <a:gd name="T9" fmla="*/ 80 h 1332"/>
                      <a:gd name="T10" fmla="*/ 2 w 668"/>
                      <a:gd name="T11" fmla="*/ 62 h 1332"/>
                      <a:gd name="T12" fmla="*/ 22 w 668"/>
                      <a:gd name="T13" fmla="*/ 65 h 1332"/>
                      <a:gd name="T14" fmla="*/ 38 w 668"/>
                      <a:gd name="T15" fmla="*/ 65 h 1332"/>
                      <a:gd name="T16" fmla="*/ 45 w 668"/>
                      <a:gd name="T17" fmla="*/ 65 h 1332"/>
                      <a:gd name="T18" fmla="*/ 46 w 668"/>
                      <a:gd name="T19" fmla="*/ 73 h 1332"/>
                      <a:gd name="T20" fmla="*/ 50 w 668"/>
                      <a:gd name="T21" fmla="*/ 77 h 1332"/>
                      <a:gd name="T22" fmla="*/ 52 w 668"/>
                      <a:gd name="T23" fmla="*/ 97 h 1332"/>
                      <a:gd name="T24" fmla="*/ 52 w 668"/>
                      <a:gd name="T25" fmla="*/ 104 h 1332"/>
                      <a:gd name="T26" fmla="*/ 44 w 668"/>
                      <a:gd name="T27" fmla="*/ 121 h 1332"/>
                      <a:gd name="T28" fmla="*/ 39 w 668"/>
                      <a:gd name="T29" fmla="*/ 127 h 1332"/>
                      <a:gd name="T30" fmla="*/ 32 w 668"/>
                      <a:gd name="T31" fmla="*/ 131 h 1332"/>
                      <a:gd name="T32" fmla="*/ 32 w 668"/>
                      <a:gd name="T33" fmla="*/ 133 h 1332"/>
                      <a:gd name="T34" fmla="*/ 42 w 668"/>
                      <a:gd name="T35" fmla="*/ 131 h 1332"/>
                      <a:gd name="T36" fmla="*/ 45 w 668"/>
                      <a:gd name="T37" fmla="*/ 129 h 1332"/>
                      <a:gd name="T38" fmla="*/ 47 w 668"/>
                      <a:gd name="T39" fmla="*/ 126 h 1332"/>
                      <a:gd name="T40" fmla="*/ 52 w 668"/>
                      <a:gd name="T41" fmla="*/ 113 h 1332"/>
                      <a:gd name="T42" fmla="*/ 59 w 668"/>
                      <a:gd name="T43" fmla="*/ 98 h 1332"/>
                      <a:gd name="T44" fmla="*/ 58 w 668"/>
                      <a:gd name="T45" fmla="*/ 88 h 1332"/>
                      <a:gd name="T46" fmla="*/ 60 w 668"/>
                      <a:gd name="T47" fmla="*/ 96 h 1332"/>
                      <a:gd name="T48" fmla="*/ 62 w 668"/>
                      <a:gd name="T49" fmla="*/ 104 h 1332"/>
                      <a:gd name="T50" fmla="*/ 57 w 668"/>
                      <a:gd name="T51" fmla="*/ 123 h 1332"/>
                      <a:gd name="T52" fmla="*/ 54 w 668"/>
                      <a:gd name="T53" fmla="*/ 129 h 1332"/>
                      <a:gd name="T54" fmla="*/ 48 w 668"/>
                      <a:gd name="T55" fmla="*/ 132 h 1332"/>
                      <a:gd name="T56" fmla="*/ 50 w 668"/>
                      <a:gd name="T57" fmla="*/ 134 h 1332"/>
                      <a:gd name="T58" fmla="*/ 59 w 668"/>
                      <a:gd name="T59" fmla="*/ 131 h 1332"/>
                      <a:gd name="T60" fmla="*/ 61 w 668"/>
                      <a:gd name="T61" fmla="*/ 129 h 1332"/>
                      <a:gd name="T62" fmla="*/ 62 w 668"/>
                      <a:gd name="T63" fmla="*/ 125 h 1332"/>
                      <a:gd name="T64" fmla="*/ 66 w 668"/>
                      <a:gd name="T65" fmla="*/ 106 h 1332"/>
                      <a:gd name="T66" fmla="*/ 67 w 668"/>
                      <a:gd name="T67" fmla="*/ 94 h 1332"/>
                      <a:gd name="T68" fmla="*/ 63 w 668"/>
                      <a:gd name="T69" fmla="*/ 75 h 1332"/>
                      <a:gd name="T70" fmla="*/ 65 w 668"/>
                      <a:gd name="T71" fmla="*/ 81 h 1332"/>
                      <a:gd name="T72" fmla="*/ 65 w 668"/>
                      <a:gd name="T73" fmla="*/ 74 h 1332"/>
                      <a:gd name="T74" fmla="*/ 66 w 668"/>
                      <a:gd name="T75" fmla="*/ 81 h 1332"/>
                      <a:gd name="T76" fmla="*/ 66 w 668"/>
                      <a:gd name="T77" fmla="*/ 71 h 1332"/>
                      <a:gd name="T78" fmla="*/ 67 w 668"/>
                      <a:gd name="T79" fmla="*/ 74 h 1332"/>
                      <a:gd name="T80" fmla="*/ 68 w 668"/>
                      <a:gd name="T81" fmla="*/ 70 h 1332"/>
                      <a:gd name="T82" fmla="*/ 68 w 668"/>
                      <a:gd name="T83" fmla="*/ 68 h 1332"/>
                      <a:gd name="T84" fmla="*/ 69 w 668"/>
                      <a:gd name="T85" fmla="*/ 67 h 1332"/>
                      <a:gd name="T86" fmla="*/ 69 w 668"/>
                      <a:gd name="T87" fmla="*/ 64 h 1332"/>
                      <a:gd name="T88" fmla="*/ 67 w 668"/>
                      <a:gd name="T89" fmla="*/ 54 h 1332"/>
                      <a:gd name="T90" fmla="*/ 65 w 668"/>
                      <a:gd name="T91" fmla="*/ 42 h 1332"/>
                      <a:gd name="T92" fmla="*/ 59 w 668"/>
                      <a:gd name="T93" fmla="*/ 31 h 1332"/>
                      <a:gd name="T94" fmla="*/ 50 w 668"/>
                      <a:gd name="T95" fmla="*/ 22 h 1332"/>
                      <a:gd name="T96" fmla="*/ 44 w 668"/>
                      <a:gd name="T97" fmla="*/ 14 h 1332"/>
                      <a:gd name="T98" fmla="*/ 39 w 668"/>
                      <a:gd name="T99" fmla="*/ 7 h 1332"/>
                      <a:gd name="T100" fmla="*/ 32 w 668"/>
                      <a:gd name="T101" fmla="*/ 2 h 1332"/>
                      <a:gd name="T102" fmla="*/ 16 w 668"/>
                      <a:gd name="T103" fmla="*/ 0 h 1332"/>
                      <a:gd name="T104" fmla="*/ 9 w 668"/>
                      <a:gd name="T105" fmla="*/ 3 h 1332"/>
                      <a:gd name="T106" fmla="*/ 4 w 668"/>
                      <a:gd name="T107" fmla="*/ 10 h 1332"/>
                      <a:gd name="T108" fmla="*/ 2 w 668"/>
                      <a:gd name="T109" fmla="*/ 118 h 133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668" h="1332">
                        <a:moveTo>
                          <a:pt x="0" y="1198"/>
                        </a:moveTo>
                        <a:lnTo>
                          <a:pt x="0" y="1284"/>
                        </a:lnTo>
                        <a:lnTo>
                          <a:pt x="8" y="1283"/>
                        </a:lnTo>
                        <a:lnTo>
                          <a:pt x="22" y="1281"/>
                        </a:lnTo>
                        <a:lnTo>
                          <a:pt x="49" y="1275"/>
                        </a:lnTo>
                        <a:lnTo>
                          <a:pt x="53" y="1255"/>
                        </a:lnTo>
                        <a:lnTo>
                          <a:pt x="57" y="1237"/>
                        </a:lnTo>
                        <a:lnTo>
                          <a:pt x="68" y="1202"/>
                        </a:lnTo>
                        <a:lnTo>
                          <a:pt x="70" y="1186"/>
                        </a:lnTo>
                        <a:lnTo>
                          <a:pt x="70" y="1171"/>
                        </a:lnTo>
                        <a:lnTo>
                          <a:pt x="68" y="1156"/>
                        </a:lnTo>
                        <a:lnTo>
                          <a:pt x="65" y="1143"/>
                        </a:lnTo>
                        <a:lnTo>
                          <a:pt x="57" y="1116"/>
                        </a:lnTo>
                        <a:lnTo>
                          <a:pt x="54" y="1104"/>
                        </a:lnTo>
                        <a:lnTo>
                          <a:pt x="52" y="1090"/>
                        </a:lnTo>
                        <a:lnTo>
                          <a:pt x="45" y="1063"/>
                        </a:lnTo>
                        <a:lnTo>
                          <a:pt x="40" y="1036"/>
                        </a:lnTo>
                        <a:lnTo>
                          <a:pt x="38" y="1009"/>
                        </a:lnTo>
                        <a:lnTo>
                          <a:pt x="38" y="979"/>
                        </a:lnTo>
                        <a:lnTo>
                          <a:pt x="42" y="949"/>
                        </a:lnTo>
                        <a:lnTo>
                          <a:pt x="44" y="920"/>
                        </a:lnTo>
                        <a:lnTo>
                          <a:pt x="43" y="894"/>
                        </a:lnTo>
                        <a:lnTo>
                          <a:pt x="38" y="869"/>
                        </a:lnTo>
                        <a:lnTo>
                          <a:pt x="31" y="834"/>
                        </a:lnTo>
                        <a:lnTo>
                          <a:pt x="27" y="801"/>
                        </a:lnTo>
                        <a:lnTo>
                          <a:pt x="23" y="771"/>
                        </a:lnTo>
                        <a:lnTo>
                          <a:pt x="22" y="740"/>
                        </a:lnTo>
                        <a:lnTo>
                          <a:pt x="22" y="680"/>
                        </a:lnTo>
                        <a:lnTo>
                          <a:pt x="22" y="650"/>
                        </a:lnTo>
                        <a:lnTo>
                          <a:pt x="20" y="619"/>
                        </a:lnTo>
                        <a:lnTo>
                          <a:pt x="45" y="620"/>
                        </a:lnTo>
                        <a:lnTo>
                          <a:pt x="70" y="622"/>
                        </a:lnTo>
                        <a:lnTo>
                          <a:pt x="116" y="630"/>
                        </a:lnTo>
                        <a:lnTo>
                          <a:pt x="163" y="638"/>
                        </a:lnTo>
                        <a:lnTo>
                          <a:pt x="209" y="646"/>
                        </a:lnTo>
                        <a:lnTo>
                          <a:pt x="256" y="652"/>
                        </a:lnTo>
                        <a:lnTo>
                          <a:pt x="281" y="653"/>
                        </a:lnTo>
                        <a:lnTo>
                          <a:pt x="306" y="652"/>
                        </a:lnTo>
                        <a:lnTo>
                          <a:pt x="331" y="649"/>
                        </a:lnTo>
                        <a:lnTo>
                          <a:pt x="358" y="644"/>
                        </a:lnTo>
                        <a:lnTo>
                          <a:pt x="385" y="637"/>
                        </a:lnTo>
                        <a:lnTo>
                          <a:pt x="415" y="627"/>
                        </a:lnTo>
                        <a:lnTo>
                          <a:pt x="422" y="635"/>
                        </a:lnTo>
                        <a:lnTo>
                          <a:pt x="428" y="641"/>
                        </a:lnTo>
                        <a:lnTo>
                          <a:pt x="432" y="650"/>
                        </a:lnTo>
                        <a:lnTo>
                          <a:pt x="435" y="658"/>
                        </a:lnTo>
                        <a:lnTo>
                          <a:pt x="437" y="677"/>
                        </a:lnTo>
                        <a:lnTo>
                          <a:pt x="438" y="695"/>
                        </a:lnTo>
                        <a:lnTo>
                          <a:pt x="441" y="714"/>
                        </a:lnTo>
                        <a:lnTo>
                          <a:pt x="443" y="724"/>
                        </a:lnTo>
                        <a:lnTo>
                          <a:pt x="446" y="733"/>
                        </a:lnTo>
                        <a:lnTo>
                          <a:pt x="451" y="742"/>
                        </a:lnTo>
                        <a:lnTo>
                          <a:pt x="456" y="751"/>
                        </a:lnTo>
                        <a:lnTo>
                          <a:pt x="464" y="759"/>
                        </a:lnTo>
                        <a:lnTo>
                          <a:pt x="476" y="768"/>
                        </a:lnTo>
                        <a:lnTo>
                          <a:pt x="496" y="904"/>
                        </a:lnTo>
                        <a:lnTo>
                          <a:pt x="496" y="925"/>
                        </a:lnTo>
                        <a:lnTo>
                          <a:pt x="496" y="946"/>
                        </a:lnTo>
                        <a:lnTo>
                          <a:pt x="496" y="957"/>
                        </a:lnTo>
                        <a:lnTo>
                          <a:pt x="497" y="967"/>
                        </a:lnTo>
                        <a:lnTo>
                          <a:pt x="500" y="977"/>
                        </a:lnTo>
                        <a:lnTo>
                          <a:pt x="504" y="987"/>
                        </a:lnTo>
                        <a:lnTo>
                          <a:pt x="497" y="1004"/>
                        </a:lnTo>
                        <a:lnTo>
                          <a:pt x="495" y="1020"/>
                        </a:lnTo>
                        <a:lnTo>
                          <a:pt x="495" y="1036"/>
                        </a:lnTo>
                        <a:lnTo>
                          <a:pt x="500" y="1053"/>
                        </a:lnTo>
                        <a:lnTo>
                          <a:pt x="477" y="1097"/>
                        </a:lnTo>
                        <a:lnTo>
                          <a:pt x="456" y="1141"/>
                        </a:lnTo>
                        <a:lnTo>
                          <a:pt x="434" y="1186"/>
                        </a:lnTo>
                        <a:lnTo>
                          <a:pt x="421" y="1208"/>
                        </a:lnTo>
                        <a:lnTo>
                          <a:pt x="408" y="1231"/>
                        </a:lnTo>
                        <a:lnTo>
                          <a:pt x="400" y="1242"/>
                        </a:lnTo>
                        <a:lnTo>
                          <a:pt x="393" y="1253"/>
                        </a:lnTo>
                        <a:lnTo>
                          <a:pt x="385" y="1262"/>
                        </a:lnTo>
                        <a:lnTo>
                          <a:pt x="377" y="1268"/>
                        </a:lnTo>
                        <a:lnTo>
                          <a:pt x="361" y="1279"/>
                        </a:lnTo>
                        <a:lnTo>
                          <a:pt x="345" y="1285"/>
                        </a:lnTo>
                        <a:lnTo>
                          <a:pt x="331" y="1291"/>
                        </a:lnTo>
                        <a:lnTo>
                          <a:pt x="317" y="1297"/>
                        </a:lnTo>
                        <a:lnTo>
                          <a:pt x="307" y="1304"/>
                        </a:lnTo>
                        <a:lnTo>
                          <a:pt x="301" y="1309"/>
                        </a:lnTo>
                        <a:lnTo>
                          <a:pt x="298" y="1315"/>
                        </a:lnTo>
                        <a:lnTo>
                          <a:pt x="297" y="1318"/>
                        </a:lnTo>
                        <a:lnTo>
                          <a:pt x="299" y="1321"/>
                        </a:lnTo>
                        <a:lnTo>
                          <a:pt x="305" y="1323"/>
                        </a:lnTo>
                        <a:lnTo>
                          <a:pt x="312" y="1324"/>
                        </a:lnTo>
                        <a:lnTo>
                          <a:pt x="333" y="1324"/>
                        </a:lnTo>
                        <a:lnTo>
                          <a:pt x="358" y="1322"/>
                        </a:lnTo>
                        <a:lnTo>
                          <a:pt x="383" y="1317"/>
                        </a:lnTo>
                        <a:lnTo>
                          <a:pt x="403" y="1310"/>
                        </a:lnTo>
                        <a:lnTo>
                          <a:pt x="411" y="1306"/>
                        </a:lnTo>
                        <a:lnTo>
                          <a:pt x="417" y="1301"/>
                        </a:lnTo>
                        <a:lnTo>
                          <a:pt x="419" y="1297"/>
                        </a:lnTo>
                        <a:lnTo>
                          <a:pt x="419" y="1292"/>
                        </a:lnTo>
                        <a:lnTo>
                          <a:pt x="427" y="1288"/>
                        </a:lnTo>
                        <a:lnTo>
                          <a:pt x="433" y="1283"/>
                        </a:lnTo>
                        <a:lnTo>
                          <a:pt x="437" y="1279"/>
                        </a:lnTo>
                        <a:lnTo>
                          <a:pt x="441" y="1273"/>
                        </a:lnTo>
                        <a:lnTo>
                          <a:pt x="443" y="1267"/>
                        </a:lnTo>
                        <a:lnTo>
                          <a:pt x="445" y="1259"/>
                        </a:lnTo>
                        <a:lnTo>
                          <a:pt x="447" y="1240"/>
                        </a:lnTo>
                        <a:lnTo>
                          <a:pt x="458" y="1209"/>
                        </a:lnTo>
                        <a:lnTo>
                          <a:pt x="469" y="1180"/>
                        </a:lnTo>
                        <a:lnTo>
                          <a:pt x="484" y="1150"/>
                        </a:lnTo>
                        <a:lnTo>
                          <a:pt x="500" y="1123"/>
                        </a:lnTo>
                        <a:lnTo>
                          <a:pt x="532" y="1068"/>
                        </a:lnTo>
                        <a:lnTo>
                          <a:pt x="565" y="1012"/>
                        </a:lnTo>
                        <a:lnTo>
                          <a:pt x="570" y="997"/>
                        </a:lnTo>
                        <a:lnTo>
                          <a:pt x="571" y="986"/>
                        </a:lnTo>
                        <a:lnTo>
                          <a:pt x="569" y="975"/>
                        </a:lnTo>
                        <a:lnTo>
                          <a:pt x="565" y="965"/>
                        </a:lnTo>
                        <a:lnTo>
                          <a:pt x="562" y="929"/>
                        </a:lnTo>
                        <a:lnTo>
                          <a:pt x="560" y="914"/>
                        </a:lnTo>
                        <a:lnTo>
                          <a:pt x="558" y="900"/>
                        </a:lnTo>
                        <a:lnTo>
                          <a:pt x="556" y="873"/>
                        </a:lnTo>
                        <a:lnTo>
                          <a:pt x="562" y="895"/>
                        </a:lnTo>
                        <a:lnTo>
                          <a:pt x="566" y="918"/>
                        </a:lnTo>
                        <a:lnTo>
                          <a:pt x="569" y="929"/>
                        </a:lnTo>
                        <a:lnTo>
                          <a:pt x="572" y="941"/>
                        </a:lnTo>
                        <a:lnTo>
                          <a:pt x="578" y="952"/>
                        </a:lnTo>
                        <a:lnTo>
                          <a:pt x="585" y="962"/>
                        </a:lnTo>
                        <a:lnTo>
                          <a:pt x="582" y="982"/>
                        </a:lnTo>
                        <a:lnTo>
                          <a:pt x="583" y="999"/>
                        </a:lnTo>
                        <a:lnTo>
                          <a:pt x="588" y="1017"/>
                        </a:lnTo>
                        <a:lnTo>
                          <a:pt x="596" y="1035"/>
                        </a:lnTo>
                        <a:lnTo>
                          <a:pt x="585" y="1082"/>
                        </a:lnTo>
                        <a:lnTo>
                          <a:pt x="574" y="1131"/>
                        </a:lnTo>
                        <a:lnTo>
                          <a:pt x="563" y="1180"/>
                        </a:lnTo>
                        <a:lnTo>
                          <a:pt x="556" y="1205"/>
                        </a:lnTo>
                        <a:lnTo>
                          <a:pt x="547" y="1229"/>
                        </a:lnTo>
                        <a:lnTo>
                          <a:pt x="543" y="1242"/>
                        </a:lnTo>
                        <a:lnTo>
                          <a:pt x="538" y="1254"/>
                        </a:lnTo>
                        <a:lnTo>
                          <a:pt x="532" y="1263"/>
                        </a:lnTo>
                        <a:lnTo>
                          <a:pt x="526" y="1271"/>
                        </a:lnTo>
                        <a:lnTo>
                          <a:pt x="512" y="1282"/>
                        </a:lnTo>
                        <a:lnTo>
                          <a:pt x="498" y="1290"/>
                        </a:lnTo>
                        <a:lnTo>
                          <a:pt x="486" y="1296"/>
                        </a:lnTo>
                        <a:lnTo>
                          <a:pt x="473" y="1301"/>
                        </a:lnTo>
                        <a:lnTo>
                          <a:pt x="464" y="1309"/>
                        </a:lnTo>
                        <a:lnTo>
                          <a:pt x="461" y="1315"/>
                        </a:lnTo>
                        <a:lnTo>
                          <a:pt x="459" y="1322"/>
                        </a:lnTo>
                        <a:lnTo>
                          <a:pt x="459" y="1325"/>
                        </a:lnTo>
                        <a:lnTo>
                          <a:pt x="461" y="1328"/>
                        </a:lnTo>
                        <a:lnTo>
                          <a:pt x="468" y="1330"/>
                        </a:lnTo>
                        <a:lnTo>
                          <a:pt x="476" y="1332"/>
                        </a:lnTo>
                        <a:lnTo>
                          <a:pt x="496" y="1332"/>
                        </a:lnTo>
                        <a:lnTo>
                          <a:pt x="520" y="1328"/>
                        </a:lnTo>
                        <a:lnTo>
                          <a:pt x="544" y="1323"/>
                        </a:lnTo>
                        <a:lnTo>
                          <a:pt x="563" y="1316"/>
                        </a:lnTo>
                        <a:lnTo>
                          <a:pt x="570" y="1311"/>
                        </a:lnTo>
                        <a:lnTo>
                          <a:pt x="574" y="1307"/>
                        </a:lnTo>
                        <a:lnTo>
                          <a:pt x="576" y="1301"/>
                        </a:lnTo>
                        <a:lnTo>
                          <a:pt x="574" y="1297"/>
                        </a:lnTo>
                        <a:lnTo>
                          <a:pt x="581" y="1291"/>
                        </a:lnTo>
                        <a:lnTo>
                          <a:pt x="586" y="1287"/>
                        </a:lnTo>
                        <a:lnTo>
                          <a:pt x="589" y="1282"/>
                        </a:lnTo>
                        <a:lnTo>
                          <a:pt x="591" y="1276"/>
                        </a:lnTo>
                        <a:lnTo>
                          <a:pt x="593" y="1268"/>
                        </a:lnTo>
                        <a:lnTo>
                          <a:pt x="593" y="1260"/>
                        </a:lnTo>
                        <a:lnTo>
                          <a:pt x="590" y="1240"/>
                        </a:lnTo>
                        <a:lnTo>
                          <a:pt x="593" y="1206"/>
                        </a:lnTo>
                        <a:lnTo>
                          <a:pt x="597" y="1173"/>
                        </a:lnTo>
                        <a:lnTo>
                          <a:pt x="604" y="1141"/>
                        </a:lnTo>
                        <a:lnTo>
                          <a:pt x="613" y="1111"/>
                        </a:lnTo>
                        <a:lnTo>
                          <a:pt x="632" y="1051"/>
                        </a:lnTo>
                        <a:lnTo>
                          <a:pt x="653" y="991"/>
                        </a:lnTo>
                        <a:lnTo>
                          <a:pt x="654" y="975"/>
                        </a:lnTo>
                        <a:lnTo>
                          <a:pt x="651" y="961"/>
                        </a:lnTo>
                        <a:lnTo>
                          <a:pt x="646" y="950"/>
                        </a:lnTo>
                        <a:lnTo>
                          <a:pt x="640" y="938"/>
                        </a:lnTo>
                        <a:lnTo>
                          <a:pt x="633" y="912"/>
                        </a:lnTo>
                        <a:lnTo>
                          <a:pt x="628" y="887"/>
                        </a:lnTo>
                        <a:lnTo>
                          <a:pt x="619" y="840"/>
                        </a:lnTo>
                        <a:lnTo>
                          <a:pt x="613" y="793"/>
                        </a:lnTo>
                        <a:lnTo>
                          <a:pt x="605" y="745"/>
                        </a:lnTo>
                        <a:lnTo>
                          <a:pt x="613" y="763"/>
                        </a:lnTo>
                        <a:lnTo>
                          <a:pt x="619" y="784"/>
                        </a:lnTo>
                        <a:lnTo>
                          <a:pt x="622" y="808"/>
                        </a:lnTo>
                        <a:lnTo>
                          <a:pt x="622" y="835"/>
                        </a:lnTo>
                        <a:lnTo>
                          <a:pt x="623" y="805"/>
                        </a:lnTo>
                        <a:lnTo>
                          <a:pt x="623" y="777"/>
                        </a:lnTo>
                        <a:lnTo>
                          <a:pt x="621" y="756"/>
                        </a:lnTo>
                        <a:lnTo>
                          <a:pt x="619" y="747"/>
                        </a:lnTo>
                        <a:lnTo>
                          <a:pt x="615" y="739"/>
                        </a:lnTo>
                        <a:lnTo>
                          <a:pt x="620" y="742"/>
                        </a:lnTo>
                        <a:lnTo>
                          <a:pt x="623" y="747"/>
                        </a:lnTo>
                        <a:lnTo>
                          <a:pt x="625" y="754"/>
                        </a:lnTo>
                        <a:lnTo>
                          <a:pt x="628" y="762"/>
                        </a:lnTo>
                        <a:lnTo>
                          <a:pt x="630" y="782"/>
                        </a:lnTo>
                        <a:lnTo>
                          <a:pt x="631" y="807"/>
                        </a:lnTo>
                        <a:lnTo>
                          <a:pt x="633" y="776"/>
                        </a:lnTo>
                        <a:lnTo>
                          <a:pt x="634" y="747"/>
                        </a:lnTo>
                        <a:lnTo>
                          <a:pt x="632" y="722"/>
                        </a:lnTo>
                        <a:lnTo>
                          <a:pt x="630" y="712"/>
                        </a:lnTo>
                        <a:lnTo>
                          <a:pt x="627" y="703"/>
                        </a:lnTo>
                        <a:lnTo>
                          <a:pt x="632" y="704"/>
                        </a:lnTo>
                        <a:lnTo>
                          <a:pt x="637" y="707"/>
                        </a:lnTo>
                        <a:lnTo>
                          <a:pt x="639" y="715"/>
                        </a:lnTo>
                        <a:lnTo>
                          <a:pt x="640" y="724"/>
                        </a:lnTo>
                        <a:lnTo>
                          <a:pt x="640" y="743"/>
                        </a:lnTo>
                        <a:lnTo>
                          <a:pt x="641" y="754"/>
                        </a:lnTo>
                        <a:lnTo>
                          <a:pt x="644" y="762"/>
                        </a:lnTo>
                        <a:lnTo>
                          <a:pt x="646" y="730"/>
                        </a:lnTo>
                        <a:lnTo>
                          <a:pt x="647" y="705"/>
                        </a:lnTo>
                        <a:lnTo>
                          <a:pt x="646" y="695"/>
                        </a:lnTo>
                        <a:lnTo>
                          <a:pt x="644" y="684"/>
                        </a:lnTo>
                        <a:lnTo>
                          <a:pt x="640" y="677"/>
                        </a:lnTo>
                        <a:lnTo>
                          <a:pt x="636" y="669"/>
                        </a:lnTo>
                        <a:lnTo>
                          <a:pt x="641" y="672"/>
                        </a:lnTo>
                        <a:lnTo>
                          <a:pt x="646" y="675"/>
                        </a:lnTo>
                        <a:lnTo>
                          <a:pt x="651" y="681"/>
                        </a:lnTo>
                        <a:lnTo>
                          <a:pt x="657" y="694"/>
                        </a:lnTo>
                        <a:lnTo>
                          <a:pt x="648" y="654"/>
                        </a:lnTo>
                        <a:lnTo>
                          <a:pt x="653" y="660"/>
                        </a:lnTo>
                        <a:lnTo>
                          <a:pt x="657" y="663"/>
                        </a:lnTo>
                        <a:lnTo>
                          <a:pt x="663" y="670"/>
                        </a:lnTo>
                        <a:lnTo>
                          <a:pt x="668" y="682"/>
                        </a:lnTo>
                        <a:lnTo>
                          <a:pt x="665" y="665"/>
                        </a:lnTo>
                        <a:lnTo>
                          <a:pt x="662" y="650"/>
                        </a:lnTo>
                        <a:lnTo>
                          <a:pt x="656" y="638"/>
                        </a:lnTo>
                        <a:lnTo>
                          <a:pt x="650" y="628"/>
                        </a:lnTo>
                        <a:lnTo>
                          <a:pt x="640" y="609"/>
                        </a:lnTo>
                        <a:lnTo>
                          <a:pt x="636" y="598"/>
                        </a:lnTo>
                        <a:lnTo>
                          <a:pt x="633" y="586"/>
                        </a:lnTo>
                        <a:lnTo>
                          <a:pt x="636" y="533"/>
                        </a:lnTo>
                        <a:lnTo>
                          <a:pt x="634" y="508"/>
                        </a:lnTo>
                        <a:lnTo>
                          <a:pt x="633" y="483"/>
                        </a:lnTo>
                        <a:lnTo>
                          <a:pt x="631" y="459"/>
                        </a:lnTo>
                        <a:lnTo>
                          <a:pt x="627" y="436"/>
                        </a:lnTo>
                        <a:lnTo>
                          <a:pt x="621" y="414"/>
                        </a:lnTo>
                        <a:lnTo>
                          <a:pt x="614" y="392"/>
                        </a:lnTo>
                        <a:lnTo>
                          <a:pt x="604" y="369"/>
                        </a:lnTo>
                        <a:lnTo>
                          <a:pt x="593" y="349"/>
                        </a:lnTo>
                        <a:lnTo>
                          <a:pt x="580" y="328"/>
                        </a:lnTo>
                        <a:lnTo>
                          <a:pt x="565" y="310"/>
                        </a:lnTo>
                        <a:lnTo>
                          <a:pt x="551" y="293"/>
                        </a:lnTo>
                        <a:lnTo>
                          <a:pt x="534" y="279"/>
                        </a:lnTo>
                        <a:lnTo>
                          <a:pt x="517" y="265"/>
                        </a:lnTo>
                        <a:lnTo>
                          <a:pt x="500" y="254"/>
                        </a:lnTo>
                        <a:lnTo>
                          <a:pt x="480" y="223"/>
                        </a:lnTo>
                        <a:lnTo>
                          <a:pt x="462" y="190"/>
                        </a:lnTo>
                        <a:lnTo>
                          <a:pt x="453" y="175"/>
                        </a:lnTo>
                        <a:lnTo>
                          <a:pt x="443" y="161"/>
                        </a:lnTo>
                        <a:lnTo>
                          <a:pt x="432" y="149"/>
                        </a:lnTo>
                        <a:lnTo>
                          <a:pt x="420" y="139"/>
                        </a:lnTo>
                        <a:lnTo>
                          <a:pt x="412" y="122"/>
                        </a:lnTo>
                        <a:lnTo>
                          <a:pt x="404" y="107"/>
                        </a:lnTo>
                        <a:lnTo>
                          <a:pt x="395" y="94"/>
                        </a:lnTo>
                        <a:lnTo>
                          <a:pt x="385" y="80"/>
                        </a:lnTo>
                        <a:lnTo>
                          <a:pt x="374" y="69"/>
                        </a:lnTo>
                        <a:lnTo>
                          <a:pt x="362" y="57"/>
                        </a:lnTo>
                        <a:lnTo>
                          <a:pt x="351" y="47"/>
                        </a:lnTo>
                        <a:lnTo>
                          <a:pt x="337" y="39"/>
                        </a:lnTo>
                        <a:lnTo>
                          <a:pt x="325" y="30"/>
                        </a:lnTo>
                        <a:lnTo>
                          <a:pt x="310" y="23"/>
                        </a:lnTo>
                        <a:lnTo>
                          <a:pt x="280" y="12"/>
                        </a:lnTo>
                        <a:lnTo>
                          <a:pt x="246" y="4"/>
                        </a:lnTo>
                        <a:lnTo>
                          <a:pt x="210" y="0"/>
                        </a:lnTo>
                        <a:lnTo>
                          <a:pt x="182" y="1"/>
                        </a:lnTo>
                        <a:lnTo>
                          <a:pt x="157" y="3"/>
                        </a:lnTo>
                        <a:lnTo>
                          <a:pt x="137" y="8"/>
                        </a:lnTo>
                        <a:lnTo>
                          <a:pt x="120" y="13"/>
                        </a:lnTo>
                        <a:lnTo>
                          <a:pt x="105" y="19"/>
                        </a:lnTo>
                        <a:lnTo>
                          <a:pt x="93" y="27"/>
                        </a:lnTo>
                        <a:lnTo>
                          <a:pt x="82" y="35"/>
                        </a:lnTo>
                        <a:lnTo>
                          <a:pt x="74" y="43"/>
                        </a:lnTo>
                        <a:lnTo>
                          <a:pt x="62" y="60"/>
                        </a:lnTo>
                        <a:lnTo>
                          <a:pt x="52" y="77"/>
                        </a:lnTo>
                        <a:lnTo>
                          <a:pt x="42" y="91"/>
                        </a:lnTo>
                        <a:lnTo>
                          <a:pt x="35" y="98"/>
                        </a:lnTo>
                        <a:lnTo>
                          <a:pt x="28" y="103"/>
                        </a:lnTo>
                        <a:lnTo>
                          <a:pt x="0" y="107"/>
                        </a:lnTo>
                        <a:lnTo>
                          <a:pt x="0" y="1041"/>
                        </a:lnTo>
                        <a:lnTo>
                          <a:pt x="4" y="1073"/>
                        </a:lnTo>
                        <a:lnTo>
                          <a:pt x="14" y="1170"/>
                        </a:lnTo>
                        <a:lnTo>
                          <a:pt x="10" y="1177"/>
                        </a:lnTo>
                        <a:lnTo>
                          <a:pt x="5" y="1183"/>
                        </a:lnTo>
                        <a:lnTo>
                          <a:pt x="0" y="1198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0" name="Freeform 901"/>
                  <p:cNvSpPr>
                    <a:spLocks/>
                  </p:cNvSpPr>
                  <p:nvPr/>
                </p:nvSpPr>
                <p:spPr bwMode="auto">
                  <a:xfrm>
                    <a:off x="4089" y="1406"/>
                    <a:ext cx="195" cy="418"/>
                  </a:xfrm>
                  <a:custGeom>
                    <a:avLst/>
                    <a:gdLst>
                      <a:gd name="T0" fmla="*/ 62 w 603"/>
                      <a:gd name="T1" fmla="*/ 15 h 1328"/>
                      <a:gd name="T2" fmla="*/ 56 w 603"/>
                      <a:gd name="T3" fmla="*/ 17 h 1328"/>
                      <a:gd name="T4" fmla="*/ 52 w 603"/>
                      <a:gd name="T5" fmla="*/ 21 h 1328"/>
                      <a:gd name="T6" fmla="*/ 46 w 603"/>
                      <a:gd name="T7" fmla="*/ 27 h 1328"/>
                      <a:gd name="T8" fmla="*/ 41 w 603"/>
                      <a:gd name="T9" fmla="*/ 32 h 1328"/>
                      <a:gd name="T10" fmla="*/ 38 w 603"/>
                      <a:gd name="T11" fmla="*/ 35 h 1328"/>
                      <a:gd name="T12" fmla="*/ 32 w 603"/>
                      <a:gd name="T13" fmla="*/ 35 h 1328"/>
                      <a:gd name="T14" fmla="*/ 29 w 603"/>
                      <a:gd name="T15" fmla="*/ 32 h 1328"/>
                      <a:gd name="T16" fmla="*/ 27 w 603"/>
                      <a:gd name="T17" fmla="*/ 28 h 1328"/>
                      <a:gd name="T18" fmla="*/ 27 w 603"/>
                      <a:gd name="T19" fmla="*/ 23 h 1328"/>
                      <a:gd name="T20" fmla="*/ 26 w 603"/>
                      <a:gd name="T21" fmla="*/ 19 h 1328"/>
                      <a:gd name="T22" fmla="*/ 23 w 603"/>
                      <a:gd name="T23" fmla="*/ 15 h 1328"/>
                      <a:gd name="T24" fmla="*/ 23 w 603"/>
                      <a:gd name="T25" fmla="*/ 11 h 1328"/>
                      <a:gd name="T26" fmla="*/ 20 w 603"/>
                      <a:gd name="T27" fmla="*/ 6 h 1328"/>
                      <a:gd name="T28" fmla="*/ 21 w 603"/>
                      <a:gd name="T29" fmla="*/ 2 h 1328"/>
                      <a:gd name="T30" fmla="*/ 20 w 603"/>
                      <a:gd name="T31" fmla="*/ 0 h 1328"/>
                      <a:gd name="T32" fmla="*/ 17 w 603"/>
                      <a:gd name="T33" fmla="*/ 2 h 1328"/>
                      <a:gd name="T34" fmla="*/ 16 w 603"/>
                      <a:gd name="T35" fmla="*/ 2 h 1328"/>
                      <a:gd name="T36" fmla="*/ 10 w 603"/>
                      <a:gd name="T37" fmla="*/ 1 h 1328"/>
                      <a:gd name="T38" fmla="*/ 6 w 603"/>
                      <a:gd name="T39" fmla="*/ 2 h 1328"/>
                      <a:gd name="T40" fmla="*/ 4 w 603"/>
                      <a:gd name="T41" fmla="*/ 1 h 1328"/>
                      <a:gd name="T42" fmla="*/ 2 w 603"/>
                      <a:gd name="T43" fmla="*/ 2 h 1328"/>
                      <a:gd name="T44" fmla="*/ 2 w 603"/>
                      <a:gd name="T45" fmla="*/ 4 h 1328"/>
                      <a:gd name="T46" fmla="*/ 2 w 603"/>
                      <a:gd name="T47" fmla="*/ 7 h 1328"/>
                      <a:gd name="T48" fmla="*/ 0 w 603"/>
                      <a:gd name="T49" fmla="*/ 12 h 1328"/>
                      <a:gd name="T50" fmla="*/ 1 w 603"/>
                      <a:gd name="T51" fmla="*/ 16 h 1328"/>
                      <a:gd name="T52" fmla="*/ 2 w 603"/>
                      <a:gd name="T53" fmla="*/ 19 h 1328"/>
                      <a:gd name="T54" fmla="*/ 4 w 603"/>
                      <a:gd name="T55" fmla="*/ 20 h 1328"/>
                      <a:gd name="T56" fmla="*/ 6 w 603"/>
                      <a:gd name="T57" fmla="*/ 21 h 1328"/>
                      <a:gd name="T58" fmla="*/ 8 w 603"/>
                      <a:gd name="T59" fmla="*/ 31 h 1328"/>
                      <a:gd name="T60" fmla="*/ 10 w 603"/>
                      <a:gd name="T61" fmla="*/ 33 h 1328"/>
                      <a:gd name="T62" fmla="*/ 13 w 603"/>
                      <a:gd name="T63" fmla="*/ 34 h 1328"/>
                      <a:gd name="T64" fmla="*/ 16 w 603"/>
                      <a:gd name="T65" fmla="*/ 40 h 1328"/>
                      <a:gd name="T66" fmla="*/ 20 w 603"/>
                      <a:gd name="T67" fmla="*/ 44 h 1328"/>
                      <a:gd name="T68" fmla="*/ 27 w 603"/>
                      <a:gd name="T69" fmla="*/ 51 h 1328"/>
                      <a:gd name="T70" fmla="*/ 31 w 603"/>
                      <a:gd name="T71" fmla="*/ 54 h 1328"/>
                      <a:gd name="T72" fmla="*/ 35 w 603"/>
                      <a:gd name="T73" fmla="*/ 55 h 1328"/>
                      <a:gd name="T74" fmla="*/ 42 w 603"/>
                      <a:gd name="T75" fmla="*/ 56 h 1328"/>
                      <a:gd name="T76" fmla="*/ 45 w 603"/>
                      <a:gd name="T77" fmla="*/ 59 h 1328"/>
                      <a:gd name="T78" fmla="*/ 50 w 603"/>
                      <a:gd name="T79" fmla="*/ 61 h 1328"/>
                      <a:gd name="T80" fmla="*/ 53 w 603"/>
                      <a:gd name="T81" fmla="*/ 70 h 1328"/>
                      <a:gd name="T82" fmla="*/ 54 w 603"/>
                      <a:gd name="T83" fmla="*/ 77 h 1328"/>
                      <a:gd name="T84" fmla="*/ 55 w 603"/>
                      <a:gd name="T85" fmla="*/ 90 h 1328"/>
                      <a:gd name="T86" fmla="*/ 55 w 603"/>
                      <a:gd name="T87" fmla="*/ 98 h 1328"/>
                      <a:gd name="T88" fmla="*/ 57 w 603"/>
                      <a:gd name="T89" fmla="*/ 102 h 1328"/>
                      <a:gd name="T90" fmla="*/ 58 w 603"/>
                      <a:gd name="T91" fmla="*/ 112 h 1328"/>
                      <a:gd name="T92" fmla="*/ 57 w 603"/>
                      <a:gd name="T93" fmla="*/ 120 h 1328"/>
                      <a:gd name="T94" fmla="*/ 54 w 603"/>
                      <a:gd name="T95" fmla="*/ 124 h 1328"/>
                      <a:gd name="T96" fmla="*/ 49 w 603"/>
                      <a:gd name="T97" fmla="*/ 127 h 1328"/>
                      <a:gd name="T98" fmla="*/ 49 w 603"/>
                      <a:gd name="T99" fmla="*/ 129 h 1328"/>
                      <a:gd name="T100" fmla="*/ 51 w 603"/>
                      <a:gd name="T101" fmla="*/ 130 h 1328"/>
                      <a:gd name="T102" fmla="*/ 57 w 603"/>
                      <a:gd name="T103" fmla="*/ 130 h 1328"/>
                      <a:gd name="T104" fmla="*/ 61 w 603"/>
                      <a:gd name="T105" fmla="*/ 132 h 1328"/>
                      <a:gd name="T106" fmla="*/ 63 w 603"/>
                      <a:gd name="T107" fmla="*/ 123 h 1328"/>
                      <a:gd name="T108" fmla="*/ 62 w 603"/>
                      <a:gd name="T109" fmla="*/ 126 h 1328"/>
                      <a:gd name="T110" fmla="*/ 62 w 603"/>
                      <a:gd name="T111" fmla="*/ 125 h 1328"/>
                      <a:gd name="T112" fmla="*/ 63 w 603"/>
                      <a:gd name="T113" fmla="*/ 121 h 1328"/>
                      <a:gd name="T114" fmla="*/ 62 w 603"/>
                      <a:gd name="T115" fmla="*/ 117 h 1328"/>
                      <a:gd name="T116" fmla="*/ 62 w 603"/>
                      <a:gd name="T117" fmla="*/ 104 h 132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603" h="1328">
                        <a:moveTo>
                          <a:pt x="603" y="1085"/>
                        </a:moveTo>
                        <a:lnTo>
                          <a:pt x="603" y="152"/>
                        </a:lnTo>
                        <a:lnTo>
                          <a:pt x="593" y="153"/>
                        </a:lnTo>
                        <a:lnTo>
                          <a:pt x="574" y="156"/>
                        </a:lnTo>
                        <a:lnTo>
                          <a:pt x="555" y="162"/>
                        </a:lnTo>
                        <a:lnTo>
                          <a:pt x="537" y="170"/>
                        </a:lnTo>
                        <a:lnTo>
                          <a:pt x="521" y="180"/>
                        </a:lnTo>
                        <a:lnTo>
                          <a:pt x="506" y="193"/>
                        </a:lnTo>
                        <a:lnTo>
                          <a:pt x="494" y="210"/>
                        </a:lnTo>
                        <a:lnTo>
                          <a:pt x="480" y="230"/>
                        </a:lnTo>
                        <a:lnTo>
                          <a:pt x="467" y="246"/>
                        </a:lnTo>
                        <a:lnTo>
                          <a:pt x="436" y="274"/>
                        </a:lnTo>
                        <a:lnTo>
                          <a:pt x="421" y="288"/>
                        </a:lnTo>
                        <a:lnTo>
                          <a:pt x="408" y="303"/>
                        </a:lnTo>
                        <a:lnTo>
                          <a:pt x="397" y="320"/>
                        </a:lnTo>
                        <a:lnTo>
                          <a:pt x="392" y="331"/>
                        </a:lnTo>
                        <a:lnTo>
                          <a:pt x="387" y="341"/>
                        </a:lnTo>
                        <a:lnTo>
                          <a:pt x="365" y="350"/>
                        </a:lnTo>
                        <a:lnTo>
                          <a:pt x="343" y="354"/>
                        </a:lnTo>
                        <a:lnTo>
                          <a:pt x="324" y="354"/>
                        </a:lnTo>
                        <a:lnTo>
                          <a:pt x="306" y="349"/>
                        </a:lnTo>
                        <a:lnTo>
                          <a:pt x="298" y="345"/>
                        </a:lnTo>
                        <a:lnTo>
                          <a:pt x="291" y="341"/>
                        </a:lnTo>
                        <a:lnTo>
                          <a:pt x="277" y="327"/>
                        </a:lnTo>
                        <a:lnTo>
                          <a:pt x="266" y="311"/>
                        </a:lnTo>
                        <a:lnTo>
                          <a:pt x="257" y="292"/>
                        </a:lnTo>
                        <a:lnTo>
                          <a:pt x="255" y="282"/>
                        </a:lnTo>
                        <a:lnTo>
                          <a:pt x="254" y="272"/>
                        </a:lnTo>
                        <a:lnTo>
                          <a:pt x="253" y="251"/>
                        </a:lnTo>
                        <a:lnTo>
                          <a:pt x="254" y="232"/>
                        </a:lnTo>
                        <a:lnTo>
                          <a:pt x="253" y="223"/>
                        </a:lnTo>
                        <a:lnTo>
                          <a:pt x="250" y="213"/>
                        </a:lnTo>
                        <a:lnTo>
                          <a:pt x="245" y="195"/>
                        </a:lnTo>
                        <a:lnTo>
                          <a:pt x="237" y="180"/>
                        </a:lnTo>
                        <a:lnTo>
                          <a:pt x="228" y="166"/>
                        </a:lnTo>
                        <a:lnTo>
                          <a:pt x="220" y="152"/>
                        </a:lnTo>
                        <a:lnTo>
                          <a:pt x="220" y="137"/>
                        </a:lnTo>
                        <a:lnTo>
                          <a:pt x="219" y="123"/>
                        </a:lnTo>
                        <a:lnTo>
                          <a:pt x="215" y="111"/>
                        </a:lnTo>
                        <a:lnTo>
                          <a:pt x="212" y="99"/>
                        </a:lnTo>
                        <a:lnTo>
                          <a:pt x="202" y="79"/>
                        </a:lnTo>
                        <a:lnTo>
                          <a:pt x="190" y="61"/>
                        </a:lnTo>
                        <a:lnTo>
                          <a:pt x="197" y="43"/>
                        </a:lnTo>
                        <a:lnTo>
                          <a:pt x="199" y="26"/>
                        </a:lnTo>
                        <a:lnTo>
                          <a:pt x="199" y="19"/>
                        </a:lnTo>
                        <a:lnTo>
                          <a:pt x="197" y="12"/>
                        </a:lnTo>
                        <a:lnTo>
                          <a:pt x="195" y="5"/>
                        </a:lnTo>
                        <a:lnTo>
                          <a:pt x="190" y="0"/>
                        </a:lnTo>
                        <a:lnTo>
                          <a:pt x="179" y="3"/>
                        </a:lnTo>
                        <a:lnTo>
                          <a:pt x="172" y="10"/>
                        </a:lnTo>
                        <a:lnTo>
                          <a:pt x="165" y="17"/>
                        </a:lnTo>
                        <a:lnTo>
                          <a:pt x="158" y="27"/>
                        </a:lnTo>
                        <a:lnTo>
                          <a:pt x="153" y="22"/>
                        </a:lnTo>
                        <a:lnTo>
                          <a:pt x="147" y="17"/>
                        </a:lnTo>
                        <a:lnTo>
                          <a:pt x="132" y="11"/>
                        </a:lnTo>
                        <a:lnTo>
                          <a:pt x="116" y="6"/>
                        </a:lnTo>
                        <a:lnTo>
                          <a:pt x="99" y="6"/>
                        </a:lnTo>
                        <a:lnTo>
                          <a:pt x="84" y="8"/>
                        </a:lnTo>
                        <a:lnTo>
                          <a:pt x="68" y="12"/>
                        </a:lnTo>
                        <a:lnTo>
                          <a:pt x="55" y="18"/>
                        </a:lnTo>
                        <a:lnTo>
                          <a:pt x="46" y="26"/>
                        </a:lnTo>
                        <a:lnTo>
                          <a:pt x="39" y="18"/>
                        </a:lnTo>
                        <a:lnTo>
                          <a:pt x="33" y="13"/>
                        </a:lnTo>
                        <a:lnTo>
                          <a:pt x="26" y="11"/>
                        </a:lnTo>
                        <a:lnTo>
                          <a:pt x="19" y="12"/>
                        </a:lnTo>
                        <a:lnTo>
                          <a:pt x="14" y="23"/>
                        </a:lnTo>
                        <a:lnTo>
                          <a:pt x="13" y="34"/>
                        </a:lnTo>
                        <a:lnTo>
                          <a:pt x="14" y="39"/>
                        </a:lnTo>
                        <a:lnTo>
                          <a:pt x="17" y="45"/>
                        </a:lnTo>
                        <a:lnTo>
                          <a:pt x="21" y="49"/>
                        </a:lnTo>
                        <a:lnTo>
                          <a:pt x="26" y="54"/>
                        </a:lnTo>
                        <a:lnTo>
                          <a:pt x="16" y="72"/>
                        </a:lnTo>
                        <a:lnTo>
                          <a:pt x="8" y="90"/>
                        </a:lnTo>
                        <a:lnTo>
                          <a:pt x="3" y="107"/>
                        </a:lnTo>
                        <a:lnTo>
                          <a:pt x="0" y="123"/>
                        </a:lnTo>
                        <a:lnTo>
                          <a:pt x="1" y="138"/>
                        </a:lnTo>
                        <a:lnTo>
                          <a:pt x="3" y="152"/>
                        </a:lnTo>
                        <a:lnTo>
                          <a:pt x="10" y="162"/>
                        </a:lnTo>
                        <a:lnTo>
                          <a:pt x="18" y="171"/>
                        </a:lnTo>
                        <a:lnTo>
                          <a:pt x="19" y="180"/>
                        </a:lnTo>
                        <a:lnTo>
                          <a:pt x="22" y="189"/>
                        </a:lnTo>
                        <a:lnTo>
                          <a:pt x="27" y="196"/>
                        </a:lnTo>
                        <a:lnTo>
                          <a:pt x="33" y="203"/>
                        </a:lnTo>
                        <a:lnTo>
                          <a:pt x="39" y="207"/>
                        </a:lnTo>
                        <a:lnTo>
                          <a:pt x="47" y="210"/>
                        </a:lnTo>
                        <a:lnTo>
                          <a:pt x="55" y="213"/>
                        </a:lnTo>
                        <a:lnTo>
                          <a:pt x="62" y="213"/>
                        </a:lnTo>
                        <a:lnTo>
                          <a:pt x="68" y="256"/>
                        </a:lnTo>
                        <a:lnTo>
                          <a:pt x="72" y="286"/>
                        </a:lnTo>
                        <a:lnTo>
                          <a:pt x="78" y="308"/>
                        </a:lnTo>
                        <a:lnTo>
                          <a:pt x="84" y="322"/>
                        </a:lnTo>
                        <a:lnTo>
                          <a:pt x="89" y="328"/>
                        </a:lnTo>
                        <a:lnTo>
                          <a:pt x="96" y="331"/>
                        </a:lnTo>
                        <a:lnTo>
                          <a:pt x="104" y="330"/>
                        </a:lnTo>
                        <a:lnTo>
                          <a:pt x="113" y="327"/>
                        </a:lnTo>
                        <a:lnTo>
                          <a:pt x="121" y="347"/>
                        </a:lnTo>
                        <a:lnTo>
                          <a:pt x="130" y="366"/>
                        </a:lnTo>
                        <a:lnTo>
                          <a:pt x="140" y="384"/>
                        </a:lnTo>
                        <a:lnTo>
                          <a:pt x="152" y="401"/>
                        </a:lnTo>
                        <a:lnTo>
                          <a:pt x="164" y="418"/>
                        </a:lnTo>
                        <a:lnTo>
                          <a:pt x="177" y="433"/>
                        </a:lnTo>
                        <a:lnTo>
                          <a:pt x="190" y="446"/>
                        </a:lnTo>
                        <a:lnTo>
                          <a:pt x="205" y="459"/>
                        </a:lnTo>
                        <a:lnTo>
                          <a:pt x="240" y="501"/>
                        </a:lnTo>
                        <a:lnTo>
                          <a:pt x="256" y="519"/>
                        </a:lnTo>
                        <a:lnTo>
                          <a:pt x="275" y="534"/>
                        </a:lnTo>
                        <a:lnTo>
                          <a:pt x="285" y="539"/>
                        </a:lnTo>
                        <a:lnTo>
                          <a:pt x="297" y="544"/>
                        </a:lnTo>
                        <a:lnTo>
                          <a:pt x="309" y="547"/>
                        </a:lnTo>
                        <a:lnTo>
                          <a:pt x="323" y="551"/>
                        </a:lnTo>
                        <a:lnTo>
                          <a:pt x="338" y="552"/>
                        </a:lnTo>
                        <a:lnTo>
                          <a:pt x="355" y="553"/>
                        </a:lnTo>
                        <a:lnTo>
                          <a:pt x="394" y="549"/>
                        </a:lnTo>
                        <a:lnTo>
                          <a:pt x="401" y="564"/>
                        </a:lnTo>
                        <a:lnTo>
                          <a:pt x="410" y="577"/>
                        </a:lnTo>
                        <a:lnTo>
                          <a:pt x="421" y="589"/>
                        </a:lnTo>
                        <a:lnTo>
                          <a:pt x="434" y="599"/>
                        </a:lnTo>
                        <a:lnTo>
                          <a:pt x="448" y="608"/>
                        </a:lnTo>
                        <a:lnTo>
                          <a:pt x="462" y="615"/>
                        </a:lnTo>
                        <a:lnTo>
                          <a:pt x="477" y="620"/>
                        </a:lnTo>
                        <a:lnTo>
                          <a:pt x="492" y="622"/>
                        </a:lnTo>
                        <a:lnTo>
                          <a:pt x="497" y="663"/>
                        </a:lnTo>
                        <a:lnTo>
                          <a:pt x="503" y="704"/>
                        </a:lnTo>
                        <a:lnTo>
                          <a:pt x="509" y="743"/>
                        </a:lnTo>
                        <a:lnTo>
                          <a:pt x="513" y="763"/>
                        </a:lnTo>
                        <a:lnTo>
                          <a:pt x="518" y="782"/>
                        </a:lnTo>
                        <a:lnTo>
                          <a:pt x="521" y="814"/>
                        </a:lnTo>
                        <a:lnTo>
                          <a:pt x="522" y="845"/>
                        </a:lnTo>
                        <a:lnTo>
                          <a:pt x="522" y="910"/>
                        </a:lnTo>
                        <a:lnTo>
                          <a:pt x="522" y="941"/>
                        </a:lnTo>
                        <a:lnTo>
                          <a:pt x="525" y="972"/>
                        </a:lnTo>
                        <a:lnTo>
                          <a:pt x="528" y="987"/>
                        </a:lnTo>
                        <a:lnTo>
                          <a:pt x="531" y="1002"/>
                        </a:lnTo>
                        <a:lnTo>
                          <a:pt x="536" y="1015"/>
                        </a:lnTo>
                        <a:lnTo>
                          <a:pt x="543" y="1030"/>
                        </a:lnTo>
                        <a:lnTo>
                          <a:pt x="550" y="1080"/>
                        </a:lnTo>
                        <a:lnTo>
                          <a:pt x="552" y="1107"/>
                        </a:lnTo>
                        <a:lnTo>
                          <a:pt x="554" y="1132"/>
                        </a:lnTo>
                        <a:lnTo>
                          <a:pt x="554" y="1158"/>
                        </a:lnTo>
                        <a:lnTo>
                          <a:pt x="552" y="1184"/>
                        </a:lnTo>
                        <a:lnTo>
                          <a:pt x="548" y="1209"/>
                        </a:lnTo>
                        <a:lnTo>
                          <a:pt x="540" y="1235"/>
                        </a:lnTo>
                        <a:lnTo>
                          <a:pt x="530" y="1242"/>
                        </a:lnTo>
                        <a:lnTo>
                          <a:pt x="518" y="1250"/>
                        </a:lnTo>
                        <a:lnTo>
                          <a:pt x="492" y="1264"/>
                        </a:lnTo>
                        <a:lnTo>
                          <a:pt x="480" y="1272"/>
                        </a:lnTo>
                        <a:lnTo>
                          <a:pt x="471" y="1280"/>
                        </a:lnTo>
                        <a:lnTo>
                          <a:pt x="467" y="1289"/>
                        </a:lnTo>
                        <a:lnTo>
                          <a:pt x="465" y="1292"/>
                        </a:lnTo>
                        <a:lnTo>
                          <a:pt x="465" y="1298"/>
                        </a:lnTo>
                        <a:lnTo>
                          <a:pt x="470" y="1305"/>
                        </a:lnTo>
                        <a:lnTo>
                          <a:pt x="478" y="1309"/>
                        </a:lnTo>
                        <a:lnTo>
                          <a:pt x="488" y="1313"/>
                        </a:lnTo>
                        <a:lnTo>
                          <a:pt x="500" y="1315"/>
                        </a:lnTo>
                        <a:lnTo>
                          <a:pt x="523" y="1314"/>
                        </a:lnTo>
                        <a:lnTo>
                          <a:pt x="547" y="1309"/>
                        </a:lnTo>
                        <a:lnTo>
                          <a:pt x="557" y="1318"/>
                        </a:lnTo>
                        <a:lnTo>
                          <a:pt x="569" y="1325"/>
                        </a:lnTo>
                        <a:lnTo>
                          <a:pt x="581" y="1327"/>
                        </a:lnTo>
                        <a:lnTo>
                          <a:pt x="596" y="1328"/>
                        </a:lnTo>
                        <a:lnTo>
                          <a:pt x="603" y="1328"/>
                        </a:lnTo>
                        <a:lnTo>
                          <a:pt x="603" y="1242"/>
                        </a:lnTo>
                        <a:lnTo>
                          <a:pt x="601" y="1246"/>
                        </a:lnTo>
                        <a:lnTo>
                          <a:pt x="595" y="1264"/>
                        </a:lnTo>
                        <a:lnTo>
                          <a:pt x="592" y="1273"/>
                        </a:lnTo>
                        <a:lnTo>
                          <a:pt x="587" y="1281"/>
                        </a:lnTo>
                        <a:lnTo>
                          <a:pt x="589" y="1272"/>
                        </a:lnTo>
                        <a:lnTo>
                          <a:pt x="593" y="1262"/>
                        </a:lnTo>
                        <a:lnTo>
                          <a:pt x="598" y="1243"/>
                        </a:lnTo>
                        <a:lnTo>
                          <a:pt x="601" y="1234"/>
                        </a:lnTo>
                        <a:lnTo>
                          <a:pt x="602" y="1225"/>
                        </a:lnTo>
                        <a:lnTo>
                          <a:pt x="602" y="1216"/>
                        </a:lnTo>
                        <a:lnTo>
                          <a:pt x="598" y="1207"/>
                        </a:lnTo>
                        <a:lnTo>
                          <a:pt x="595" y="1182"/>
                        </a:lnTo>
                        <a:lnTo>
                          <a:pt x="593" y="1157"/>
                        </a:lnTo>
                        <a:lnTo>
                          <a:pt x="592" y="1106"/>
                        </a:lnTo>
                        <a:lnTo>
                          <a:pt x="592" y="1055"/>
                        </a:lnTo>
                        <a:lnTo>
                          <a:pt x="590" y="1004"/>
                        </a:lnTo>
                        <a:lnTo>
                          <a:pt x="603" y="1085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1" name="Freeform 902"/>
                  <p:cNvSpPr>
                    <a:spLocks/>
                  </p:cNvSpPr>
                  <p:nvPr/>
                </p:nvSpPr>
                <p:spPr bwMode="auto">
                  <a:xfrm>
                    <a:off x="4290" y="1614"/>
                    <a:ext cx="127" cy="11"/>
                  </a:xfrm>
                  <a:custGeom>
                    <a:avLst/>
                    <a:gdLst>
                      <a:gd name="T0" fmla="*/ 41 w 395"/>
                      <a:gd name="T1" fmla="*/ 1 h 36"/>
                      <a:gd name="T2" fmla="*/ 38 w 395"/>
                      <a:gd name="T3" fmla="*/ 2 h 36"/>
                      <a:gd name="T4" fmla="*/ 35 w 395"/>
                      <a:gd name="T5" fmla="*/ 2 h 36"/>
                      <a:gd name="T6" fmla="*/ 32 w 395"/>
                      <a:gd name="T7" fmla="*/ 3 h 36"/>
                      <a:gd name="T8" fmla="*/ 30 w 395"/>
                      <a:gd name="T9" fmla="*/ 3 h 36"/>
                      <a:gd name="T10" fmla="*/ 27 w 395"/>
                      <a:gd name="T11" fmla="*/ 3 h 36"/>
                      <a:gd name="T12" fmla="*/ 24 w 395"/>
                      <a:gd name="T13" fmla="*/ 3 h 36"/>
                      <a:gd name="T14" fmla="*/ 22 w 395"/>
                      <a:gd name="T15" fmla="*/ 3 h 36"/>
                      <a:gd name="T16" fmla="*/ 19 w 395"/>
                      <a:gd name="T17" fmla="*/ 2 h 36"/>
                      <a:gd name="T18" fmla="*/ 17 w 395"/>
                      <a:gd name="T19" fmla="*/ 2 h 36"/>
                      <a:gd name="T20" fmla="*/ 15 w 395"/>
                      <a:gd name="T21" fmla="*/ 2 h 36"/>
                      <a:gd name="T22" fmla="*/ 13 w 395"/>
                      <a:gd name="T23" fmla="*/ 1 h 36"/>
                      <a:gd name="T24" fmla="*/ 10 w 395"/>
                      <a:gd name="T25" fmla="*/ 1 h 36"/>
                      <a:gd name="T26" fmla="*/ 7 w 395"/>
                      <a:gd name="T27" fmla="*/ 1 h 36"/>
                      <a:gd name="T28" fmla="*/ 5 w 395"/>
                      <a:gd name="T29" fmla="*/ 0 h 36"/>
                      <a:gd name="T30" fmla="*/ 3 w 395"/>
                      <a:gd name="T31" fmla="*/ 0 h 36"/>
                      <a:gd name="T32" fmla="*/ 0 w 395"/>
                      <a:gd name="T33" fmla="*/ 0 h 36"/>
                      <a:gd name="T34" fmla="*/ 1 w 395"/>
                      <a:gd name="T35" fmla="*/ 0 h 36"/>
                      <a:gd name="T36" fmla="*/ 4 w 395"/>
                      <a:gd name="T37" fmla="*/ 1 h 36"/>
                      <a:gd name="T38" fmla="*/ 6 w 395"/>
                      <a:gd name="T39" fmla="*/ 1 h 36"/>
                      <a:gd name="T40" fmla="*/ 9 w 395"/>
                      <a:gd name="T41" fmla="*/ 1 h 36"/>
                      <a:gd name="T42" fmla="*/ 11 w 395"/>
                      <a:gd name="T43" fmla="*/ 2 h 36"/>
                      <a:gd name="T44" fmla="*/ 14 w 395"/>
                      <a:gd name="T45" fmla="*/ 2 h 36"/>
                      <a:gd name="T46" fmla="*/ 16 w 395"/>
                      <a:gd name="T47" fmla="*/ 2 h 36"/>
                      <a:gd name="T48" fmla="*/ 18 w 395"/>
                      <a:gd name="T49" fmla="*/ 3 h 36"/>
                      <a:gd name="T50" fmla="*/ 21 w 395"/>
                      <a:gd name="T51" fmla="*/ 3 h 36"/>
                      <a:gd name="T52" fmla="*/ 23 w 395"/>
                      <a:gd name="T53" fmla="*/ 3 h 36"/>
                      <a:gd name="T54" fmla="*/ 25 w 395"/>
                      <a:gd name="T55" fmla="*/ 3 h 36"/>
                      <a:gd name="T56" fmla="*/ 28 w 395"/>
                      <a:gd name="T57" fmla="*/ 3 h 36"/>
                      <a:gd name="T58" fmla="*/ 31 w 395"/>
                      <a:gd name="T59" fmla="*/ 3 h 36"/>
                      <a:gd name="T60" fmla="*/ 33 w 395"/>
                      <a:gd name="T61" fmla="*/ 3 h 36"/>
                      <a:gd name="T62" fmla="*/ 36 w 395"/>
                      <a:gd name="T63" fmla="*/ 2 h 36"/>
                      <a:gd name="T64" fmla="*/ 39 w 395"/>
                      <a:gd name="T65" fmla="*/ 2 h 36"/>
                      <a:gd name="T66" fmla="*/ 41 w 395"/>
                      <a:gd name="T67" fmla="*/ 1 h 36"/>
                      <a:gd name="T68" fmla="*/ 41 w 395"/>
                      <a:gd name="T69" fmla="*/ 1 h 36"/>
                      <a:gd name="T70" fmla="*/ 41 w 395"/>
                      <a:gd name="T71" fmla="*/ 1 h 36"/>
                      <a:gd name="T72" fmla="*/ 41 w 395"/>
                      <a:gd name="T73" fmla="*/ 1 h 36"/>
                      <a:gd name="T74" fmla="*/ 41 w 395"/>
                      <a:gd name="T75" fmla="*/ 1 h 36"/>
                      <a:gd name="T76" fmla="*/ 41 w 395"/>
                      <a:gd name="T77" fmla="*/ 1 h 36"/>
                      <a:gd name="T78" fmla="*/ 41 w 395"/>
                      <a:gd name="T79" fmla="*/ 1 h 36"/>
                      <a:gd name="T80" fmla="*/ 41 w 395"/>
                      <a:gd name="T81" fmla="*/ 1 h 36"/>
                      <a:gd name="T82" fmla="*/ 41 w 395"/>
                      <a:gd name="T83" fmla="*/ 1 h 36"/>
                      <a:gd name="T84" fmla="*/ 41 w 395"/>
                      <a:gd name="T85" fmla="*/ 1 h 36"/>
                      <a:gd name="T86" fmla="*/ 41 w 395"/>
                      <a:gd name="T87" fmla="*/ 1 h 36"/>
                      <a:gd name="T88" fmla="*/ 41 w 395"/>
                      <a:gd name="T89" fmla="*/ 1 h 36"/>
                      <a:gd name="T90" fmla="*/ 41 w 395"/>
                      <a:gd name="T91" fmla="*/ 1 h 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95" h="36">
                        <a:moveTo>
                          <a:pt x="395" y="8"/>
                        </a:moveTo>
                        <a:lnTo>
                          <a:pt x="394" y="8"/>
                        </a:lnTo>
                        <a:lnTo>
                          <a:pt x="379" y="13"/>
                        </a:lnTo>
                        <a:lnTo>
                          <a:pt x="365" y="18"/>
                        </a:lnTo>
                        <a:lnTo>
                          <a:pt x="350" y="21"/>
                        </a:lnTo>
                        <a:lnTo>
                          <a:pt x="337" y="25"/>
                        </a:lnTo>
                        <a:lnTo>
                          <a:pt x="324" y="27"/>
                        </a:lnTo>
                        <a:lnTo>
                          <a:pt x="311" y="29"/>
                        </a:lnTo>
                        <a:lnTo>
                          <a:pt x="298" y="31"/>
                        </a:lnTo>
                        <a:lnTo>
                          <a:pt x="285" y="32"/>
                        </a:lnTo>
                        <a:lnTo>
                          <a:pt x="272" y="32"/>
                        </a:lnTo>
                        <a:lnTo>
                          <a:pt x="260" y="32"/>
                        </a:lnTo>
                        <a:lnTo>
                          <a:pt x="248" y="32"/>
                        </a:lnTo>
                        <a:lnTo>
                          <a:pt x="236" y="32"/>
                        </a:lnTo>
                        <a:lnTo>
                          <a:pt x="223" y="31"/>
                        </a:lnTo>
                        <a:lnTo>
                          <a:pt x="212" y="30"/>
                        </a:lnTo>
                        <a:lnTo>
                          <a:pt x="201" y="28"/>
                        </a:lnTo>
                        <a:lnTo>
                          <a:pt x="188" y="27"/>
                        </a:lnTo>
                        <a:lnTo>
                          <a:pt x="177" y="25"/>
                        </a:lnTo>
                        <a:lnTo>
                          <a:pt x="166" y="23"/>
                        </a:lnTo>
                        <a:lnTo>
                          <a:pt x="154" y="21"/>
                        </a:lnTo>
                        <a:lnTo>
                          <a:pt x="143" y="19"/>
                        </a:lnTo>
                        <a:lnTo>
                          <a:pt x="132" y="17"/>
                        </a:lnTo>
                        <a:lnTo>
                          <a:pt x="120" y="14"/>
                        </a:lnTo>
                        <a:lnTo>
                          <a:pt x="108" y="12"/>
                        </a:lnTo>
                        <a:lnTo>
                          <a:pt x="96" y="10"/>
                        </a:lnTo>
                        <a:lnTo>
                          <a:pt x="85" y="9"/>
                        </a:lnTo>
                        <a:lnTo>
                          <a:pt x="73" y="6"/>
                        </a:lnTo>
                        <a:lnTo>
                          <a:pt x="61" y="4"/>
                        </a:lnTo>
                        <a:lnTo>
                          <a:pt x="49" y="3"/>
                        </a:lnTo>
                        <a:lnTo>
                          <a:pt x="38" y="2"/>
                        </a:lnTo>
                        <a:lnTo>
                          <a:pt x="25" y="1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3" y="3"/>
                        </a:lnTo>
                        <a:lnTo>
                          <a:pt x="25" y="4"/>
                        </a:lnTo>
                        <a:lnTo>
                          <a:pt x="36" y="5"/>
                        </a:lnTo>
                        <a:lnTo>
                          <a:pt x="49" y="6"/>
                        </a:lnTo>
                        <a:lnTo>
                          <a:pt x="61" y="8"/>
                        </a:lnTo>
                        <a:lnTo>
                          <a:pt x="73" y="10"/>
                        </a:lnTo>
                        <a:lnTo>
                          <a:pt x="84" y="11"/>
                        </a:lnTo>
                        <a:lnTo>
                          <a:pt x="96" y="13"/>
                        </a:lnTo>
                        <a:lnTo>
                          <a:pt x="108" y="15"/>
                        </a:lnTo>
                        <a:lnTo>
                          <a:pt x="119" y="18"/>
                        </a:lnTo>
                        <a:lnTo>
                          <a:pt x="130" y="20"/>
                        </a:lnTo>
                        <a:lnTo>
                          <a:pt x="142" y="22"/>
                        </a:lnTo>
                        <a:lnTo>
                          <a:pt x="154" y="25"/>
                        </a:lnTo>
                        <a:lnTo>
                          <a:pt x="166" y="26"/>
                        </a:lnTo>
                        <a:lnTo>
                          <a:pt x="177" y="28"/>
                        </a:lnTo>
                        <a:lnTo>
                          <a:pt x="188" y="30"/>
                        </a:lnTo>
                        <a:lnTo>
                          <a:pt x="200" y="31"/>
                        </a:lnTo>
                        <a:lnTo>
                          <a:pt x="212" y="32"/>
                        </a:lnTo>
                        <a:lnTo>
                          <a:pt x="223" y="35"/>
                        </a:lnTo>
                        <a:lnTo>
                          <a:pt x="236" y="35"/>
                        </a:lnTo>
                        <a:lnTo>
                          <a:pt x="247" y="36"/>
                        </a:lnTo>
                        <a:lnTo>
                          <a:pt x="260" y="36"/>
                        </a:lnTo>
                        <a:lnTo>
                          <a:pt x="272" y="36"/>
                        </a:lnTo>
                        <a:lnTo>
                          <a:pt x="285" y="35"/>
                        </a:lnTo>
                        <a:lnTo>
                          <a:pt x="298" y="34"/>
                        </a:lnTo>
                        <a:lnTo>
                          <a:pt x="311" y="32"/>
                        </a:lnTo>
                        <a:lnTo>
                          <a:pt x="324" y="30"/>
                        </a:lnTo>
                        <a:lnTo>
                          <a:pt x="338" y="28"/>
                        </a:lnTo>
                        <a:lnTo>
                          <a:pt x="352" y="25"/>
                        </a:lnTo>
                        <a:lnTo>
                          <a:pt x="365" y="20"/>
                        </a:lnTo>
                        <a:lnTo>
                          <a:pt x="380" y="15"/>
                        </a:lnTo>
                        <a:lnTo>
                          <a:pt x="395" y="11"/>
                        </a:lnTo>
                        <a:lnTo>
                          <a:pt x="394" y="10"/>
                        </a:lnTo>
                        <a:lnTo>
                          <a:pt x="395" y="11"/>
                        </a:lnTo>
                        <a:lnTo>
                          <a:pt x="395" y="10"/>
                        </a:lnTo>
                        <a:lnTo>
                          <a:pt x="395" y="9"/>
                        </a:lnTo>
                        <a:lnTo>
                          <a:pt x="395" y="8"/>
                        </a:lnTo>
                        <a:lnTo>
                          <a:pt x="394" y="8"/>
                        </a:lnTo>
                        <a:lnTo>
                          <a:pt x="395" y="8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2" name="Freeform 903"/>
                  <p:cNvSpPr>
                    <a:spLocks/>
                  </p:cNvSpPr>
                  <p:nvPr/>
                </p:nvSpPr>
                <p:spPr bwMode="auto">
                  <a:xfrm>
                    <a:off x="4416" y="1615"/>
                    <a:ext cx="21" cy="46"/>
                  </a:xfrm>
                  <a:custGeom>
                    <a:avLst/>
                    <a:gdLst>
                      <a:gd name="T0" fmla="*/ 7 w 64"/>
                      <a:gd name="T1" fmla="*/ 15 h 142"/>
                      <a:gd name="T2" fmla="*/ 6 w 64"/>
                      <a:gd name="T3" fmla="*/ 14 h 142"/>
                      <a:gd name="T4" fmla="*/ 5 w 64"/>
                      <a:gd name="T5" fmla="*/ 13 h 142"/>
                      <a:gd name="T6" fmla="*/ 4 w 64"/>
                      <a:gd name="T7" fmla="*/ 12 h 142"/>
                      <a:gd name="T8" fmla="*/ 4 w 64"/>
                      <a:gd name="T9" fmla="*/ 11 h 142"/>
                      <a:gd name="T10" fmla="*/ 3 w 64"/>
                      <a:gd name="T11" fmla="*/ 10 h 142"/>
                      <a:gd name="T12" fmla="*/ 3 w 64"/>
                      <a:gd name="T13" fmla="*/ 9 h 142"/>
                      <a:gd name="T14" fmla="*/ 3 w 64"/>
                      <a:gd name="T15" fmla="*/ 8 h 142"/>
                      <a:gd name="T16" fmla="*/ 3 w 64"/>
                      <a:gd name="T17" fmla="*/ 7 h 142"/>
                      <a:gd name="T18" fmla="*/ 3 w 64"/>
                      <a:gd name="T19" fmla="*/ 6 h 142"/>
                      <a:gd name="T20" fmla="*/ 3 w 64"/>
                      <a:gd name="T21" fmla="*/ 5 h 142"/>
                      <a:gd name="T22" fmla="*/ 3 w 64"/>
                      <a:gd name="T23" fmla="*/ 4 h 142"/>
                      <a:gd name="T24" fmla="*/ 3 w 64"/>
                      <a:gd name="T25" fmla="*/ 3 h 142"/>
                      <a:gd name="T26" fmla="*/ 2 w 64"/>
                      <a:gd name="T27" fmla="*/ 2 h 142"/>
                      <a:gd name="T28" fmla="*/ 2 w 64"/>
                      <a:gd name="T29" fmla="*/ 2 h 142"/>
                      <a:gd name="T30" fmla="*/ 1 w 64"/>
                      <a:gd name="T31" fmla="*/ 1 h 142"/>
                      <a:gd name="T32" fmla="*/ 0 w 64"/>
                      <a:gd name="T33" fmla="*/ 0 h 142"/>
                      <a:gd name="T34" fmla="*/ 1 w 64"/>
                      <a:gd name="T35" fmla="*/ 1 h 142"/>
                      <a:gd name="T36" fmla="*/ 1 w 64"/>
                      <a:gd name="T37" fmla="*/ 1 h 142"/>
                      <a:gd name="T38" fmla="*/ 2 w 64"/>
                      <a:gd name="T39" fmla="*/ 2 h 142"/>
                      <a:gd name="T40" fmla="*/ 2 w 64"/>
                      <a:gd name="T41" fmla="*/ 3 h 142"/>
                      <a:gd name="T42" fmla="*/ 2 w 64"/>
                      <a:gd name="T43" fmla="*/ 4 h 142"/>
                      <a:gd name="T44" fmla="*/ 3 w 64"/>
                      <a:gd name="T45" fmla="*/ 5 h 142"/>
                      <a:gd name="T46" fmla="*/ 3 w 64"/>
                      <a:gd name="T47" fmla="*/ 6 h 142"/>
                      <a:gd name="T48" fmla="*/ 3 w 64"/>
                      <a:gd name="T49" fmla="*/ 7 h 142"/>
                      <a:gd name="T50" fmla="*/ 3 w 64"/>
                      <a:gd name="T51" fmla="*/ 8 h 142"/>
                      <a:gd name="T52" fmla="*/ 3 w 64"/>
                      <a:gd name="T53" fmla="*/ 9 h 142"/>
                      <a:gd name="T54" fmla="*/ 3 w 64"/>
                      <a:gd name="T55" fmla="*/ 10 h 142"/>
                      <a:gd name="T56" fmla="*/ 3 w 64"/>
                      <a:gd name="T57" fmla="*/ 11 h 142"/>
                      <a:gd name="T58" fmla="*/ 4 w 64"/>
                      <a:gd name="T59" fmla="*/ 12 h 142"/>
                      <a:gd name="T60" fmla="*/ 4 w 64"/>
                      <a:gd name="T61" fmla="*/ 13 h 142"/>
                      <a:gd name="T62" fmla="*/ 5 w 64"/>
                      <a:gd name="T63" fmla="*/ 14 h 142"/>
                      <a:gd name="T64" fmla="*/ 6 w 64"/>
                      <a:gd name="T65" fmla="*/ 15 h 142"/>
                      <a:gd name="T66" fmla="*/ 7 w 64"/>
                      <a:gd name="T67" fmla="*/ 15 h 142"/>
                      <a:gd name="T68" fmla="*/ 7 w 64"/>
                      <a:gd name="T69" fmla="*/ 15 h 142"/>
                      <a:gd name="T70" fmla="*/ 7 w 64"/>
                      <a:gd name="T71" fmla="*/ 15 h 142"/>
                      <a:gd name="T72" fmla="*/ 7 w 64"/>
                      <a:gd name="T73" fmla="*/ 15 h 142"/>
                      <a:gd name="T74" fmla="*/ 7 w 64"/>
                      <a:gd name="T75" fmla="*/ 15 h 142"/>
                      <a:gd name="T76" fmla="*/ 7 w 64"/>
                      <a:gd name="T77" fmla="*/ 15 h 142"/>
                      <a:gd name="T78" fmla="*/ 7 w 64"/>
                      <a:gd name="T79" fmla="*/ 15 h 142"/>
                      <a:gd name="T80" fmla="*/ 7 w 64"/>
                      <a:gd name="T81" fmla="*/ 15 h 142"/>
                      <a:gd name="T82" fmla="*/ 7 w 64"/>
                      <a:gd name="T83" fmla="*/ 15 h 142"/>
                      <a:gd name="T84" fmla="*/ 7 w 64"/>
                      <a:gd name="T85" fmla="*/ 15 h 142"/>
                      <a:gd name="T86" fmla="*/ 7 w 64"/>
                      <a:gd name="T87" fmla="*/ 15 h 142"/>
                      <a:gd name="T88" fmla="*/ 7 w 64"/>
                      <a:gd name="T89" fmla="*/ 15 h 142"/>
                      <a:gd name="T90" fmla="*/ 7 w 64"/>
                      <a:gd name="T91" fmla="*/ 15 h 142"/>
                      <a:gd name="T92" fmla="*/ 7 w 64"/>
                      <a:gd name="T93" fmla="*/ 15 h 14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64" h="142">
                        <a:moveTo>
                          <a:pt x="64" y="141"/>
                        </a:moveTo>
                        <a:lnTo>
                          <a:pt x="63" y="140"/>
                        </a:lnTo>
                        <a:lnTo>
                          <a:pt x="57" y="136"/>
                        </a:lnTo>
                        <a:lnTo>
                          <a:pt x="53" y="131"/>
                        </a:lnTo>
                        <a:lnTo>
                          <a:pt x="48" y="128"/>
                        </a:lnTo>
                        <a:lnTo>
                          <a:pt x="45" y="123"/>
                        </a:lnTo>
                        <a:lnTo>
                          <a:pt x="41" y="119"/>
                        </a:lnTo>
                        <a:lnTo>
                          <a:pt x="38" y="114"/>
                        </a:lnTo>
                        <a:lnTo>
                          <a:pt x="36" y="110"/>
                        </a:lnTo>
                        <a:lnTo>
                          <a:pt x="34" y="106"/>
                        </a:lnTo>
                        <a:lnTo>
                          <a:pt x="32" y="100"/>
                        </a:lnTo>
                        <a:lnTo>
                          <a:pt x="31" y="97"/>
                        </a:lnTo>
                        <a:lnTo>
                          <a:pt x="30" y="91"/>
                        </a:lnTo>
                        <a:lnTo>
                          <a:pt x="29" y="88"/>
                        </a:lnTo>
                        <a:lnTo>
                          <a:pt x="28" y="82"/>
                        </a:lnTo>
                        <a:lnTo>
                          <a:pt x="28" y="78"/>
                        </a:lnTo>
                        <a:lnTo>
                          <a:pt x="28" y="73"/>
                        </a:lnTo>
                        <a:lnTo>
                          <a:pt x="28" y="69"/>
                        </a:lnTo>
                        <a:lnTo>
                          <a:pt x="26" y="64"/>
                        </a:lnTo>
                        <a:lnTo>
                          <a:pt x="26" y="60"/>
                        </a:lnTo>
                        <a:lnTo>
                          <a:pt x="26" y="54"/>
                        </a:lnTo>
                        <a:lnTo>
                          <a:pt x="25" y="49"/>
                        </a:lnTo>
                        <a:lnTo>
                          <a:pt x="25" y="45"/>
                        </a:lnTo>
                        <a:lnTo>
                          <a:pt x="24" y="40"/>
                        </a:lnTo>
                        <a:lnTo>
                          <a:pt x="24" y="36"/>
                        </a:lnTo>
                        <a:lnTo>
                          <a:pt x="23" y="31"/>
                        </a:lnTo>
                        <a:lnTo>
                          <a:pt x="22" y="27"/>
                        </a:lnTo>
                        <a:lnTo>
                          <a:pt x="20" y="22"/>
                        </a:lnTo>
                        <a:lnTo>
                          <a:pt x="19" y="19"/>
                        </a:lnTo>
                        <a:lnTo>
                          <a:pt x="16" y="14"/>
                        </a:lnTo>
                        <a:lnTo>
                          <a:pt x="13" y="11"/>
                        </a:lnTo>
                        <a:lnTo>
                          <a:pt x="9" y="6"/>
                        </a:lnTo>
                        <a:lnTo>
                          <a:pt x="6" y="3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5" y="5"/>
                        </a:lnTo>
                        <a:lnTo>
                          <a:pt x="8" y="9"/>
                        </a:lnTo>
                        <a:lnTo>
                          <a:pt x="12" y="12"/>
                        </a:lnTo>
                        <a:lnTo>
                          <a:pt x="14" y="17"/>
                        </a:lnTo>
                        <a:lnTo>
                          <a:pt x="16" y="20"/>
                        </a:lnTo>
                        <a:lnTo>
                          <a:pt x="17" y="24"/>
                        </a:lnTo>
                        <a:lnTo>
                          <a:pt x="20" y="28"/>
                        </a:lnTo>
                        <a:lnTo>
                          <a:pt x="21" y="32"/>
                        </a:lnTo>
                        <a:lnTo>
                          <a:pt x="22" y="37"/>
                        </a:lnTo>
                        <a:lnTo>
                          <a:pt x="22" y="41"/>
                        </a:lnTo>
                        <a:lnTo>
                          <a:pt x="23" y="46"/>
                        </a:lnTo>
                        <a:lnTo>
                          <a:pt x="23" y="51"/>
                        </a:lnTo>
                        <a:lnTo>
                          <a:pt x="24" y="55"/>
                        </a:lnTo>
                        <a:lnTo>
                          <a:pt x="24" y="60"/>
                        </a:lnTo>
                        <a:lnTo>
                          <a:pt x="24" y="64"/>
                        </a:lnTo>
                        <a:lnTo>
                          <a:pt x="24" y="69"/>
                        </a:lnTo>
                        <a:lnTo>
                          <a:pt x="25" y="73"/>
                        </a:lnTo>
                        <a:lnTo>
                          <a:pt x="25" y="79"/>
                        </a:lnTo>
                        <a:lnTo>
                          <a:pt x="25" y="83"/>
                        </a:lnTo>
                        <a:lnTo>
                          <a:pt x="26" y="88"/>
                        </a:lnTo>
                        <a:lnTo>
                          <a:pt x="28" y="92"/>
                        </a:lnTo>
                        <a:lnTo>
                          <a:pt x="29" y="97"/>
                        </a:lnTo>
                        <a:lnTo>
                          <a:pt x="30" y="103"/>
                        </a:lnTo>
                        <a:lnTo>
                          <a:pt x="32" y="107"/>
                        </a:lnTo>
                        <a:lnTo>
                          <a:pt x="33" y="112"/>
                        </a:lnTo>
                        <a:lnTo>
                          <a:pt x="37" y="116"/>
                        </a:lnTo>
                        <a:lnTo>
                          <a:pt x="39" y="121"/>
                        </a:lnTo>
                        <a:lnTo>
                          <a:pt x="42" y="125"/>
                        </a:lnTo>
                        <a:lnTo>
                          <a:pt x="47" y="130"/>
                        </a:lnTo>
                        <a:lnTo>
                          <a:pt x="51" y="134"/>
                        </a:lnTo>
                        <a:lnTo>
                          <a:pt x="56" y="138"/>
                        </a:lnTo>
                        <a:lnTo>
                          <a:pt x="62" y="142"/>
                        </a:lnTo>
                        <a:lnTo>
                          <a:pt x="62" y="141"/>
                        </a:lnTo>
                        <a:lnTo>
                          <a:pt x="62" y="142"/>
                        </a:lnTo>
                        <a:lnTo>
                          <a:pt x="63" y="142"/>
                        </a:lnTo>
                        <a:lnTo>
                          <a:pt x="64" y="142"/>
                        </a:lnTo>
                        <a:lnTo>
                          <a:pt x="64" y="141"/>
                        </a:lnTo>
                        <a:lnTo>
                          <a:pt x="64" y="140"/>
                        </a:lnTo>
                        <a:lnTo>
                          <a:pt x="63" y="140"/>
                        </a:lnTo>
                        <a:lnTo>
                          <a:pt x="64" y="14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3" name="Freeform 904"/>
                  <p:cNvSpPr>
                    <a:spLocks/>
                  </p:cNvSpPr>
                  <p:nvPr/>
                </p:nvSpPr>
                <p:spPr bwMode="auto">
                  <a:xfrm>
                    <a:off x="4435" y="1661"/>
                    <a:ext cx="8" cy="43"/>
                  </a:xfrm>
                  <a:custGeom>
                    <a:avLst/>
                    <a:gdLst>
                      <a:gd name="T0" fmla="*/ 3 w 22"/>
                      <a:gd name="T1" fmla="*/ 13 h 139"/>
                      <a:gd name="T2" fmla="*/ 3 w 22"/>
                      <a:gd name="T3" fmla="*/ 13 h 139"/>
                      <a:gd name="T4" fmla="*/ 0 w 22"/>
                      <a:gd name="T5" fmla="*/ 0 h 139"/>
                      <a:gd name="T6" fmla="*/ 0 w 22"/>
                      <a:gd name="T7" fmla="*/ 0 h 139"/>
                      <a:gd name="T8" fmla="*/ 3 w 22"/>
                      <a:gd name="T9" fmla="*/ 13 h 139"/>
                      <a:gd name="T10" fmla="*/ 3 w 22"/>
                      <a:gd name="T11" fmla="*/ 13 h 139"/>
                      <a:gd name="T12" fmla="*/ 3 w 22"/>
                      <a:gd name="T13" fmla="*/ 13 h 139"/>
                      <a:gd name="T14" fmla="*/ 3 w 22"/>
                      <a:gd name="T15" fmla="*/ 13 h 139"/>
                      <a:gd name="T16" fmla="*/ 3 w 22"/>
                      <a:gd name="T17" fmla="*/ 13 h 139"/>
                      <a:gd name="T18" fmla="*/ 3 w 22"/>
                      <a:gd name="T19" fmla="*/ 13 h 139"/>
                      <a:gd name="T20" fmla="*/ 3 w 22"/>
                      <a:gd name="T21" fmla="*/ 13 h 139"/>
                      <a:gd name="T22" fmla="*/ 3 w 22"/>
                      <a:gd name="T23" fmla="*/ 13 h 139"/>
                      <a:gd name="T24" fmla="*/ 3 w 22"/>
                      <a:gd name="T25" fmla="*/ 13 h 139"/>
                      <a:gd name="T26" fmla="*/ 3 w 22"/>
                      <a:gd name="T27" fmla="*/ 13 h 139"/>
                      <a:gd name="T28" fmla="*/ 3 w 22"/>
                      <a:gd name="T29" fmla="*/ 13 h 139"/>
                      <a:gd name="T30" fmla="*/ 3 w 22"/>
                      <a:gd name="T31" fmla="*/ 13 h 139"/>
                      <a:gd name="T32" fmla="*/ 3 w 22"/>
                      <a:gd name="T33" fmla="*/ 13 h 139"/>
                      <a:gd name="T34" fmla="*/ 3 w 22"/>
                      <a:gd name="T35" fmla="*/ 13 h 139"/>
                      <a:gd name="T36" fmla="*/ 3 w 22"/>
                      <a:gd name="T37" fmla="*/ 13 h 139"/>
                      <a:gd name="T38" fmla="*/ 3 w 22"/>
                      <a:gd name="T39" fmla="*/ 13 h 139"/>
                      <a:gd name="T40" fmla="*/ 3 w 22"/>
                      <a:gd name="T41" fmla="*/ 13 h 139"/>
                      <a:gd name="T42" fmla="*/ 3 w 22"/>
                      <a:gd name="T43" fmla="*/ 13 h 139"/>
                      <a:gd name="T44" fmla="*/ 3 w 22"/>
                      <a:gd name="T45" fmla="*/ 13 h 139"/>
                      <a:gd name="T46" fmla="*/ 3 w 22"/>
                      <a:gd name="T47" fmla="*/ 13 h 139"/>
                      <a:gd name="T48" fmla="*/ 3 w 22"/>
                      <a:gd name="T49" fmla="*/ 13 h 139"/>
                      <a:gd name="T50" fmla="*/ 3 w 22"/>
                      <a:gd name="T51" fmla="*/ 13 h 139"/>
                      <a:gd name="T52" fmla="*/ 3 w 22"/>
                      <a:gd name="T53" fmla="*/ 13 h 139"/>
                      <a:gd name="T54" fmla="*/ 3 w 22"/>
                      <a:gd name="T55" fmla="*/ 13 h 139"/>
                      <a:gd name="T56" fmla="*/ 3 w 22"/>
                      <a:gd name="T57" fmla="*/ 13 h 13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2" h="139">
                        <a:moveTo>
                          <a:pt x="22" y="137"/>
                        </a:moveTo>
                        <a:lnTo>
                          <a:pt x="22" y="137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20" y="137"/>
                        </a:lnTo>
                        <a:lnTo>
                          <a:pt x="20" y="139"/>
                        </a:lnTo>
                        <a:lnTo>
                          <a:pt x="21" y="139"/>
                        </a:lnTo>
                        <a:lnTo>
                          <a:pt x="22" y="139"/>
                        </a:lnTo>
                        <a:lnTo>
                          <a:pt x="22" y="137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4" name="Freeform 905"/>
                  <p:cNvSpPr>
                    <a:spLocks/>
                  </p:cNvSpPr>
                  <p:nvPr/>
                </p:nvSpPr>
                <p:spPr bwMode="auto">
                  <a:xfrm>
                    <a:off x="4442" y="1704"/>
                    <a:ext cx="3" cy="27"/>
                  </a:xfrm>
                  <a:custGeom>
                    <a:avLst/>
                    <a:gdLst>
                      <a:gd name="T0" fmla="*/ 1 w 11"/>
                      <a:gd name="T1" fmla="*/ 8 h 84"/>
                      <a:gd name="T2" fmla="*/ 1 w 11"/>
                      <a:gd name="T3" fmla="*/ 8 h 84"/>
                      <a:gd name="T4" fmla="*/ 1 w 11"/>
                      <a:gd name="T5" fmla="*/ 7 h 84"/>
                      <a:gd name="T6" fmla="*/ 1 w 11"/>
                      <a:gd name="T7" fmla="*/ 7 h 84"/>
                      <a:gd name="T8" fmla="*/ 0 w 11"/>
                      <a:gd name="T9" fmla="*/ 6 h 84"/>
                      <a:gd name="T10" fmla="*/ 0 w 11"/>
                      <a:gd name="T11" fmla="*/ 6 h 84"/>
                      <a:gd name="T12" fmla="*/ 0 w 11"/>
                      <a:gd name="T13" fmla="*/ 5 h 84"/>
                      <a:gd name="T14" fmla="*/ 0 w 11"/>
                      <a:gd name="T15" fmla="*/ 5 h 84"/>
                      <a:gd name="T16" fmla="*/ 0 w 11"/>
                      <a:gd name="T17" fmla="*/ 5 h 84"/>
                      <a:gd name="T18" fmla="*/ 0 w 11"/>
                      <a:gd name="T19" fmla="*/ 4 h 84"/>
                      <a:gd name="T20" fmla="*/ 0 w 11"/>
                      <a:gd name="T21" fmla="*/ 3 h 84"/>
                      <a:gd name="T22" fmla="*/ 0 w 11"/>
                      <a:gd name="T23" fmla="*/ 3 h 84"/>
                      <a:gd name="T24" fmla="*/ 0 w 11"/>
                      <a:gd name="T25" fmla="*/ 2 h 84"/>
                      <a:gd name="T26" fmla="*/ 0 w 11"/>
                      <a:gd name="T27" fmla="*/ 2 h 84"/>
                      <a:gd name="T28" fmla="*/ 0 w 11"/>
                      <a:gd name="T29" fmla="*/ 1 h 84"/>
                      <a:gd name="T30" fmla="*/ 0 w 11"/>
                      <a:gd name="T31" fmla="*/ 1 h 84"/>
                      <a:gd name="T32" fmla="*/ 0 w 11"/>
                      <a:gd name="T33" fmla="*/ 0 h 84"/>
                      <a:gd name="T34" fmla="*/ 0 w 11"/>
                      <a:gd name="T35" fmla="*/ 0 h 84"/>
                      <a:gd name="T36" fmla="*/ 0 w 11"/>
                      <a:gd name="T37" fmla="*/ 1 h 84"/>
                      <a:gd name="T38" fmla="*/ 0 w 11"/>
                      <a:gd name="T39" fmla="*/ 2 h 84"/>
                      <a:gd name="T40" fmla="*/ 0 w 11"/>
                      <a:gd name="T41" fmla="*/ 2 h 84"/>
                      <a:gd name="T42" fmla="*/ 0 w 11"/>
                      <a:gd name="T43" fmla="*/ 3 h 84"/>
                      <a:gd name="T44" fmla="*/ 0 w 11"/>
                      <a:gd name="T45" fmla="*/ 3 h 84"/>
                      <a:gd name="T46" fmla="*/ 0 w 11"/>
                      <a:gd name="T47" fmla="*/ 4 h 84"/>
                      <a:gd name="T48" fmla="*/ 0 w 11"/>
                      <a:gd name="T49" fmla="*/ 4 h 84"/>
                      <a:gd name="T50" fmla="*/ 0 w 11"/>
                      <a:gd name="T51" fmla="*/ 5 h 84"/>
                      <a:gd name="T52" fmla="*/ 0 w 11"/>
                      <a:gd name="T53" fmla="*/ 5 h 84"/>
                      <a:gd name="T54" fmla="*/ 0 w 11"/>
                      <a:gd name="T55" fmla="*/ 6 h 84"/>
                      <a:gd name="T56" fmla="*/ 0 w 11"/>
                      <a:gd name="T57" fmla="*/ 6 h 84"/>
                      <a:gd name="T58" fmla="*/ 0 w 11"/>
                      <a:gd name="T59" fmla="*/ 7 h 84"/>
                      <a:gd name="T60" fmla="*/ 0 w 11"/>
                      <a:gd name="T61" fmla="*/ 7 h 84"/>
                      <a:gd name="T62" fmla="*/ 1 w 11"/>
                      <a:gd name="T63" fmla="*/ 8 h 84"/>
                      <a:gd name="T64" fmla="*/ 1 w 11"/>
                      <a:gd name="T65" fmla="*/ 8 h 84"/>
                      <a:gd name="T66" fmla="*/ 1 w 11"/>
                      <a:gd name="T67" fmla="*/ 8 h 84"/>
                      <a:gd name="T68" fmla="*/ 1 w 11"/>
                      <a:gd name="T69" fmla="*/ 9 h 84"/>
                      <a:gd name="T70" fmla="*/ 1 w 11"/>
                      <a:gd name="T71" fmla="*/ 9 h 84"/>
                      <a:gd name="T72" fmla="*/ 1 w 11"/>
                      <a:gd name="T73" fmla="*/ 9 h 84"/>
                      <a:gd name="T74" fmla="*/ 1 w 11"/>
                      <a:gd name="T75" fmla="*/ 9 h 84"/>
                      <a:gd name="T76" fmla="*/ 1 w 11"/>
                      <a:gd name="T77" fmla="*/ 9 h 84"/>
                      <a:gd name="T78" fmla="*/ 1 w 11"/>
                      <a:gd name="T79" fmla="*/ 9 h 84"/>
                      <a:gd name="T80" fmla="*/ 1 w 11"/>
                      <a:gd name="T81" fmla="*/ 9 h 84"/>
                      <a:gd name="T82" fmla="*/ 1 w 11"/>
                      <a:gd name="T83" fmla="*/ 9 h 84"/>
                      <a:gd name="T84" fmla="*/ 1 w 11"/>
                      <a:gd name="T85" fmla="*/ 9 h 84"/>
                      <a:gd name="T86" fmla="*/ 1 w 11"/>
                      <a:gd name="T87" fmla="*/ 9 h 84"/>
                      <a:gd name="T88" fmla="*/ 1 w 11"/>
                      <a:gd name="T89" fmla="*/ 9 h 84"/>
                      <a:gd name="T90" fmla="*/ 1 w 11"/>
                      <a:gd name="T91" fmla="*/ 8 h 84"/>
                      <a:gd name="T92" fmla="*/ 1 w 11"/>
                      <a:gd name="T93" fmla="*/ 8 h 8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1" h="84">
                        <a:moveTo>
                          <a:pt x="11" y="83"/>
                        </a:moveTo>
                        <a:lnTo>
                          <a:pt x="11" y="82"/>
                        </a:lnTo>
                        <a:lnTo>
                          <a:pt x="10" y="80"/>
                        </a:lnTo>
                        <a:lnTo>
                          <a:pt x="9" y="77"/>
                        </a:lnTo>
                        <a:lnTo>
                          <a:pt x="8" y="75"/>
                        </a:lnTo>
                        <a:lnTo>
                          <a:pt x="7" y="72"/>
                        </a:lnTo>
                        <a:lnTo>
                          <a:pt x="6" y="69"/>
                        </a:lnTo>
                        <a:lnTo>
                          <a:pt x="6" y="67"/>
                        </a:lnTo>
                        <a:lnTo>
                          <a:pt x="4" y="65"/>
                        </a:lnTo>
                        <a:lnTo>
                          <a:pt x="4" y="63"/>
                        </a:lnTo>
                        <a:lnTo>
                          <a:pt x="3" y="60"/>
                        </a:lnTo>
                        <a:lnTo>
                          <a:pt x="3" y="57"/>
                        </a:lnTo>
                        <a:lnTo>
                          <a:pt x="3" y="55"/>
                        </a:lnTo>
                        <a:lnTo>
                          <a:pt x="3" y="52"/>
                        </a:lnTo>
                        <a:lnTo>
                          <a:pt x="2" y="50"/>
                        </a:lnTo>
                        <a:lnTo>
                          <a:pt x="2" y="47"/>
                        </a:lnTo>
                        <a:lnTo>
                          <a:pt x="2" y="45"/>
                        </a:lnTo>
                        <a:lnTo>
                          <a:pt x="2" y="42"/>
                        </a:lnTo>
                        <a:lnTo>
                          <a:pt x="2" y="40"/>
                        </a:lnTo>
                        <a:lnTo>
                          <a:pt x="2" y="37"/>
                        </a:lnTo>
                        <a:lnTo>
                          <a:pt x="2" y="34"/>
                        </a:lnTo>
                        <a:lnTo>
                          <a:pt x="3" y="32"/>
                        </a:lnTo>
                        <a:lnTo>
                          <a:pt x="3" y="29"/>
                        </a:lnTo>
                        <a:lnTo>
                          <a:pt x="3" y="26"/>
                        </a:lnTo>
                        <a:lnTo>
                          <a:pt x="3" y="24"/>
                        </a:lnTo>
                        <a:lnTo>
                          <a:pt x="3" y="22"/>
                        </a:lnTo>
                        <a:lnTo>
                          <a:pt x="3" y="18"/>
                        </a:lnTo>
                        <a:lnTo>
                          <a:pt x="3" y="16"/>
                        </a:lnTo>
                        <a:lnTo>
                          <a:pt x="3" y="14"/>
                        </a:lnTo>
                        <a:lnTo>
                          <a:pt x="3" y="11"/>
                        </a:lnTo>
                        <a:lnTo>
                          <a:pt x="3" y="8"/>
                        </a:ln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1" y="8"/>
                        </a:lnTo>
                        <a:lnTo>
                          <a:pt x="1" y="11"/>
                        </a:lnTo>
                        <a:lnTo>
                          <a:pt x="1" y="14"/>
                        </a:lnTo>
                        <a:lnTo>
                          <a:pt x="1" y="16"/>
                        </a:lnTo>
                        <a:lnTo>
                          <a:pt x="1" y="18"/>
                        </a:lnTo>
                        <a:lnTo>
                          <a:pt x="1" y="21"/>
                        </a:lnTo>
                        <a:lnTo>
                          <a:pt x="1" y="24"/>
                        </a:lnTo>
                        <a:lnTo>
                          <a:pt x="1" y="26"/>
                        </a:lnTo>
                        <a:lnTo>
                          <a:pt x="0" y="29"/>
                        </a:lnTo>
                        <a:lnTo>
                          <a:pt x="0" y="31"/>
                        </a:lnTo>
                        <a:lnTo>
                          <a:pt x="0" y="34"/>
                        </a:lnTo>
                        <a:lnTo>
                          <a:pt x="0" y="37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48"/>
                        </a:lnTo>
                        <a:lnTo>
                          <a:pt x="0" y="50"/>
                        </a:lnTo>
                        <a:lnTo>
                          <a:pt x="0" y="52"/>
                        </a:lnTo>
                        <a:lnTo>
                          <a:pt x="1" y="55"/>
                        </a:lnTo>
                        <a:lnTo>
                          <a:pt x="1" y="58"/>
                        </a:lnTo>
                        <a:lnTo>
                          <a:pt x="1" y="60"/>
                        </a:lnTo>
                        <a:lnTo>
                          <a:pt x="2" y="63"/>
                        </a:lnTo>
                        <a:lnTo>
                          <a:pt x="2" y="66"/>
                        </a:lnTo>
                        <a:lnTo>
                          <a:pt x="2" y="68"/>
                        </a:lnTo>
                        <a:lnTo>
                          <a:pt x="3" y="71"/>
                        </a:lnTo>
                        <a:lnTo>
                          <a:pt x="4" y="73"/>
                        </a:lnTo>
                        <a:lnTo>
                          <a:pt x="6" y="76"/>
                        </a:lnTo>
                        <a:lnTo>
                          <a:pt x="7" y="79"/>
                        </a:lnTo>
                        <a:lnTo>
                          <a:pt x="8" y="81"/>
                        </a:lnTo>
                        <a:lnTo>
                          <a:pt x="9" y="83"/>
                        </a:lnTo>
                        <a:lnTo>
                          <a:pt x="9" y="82"/>
                        </a:lnTo>
                        <a:lnTo>
                          <a:pt x="9" y="83"/>
                        </a:lnTo>
                        <a:lnTo>
                          <a:pt x="9" y="84"/>
                        </a:lnTo>
                        <a:lnTo>
                          <a:pt x="10" y="84"/>
                        </a:lnTo>
                        <a:lnTo>
                          <a:pt x="10" y="83"/>
                        </a:lnTo>
                        <a:lnTo>
                          <a:pt x="11" y="83"/>
                        </a:lnTo>
                        <a:lnTo>
                          <a:pt x="11" y="82"/>
                        </a:lnTo>
                        <a:lnTo>
                          <a:pt x="11" y="8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5" name="Freeform 906"/>
                  <p:cNvSpPr>
                    <a:spLocks/>
                  </p:cNvSpPr>
                  <p:nvPr/>
                </p:nvSpPr>
                <p:spPr bwMode="auto">
                  <a:xfrm>
                    <a:off x="4442" y="1729"/>
                    <a:ext cx="3" cy="22"/>
                  </a:xfrm>
                  <a:custGeom>
                    <a:avLst/>
                    <a:gdLst>
                      <a:gd name="T0" fmla="*/ 1 w 11"/>
                      <a:gd name="T1" fmla="*/ 7 h 68"/>
                      <a:gd name="T2" fmla="*/ 1 w 11"/>
                      <a:gd name="T3" fmla="*/ 6 h 68"/>
                      <a:gd name="T4" fmla="*/ 0 w 11"/>
                      <a:gd name="T5" fmla="*/ 6 h 68"/>
                      <a:gd name="T6" fmla="*/ 0 w 11"/>
                      <a:gd name="T7" fmla="*/ 6 h 68"/>
                      <a:gd name="T8" fmla="*/ 0 w 11"/>
                      <a:gd name="T9" fmla="*/ 5 h 68"/>
                      <a:gd name="T10" fmla="*/ 0 w 11"/>
                      <a:gd name="T11" fmla="*/ 5 h 68"/>
                      <a:gd name="T12" fmla="*/ 0 w 11"/>
                      <a:gd name="T13" fmla="*/ 5 h 68"/>
                      <a:gd name="T14" fmla="*/ 0 w 11"/>
                      <a:gd name="T15" fmla="*/ 4 h 68"/>
                      <a:gd name="T16" fmla="*/ 0 w 11"/>
                      <a:gd name="T17" fmla="*/ 4 h 68"/>
                      <a:gd name="T18" fmla="*/ 0 w 11"/>
                      <a:gd name="T19" fmla="*/ 3 h 68"/>
                      <a:gd name="T20" fmla="*/ 0 w 11"/>
                      <a:gd name="T21" fmla="*/ 3 h 68"/>
                      <a:gd name="T22" fmla="*/ 0 w 11"/>
                      <a:gd name="T23" fmla="*/ 2 h 68"/>
                      <a:gd name="T24" fmla="*/ 1 w 11"/>
                      <a:gd name="T25" fmla="*/ 2 h 68"/>
                      <a:gd name="T26" fmla="*/ 1 w 11"/>
                      <a:gd name="T27" fmla="*/ 2 h 68"/>
                      <a:gd name="T28" fmla="*/ 1 w 11"/>
                      <a:gd name="T29" fmla="*/ 1 h 68"/>
                      <a:gd name="T30" fmla="*/ 1 w 11"/>
                      <a:gd name="T31" fmla="*/ 1 h 68"/>
                      <a:gd name="T32" fmla="*/ 1 w 11"/>
                      <a:gd name="T33" fmla="*/ 0 h 68"/>
                      <a:gd name="T34" fmla="*/ 1 w 11"/>
                      <a:gd name="T35" fmla="*/ 0 h 68"/>
                      <a:gd name="T36" fmla="*/ 1 w 11"/>
                      <a:gd name="T37" fmla="*/ 1 h 68"/>
                      <a:gd name="T38" fmla="*/ 0 w 11"/>
                      <a:gd name="T39" fmla="*/ 1 h 68"/>
                      <a:gd name="T40" fmla="*/ 0 w 11"/>
                      <a:gd name="T41" fmla="*/ 2 h 68"/>
                      <a:gd name="T42" fmla="*/ 0 w 11"/>
                      <a:gd name="T43" fmla="*/ 2 h 68"/>
                      <a:gd name="T44" fmla="*/ 0 w 11"/>
                      <a:gd name="T45" fmla="*/ 3 h 68"/>
                      <a:gd name="T46" fmla="*/ 0 w 11"/>
                      <a:gd name="T47" fmla="*/ 3 h 68"/>
                      <a:gd name="T48" fmla="*/ 0 w 11"/>
                      <a:gd name="T49" fmla="*/ 3 h 68"/>
                      <a:gd name="T50" fmla="*/ 0 w 11"/>
                      <a:gd name="T51" fmla="*/ 4 h 68"/>
                      <a:gd name="T52" fmla="*/ 0 w 11"/>
                      <a:gd name="T53" fmla="*/ 4 h 68"/>
                      <a:gd name="T54" fmla="*/ 0 w 11"/>
                      <a:gd name="T55" fmla="*/ 5 h 68"/>
                      <a:gd name="T56" fmla="*/ 0 w 11"/>
                      <a:gd name="T57" fmla="*/ 5 h 68"/>
                      <a:gd name="T58" fmla="*/ 0 w 11"/>
                      <a:gd name="T59" fmla="*/ 6 h 68"/>
                      <a:gd name="T60" fmla="*/ 0 w 11"/>
                      <a:gd name="T61" fmla="*/ 6 h 68"/>
                      <a:gd name="T62" fmla="*/ 0 w 11"/>
                      <a:gd name="T63" fmla="*/ 6 h 68"/>
                      <a:gd name="T64" fmla="*/ 0 w 11"/>
                      <a:gd name="T65" fmla="*/ 7 h 68"/>
                      <a:gd name="T66" fmla="*/ 0 w 11"/>
                      <a:gd name="T67" fmla="*/ 7 h 68"/>
                      <a:gd name="T68" fmla="*/ 0 w 11"/>
                      <a:gd name="T69" fmla="*/ 7 h 68"/>
                      <a:gd name="T70" fmla="*/ 0 w 11"/>
                      <a:gd name="T71" fmla="*/ 7 h 68"/>
                      <a:gd name="T72" fmla="*/ 0 w 11"/>
                      <a:gd name="T73" fmla="*/ 7 h 68"/>
                      <a:gd name="T74" fmla="*/ 0 w 11"/>
                      <a:gd name="T75" fmla="*/ 7 h 68"/>
                      <a:gd name="T76" fmla="*/ 1 w 11"/>
                      <a:gd name="T77" fmla="*/ 7 h 68"/>
                      <a:gd name="T78" fmla="*/ 1 w 11"/>
                      <a:gd name="T79" fmla="*/ 7 h 68"/>
                      <a:gd name="T80" fmla="*/ 1 w 11"/>
                      <a:gd name="T81" fmla="*/ 7 h 68"/>
                      <a:gd name="T82" fmla="*/ 1 w 11"/>
                      <a:gd name="T83" fmla="*/ 7 h 68"/>
                      <a:gd name="T84" fmla="*/ 1 w 11"/>
                      <a:gd name="T85" fmla="*/ 7 h 68"/>
                      <a:gd name="T86" fmla="*/ 1 w 11"/>
                      <a:gd name="T87" fmla="*/ 7 h 68"/>
                      <a:gd name="T88" fmla="*/ 1 w 11"/>
                      <a:gd name="T89" fmla="*/ 7 h 68"/>
                      <a:gd name="T90" fmla="*/ 1 w 11"/>
                      <a:gd name="T91" fmla="*/ 7 h 68"/>
                      <a:gd name="T92" fmla="*/ 1 w 11"/>
                      <a:gd name="T93" fmla="*/ 7 h 6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1" h="68">
                        <a:moveTo>
                          <a:pt x="6" y="67"/>
                        </a:moveTo>
                        <a:lnTo>
                          <a:pt x="7" y="66"/>
                        </a:lnTo>
                        <a:lnTo>
                          <a:pt x="6" y="63"/>
                        </a:lnTo>
                        <a:lnTo>
                          <a:pt x="6" y="61"/>
                        </a:lnTo>
                        <a:lnTo>
                          <a:pt x="4" y="59"/>
                        </a:lnTo>
                        <a:lnTo>
                          <a:pt x="4" y="58"/>
                        </a:lnTo>
                        <a:lnTo>
                          <a:pt x="3" y="56"/>
                        </a:lnTo>
                        <a:lnTo>
                          <a:pt x="3" y="53"/>
                        </a:lnTo>
                        <a:lnTo>
                          <a:pt x="3" y="51"/>
                        </a:lnTo>
                        <a:lnTo>
                          <a:pt x="3" y="50"/>
                        </a:lnTo>
                        <a:lnTo>
                          <a:pt x="2" y="48"/>
                        </a:lnTo>
                        <a:lnTo>
                          <a:pt x="2" y="45"/>
                        </a:lnTo>
                        <a:lnTo>
                          <a:pt x="2" y="44"/>
                        </a:lnTo>
                        <a:lnTo>
                          <a:pt x="2" y="42"/>
                        </a:lnTo>
                        <a:lnTo>
                          <a:pt x="2" y="40"/>
                        </a:lnTo>
                        <a:lnTo>
                          <a:pt x="2" y="38"/>
                        </a:lnTo>
                        <a:lnTo>
                          <a:pt x="2" y="36"/>
                        </a:lnTo>
                        <a:lnTo>
                          <a:pt x="2" y="34"/>
                        </a:lnTo>
                        <a:lnTo>
                          <a:pt x="2" y="33"/>
                        </a:lnTo>
                        <a:lnTo>
                          <a:pt x="2" y="31"/>
                        </a:lnTo>
                        <a:lnTo>
                          <a:pt x="3" y="28"/>
                        </a:lnTo>
                        <a:lnTo>
                          <a:pt x="3" y="27"/>
                        </a:lnTo>
                        <a:lnTo>
                          <a:pt x="3" y="25"/>
                        </a:lnTo>
                        <a:lnTo>
                          <a:pt x="4" y="23"/>
                        </a:lnTo>
                        <a:lnTo>
                          <a:pt x="4" y="21"/>
                        </a:lnTo>
                        <a:lnTo>
                          <a:pt x="6" y="19"/>
                        </a:lnTo>
                        <a:lnTo>
                          <a:pt x="6" y="17"/>
                        </a:lnTo>
                        <a:lnTo>
                          <a:pt x="7" y="15"/>
                        </a:lnTo>
                        <a:lnTo>
                          <a:pt x="7" y="12"/>
                        </a:lnTo>
                        <a:lnTo>
                          <a:pt x="8" y="10"/>
                        </a:lnTo>
                        <a:lnTo>
                          <a:pt x="9" y="8"/>
                        </a:lnTo>
                        <a:lnTo>
                          <a:pt x="9" y="6"/>
                        </a:lnTo>
                        <a:lnTo>
                          <a:pt x="10" y="4"/>
                        </a:lnTo>
                        <a:lnTo>
                          <a:pt x="11" y="1"/>
                        </a:lnTo>
                        <a:lnTo>
                          <a:pt x="9" y="0"/>
                        </a:lnTo>
                        <a:lnTo>
                          <a:pt x="8" y="2"/>
                        </a:lnTo>
                        <a:lnTo>
                          <a:pt x="8" y="4"/>
                        </a:lnTo>
                        <a:lnTo>
                          <a:pt x="7" y="7"/>
                        </a:lnTo>
                        <a:lnTo>
                          <a:pt x="6" y="9"/>
                        </a:lnTo>
                        <a:lnTo>
                          <a:pt x="4" y="11"/>
                        </a:lnTo>
                        <a:lnTo>
                          <a:pt x="4" y="14"/>
                        </a:lnTo>
                        <a:lnTo>
                          <a:pt x="3" y="16"/>
                        </a:lnTo>
                        <a:lnTo>
                          <a:pt x="3" y="18"/>
                        </a:lnTo>
                        <a:lnTo>
                          <a:pt x="2" y="20"/>
                        </a:lnTo>
                        <a:lnTo>
                          <a:pt x="2" y="23"/>
                        </a:lnTo>
                        <a:lnTo>
                          <a:pt x="1" y="24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1"/>
                        </a:ln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lnTo>
                          <a:pt x="0" y="48"/>
                        </a:lnTo>
                        <a:lnTo>
                          <a:pt x="0" y="50"/>
                        </a:lnTo>
                        <a:lnTo>
                          <a:pt x="1" y="52"/>
                        </a:lnTo>
                        <a:lnTo>
                          <a:pt x="1" y="54"/>
                        </a:lnTo>
                        <a:lnTo>
                          <a:pt x="1" y="56"/>
                        </a:lnTo>
                        <a:lnTo>
                          <a:pt x="2" y="58"/>
                        </a:lnTo>
                        <a:lnTo>
                          <a:pt x="2" y="60"/>
                        </a:lnTo>
                        <a:lnTo>
                          <a:pt x="3" y="62"/>
                        </a:lnTo>
                        <a:lnTo>
                          <a:pt x="3" y="65"/>
                        </a:lnTo>
                        <a:lnTo>
                          <a:pt x="4" y="67"/>
                        </a:lnTo>
                        <a:lnTo>
                          <a:pt x="4" y="66"/>
                        </a:lnTo>
                        <a:lnTo>
                          <a:pt x="4" y="67"/>
                        </a:lnTo>
                        <a:lnTo>
                          <a:pt x="4" y="68"/>
                        </a:lnTo>
                        <a:lnTo>
                          <a:pt x="6" y="68"/>
                        </a:lnTo>
                        <a:lnTo>
                          <a:pt x="6" y="67"/>
                        </a:lnTo>
                        <a:lnTo>
                          <a:pt x="7" y="67"/>
                        </a:lnTo>
                        <a:lnTo>
                          <a:pt x="7" y="66"/>
                        </a:lnTo>
                        <a:lnTo>
                          <a:pt x="6" y="67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6" name="Freeform 907"/>
                  <p:cNvSpPr>
                    <a:spLocks/>
                  </p:cNvSpPr>
                  <p:nvPr/>
                </p:nvSpPr>
                <p:spPr bwMode="auto">
                  <a:xfrm>
                    <a:off x="4414" y="1750"/>
                    <a:ext cx="29" cy="56"/>
                  </a:xfrm>
                  <a:custGeom>
                    <a:avLst/>
                    <a:gdLst>
                      <a:gd name="T0" fmla="*/ 0 w 93"/>
                      <a:gd name="T1" fmla="*/ 17 h 181"/>
                      <a:gd name="T2" fmla="*/ 1 w 93"/>
                      <a:gd name="T3" fmla="*/ 16 h 181"/>
                      <a:gd name="T4" fmla="*/ 2 w 93"/>
                      <a:gd name="T5" fmla="*/ 15 h 181"/>
                      <a:gd name="T6" fmla="*/ 2 w 93"/>
                      <a:gd name="T7" fmla="*/ 14 h 181"/>
                      <a:gd name="T8" fmla="*/ 3 w 93"/>
                      <a:gd name="T9" fmla="*/ 13 h 181"/>
                      <a:gd name="T10" fmla="*/ 3 w 93"/>
                      <a:gd name="T11" fmla="*/ 12 h 181"/>
                      <a:gd name="T12" fmla="*/ 4 w 93"/>
                      <a:gd name="T13" fmla="*/ 11 h 181"/>
                      <a:gd name="T14" fmla="*/ 4 w 93"/>
                      <a:gd name="T15" fmla="*/ 10 h 181"/>
                      <a:gd name="T16" fmla="*/ 5 w 93"/>
                      <a:gd name="T17" fmla="*/ 9 h 181"/>
                      <a:gd name="T18" fmla="*/ 5 w 93"/>
                      <a:gd name="T19" fmla="*/ 7 h 181"/>
                      <a:gd name="T20" fmla="*/ 6 w 93"/>
                      <a:gd name="T21" fmla="*/ 6 h 181"/>
                      <a:gd name="T22" fmla="*/ 7 w 93"/>
                      <a:gd name="T23" fmla="*/ 6 h 181"/>
                      <a:gd name="T24" fmla="*/ 7 w 93"/>
                      <a:gd name="T25" fmla="*/ 4 h 181"/>
                      <a:gd name="T26" fmla="*/ 7 w 93"/>
                      <a:gd name="T27" fmla="*/ 3 h 181"/>
                      <a:gd name="T28" fmla="*/ 8 w 93"/>
                      <a:gd name="T29" fmla="*/ 2 h 181"/>
                      <a:gd name="T30" fmla="*/ 8 w 93"/>
                      <a:gd name="T31" fmla="*/ 1 h 181"/>
                      <a:gd name="T32" fmla="*/ 9 w 93"/>
                      <a:gd name="T33" fmla="*/ 0 h 181"/>
                      <a:gd name="T34" fmla="*/ 8 w 93"/>
                      <a:gd name="T35" fmla="*/ 1 h 181"/>
                      <a:gd name="T36" fmla="*/ 8 w 93"/>
                      <a:gd name="T37" fmla="*/ 2 h 181"/>
                      <a:gd name="T38" fmla="*/ 7 w 93"/>
                      <a:gd name="T39" fmla="*/ 3 h 181"/>
                      <a:gd name="T40" fmla="*/ 7 w 93"/>
                      <a:gd name="T41" fmla="*/ 4 h 181"/>
                      <a:gd name="T42" fmla="*/ 7 w 93"/>
                      <a:gd name="T43" fmla="*/ 5 h 181"/>
                      <a:gd name="T44" fmla="*/ 6 w 93"/>
                      <a:gd name="T45" fmla="*/ 6 h 181"/>
                      <a:gd name="T46" fmla="*/ 5 w 93"/>
                      <a:gd name="T47" fmla="*/ 7 h 181"/>
                      <a:gd name="T48" fmla="*/ 5 w 93"/>
                      <a:gd name="T49" fmla="*/ 8 h 181"/>
                      <a:gd name="T50" fmla="*/ 4 w 93"/>
                      <a:gd name="T51" fmla="*/ 9 h 181"/>
                      <a:gd name="T52" fmla="*/ 4 w 93"/>
                      <a:gd name="T53" fmla="*/ 10 h 181"/>
                      <a:gd name="T54" fmla="*/ 3 w 93"/>
                      <a:gd name="T55" fmla="*/ 11 h 181"/>
                      <a:gd name="T56" fmla="*/ 3 w 93"/>
                      <a:gd name="T57" fmla="*/ 12 h 181"/>
                      <a:gd name="T58" fmla="*/ 2 w 93"/>
                      <a:gd name="T59" fmla="*/ 13 h 181"/>
                      <a:gd name="T60" fmla="*/ 2 w 93"/>
                      <a:gd name="T61" fmla="*/ 14 h 181"/>
                      <a:gd name="T62" fmla="*/ 1 w 93"/>
                      <a:gd name="T63" fmla="*/ 15 h 181"/>
                      <a:gd name="T64" fmla="*/ 0 w 93"/>
                      <a:gd name="T65" fmla="*/ 16 h 181"/>
                      <a:gd name="T66" fmla="*/ 0 w 93"/>
                      <a:gd name="T67" fmla="*/ 17 h 181"/>
                      <a:gd name="T68" fmla="*/ 0 w 93"/>
                      <a:gd name="T69" fmla="*/ 17 h 181"/>
                      <a:gd name="T70" fmla="*/ 0 w 93"/>
                      <a:gd name="T71" fmla="*/ 17 h 181"/>
                      <a:gd name="T72" fmla="*/ 0 w 93"/>
                      <a:gd name="T73" fmla="*/ 17 h 181"/>
                      <a:gd name="T74" fmla="*/ 0 w 93"/>
                      <a:gd name="T75" fmla="*/ 17 h 181"/>
                      <a:gd name="T76" fmla="*/ 0 w 93"/>
                      <a:gd name="T77" fmla="*/ 17 h 181"/>
                      <a:gd name="T78" fmla="*/ 0 w 93"/>
                      <a:gd name="T79" fmla="*/ 17 h 181"/>
                      <a:gd name="T80" fmla="*/ 0 w 93"/>
                      <a:gd name="T81" fmla="*/ 17 h 181"/>
                      <a:gd name="T82" fmla="*/ 0 w 93"/>
                      <a:gd name="T83" fmla="*/ 17 h 181"/>
                      <a:gd name="T84" fmla="*/ 0 w 93"/>
                      <a:gd name="T85" fmla="*/ 17 h 181"/>
                      <a:gd name="T86" fmla="*/ 0 w 93"/>
                      <a:gd name="T87" fmla="*/ 17 h 181"/>
                      <a:gd name="T88" fmla="*/ 0 w 93"/>
                      <a:gd name="T89" fmla="*/ 17 h 181"/>
                      <a:gd name="T90" fmla="*/ 0 w 93"/>
                      <a:gd name="T91" fmla="*/ 17 h 18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93" h="181">
                        <a:moveTo>
                          <a:pt x="2" y="180"/>
                        </a:moveTo>
                        <a:lnTo>
                          <a:pt x="2" y="180"/>
                        </a:lnTo>
                        <a:lnTo>
                          <a:pt x="5" y="174"/>
                        </a:lnTo>
                        <a:lnTo>
                          <a:pt x="9" y="169"/>
                        </a:lnTo>
                        <a:lnTo>
                          <a:pt x="12" y="163"/>
                        </a:lnTo>
                        <a:lnTo>
                          <a:pt x="15" y="157"/>
                        </a:lnTo>
                        <a:lnTo>
                          <a:pt x="19" y="152"/>
                        </a:lnTo>
                        <a:lnTo>
                          <a:pt x="22" y="146"/>
                        </a:lnTo>
                        <a:lnTo>
                          <a:pt x="26" y="140"/>
                        </a:lnTo>
                        <a:lnTo>
                          <a:pt x="28" y="134"/>
                        </a:lnTo>
                        <a:lnTo>
                          <a:pt x="31" y="130"/>
                        </a:lnTo>
                        <a:lnTo>
                          <a:pt x="34" y="123"/>
                        </a:lnTo>
                        <a:lnTo>
                          <a:pt x="37" y="119"/>
                        </a:lnTo>
                        <a:lnTo>
                          <a:pt x="40" y="113"/>
                        </a:lnTo>
                        <a:lnTo>
                          <a:pt x="43" y="107"/>
                        </a:lnTo>
                        <a:lnTo>
                          <a:pt x="45" y="102"/>
                        </a:lnTo>
                        <a:lnTo>
                          <a:pt x="48" y="96"/>
                        </a:lnTo>
                        <a:lnTo>
                          <a:pt x="51" y="90"/>
                        </a:lnTo>
                        <a:lnTo>
                          <a:pt x="53" y="85"/>
                        </a:lnTo>
                        <a:lnTo>
                          <a:pt x="56" y="79"/>
                        </a:lnTo>
                        <a:lnTo>
                          <a:pt x="59" y="73"/>
                        </a:lnTo>
                        <a:lnTo>
                          <a:pt x="61" y="69"/>
                        </a:lnTo>
                        <a:lnTo>
                          <a:pt x="64" y="63"/>
                        </a:lnTo>
                        <a:lnTo>
                          <a:pt x="66" y="57"/>
                        </a:lnTo>
                        <a:lnTo>
                          <a:pt x="69" y="52"/>
                        </a:lnTo>
                        <a:lnTo>
                          <a:pt x="72" y="46"/>
                        </a:lnTo>
                        <a:lnTo>
                          <a:pt x="74" y="40"/>
                        </a:lnTo>
                        <a:lnTo>
                          <a:pt x="77" y="35"/>
                        </a:lnTo>
                        <a:lnTo>
                          <a:pt x="79" y="29"/>
                        </a:lnTo>
                        <a:lnTo>
                          <a:pt x="82" y="25"/>
                        </a:lnTo>
                        <a:lnTo>
                          <a:pt x="85" y="19"/>
                        </a:lnTo>
                        <a:lnTo>
                          <a:pt x="88" y="13"/>
                        </a:lnTo>
                        <a:lnTo>
                          <a:pt x="90" y="8"/>
                        </a:lnTo>
                        <a:lnTo>
                          <a:pt x="93" y="2"/>
                        </a:lnTo>
                        <a:lnTo>
                          <a:pt x="91" y="0"/>
                        </a:lnTo>
                        <a:lnTo>
                          <a:pt x="88" y="5"/>
                        </a:lnTo>
                        <a:lnTo>
                          <a:pt x="86" y="11"/>
                        </a:lnTo>
                        <a:lnTo>
                          <a:pt x="82" y="17"/>
                        </a:lnTo>
                        <a:lnTo>
                          <a:pt x="80" y="22"/>
                        </a:lnTo>
                        <a:lnTo>
                          <a:pt x="78" y="28"/>
                        </a:lnTo>
                        <a:lnTo>
                          <a:pt x="74" y="34"/>
                        </a:lnTo>
                        <a:lnTo>
                          <a:pt x="72" y="39"/>
                        </a:lnTo>
                        <a:lnTo>
                          <a:pt x="70" y="45"/>
                        </a:lnTo>
                        <a:lnTo>
                          <a:pt x="66" y="49"/>
                        </a:lnTo>
                        <a:lnTo>
                          <a:pt x="64" y="56"/>
                        </a:lnTo>
                        <a:lnTo>
                          <a:pt x="62" y="61"/>
                        </a:lnTo>
                        <a:lnTo>
                          <a:pt x="60" y="66"/>
                        </a:lnTo>
                        <a:lnTo>
                          <a:pt x="56" y="72"/>
                        </a:lnTo>
                        <a:lnTo>
                          <a:pt x="54" y="78"/>
                        </a:lnTo>
                        <a:lnTo>
                          <a:pt x="52" y="83"/>
                        </a:lnTo>
                        <a:lnTo>
                          <a:pt x="48" y="89"/>
                        </a:lnTo>
                        <a:lnTo>
                          <a:pt x="46" y="95"/>
                        </a:lnTo>
                        <a:lnTo>
                          <a:pt x="44" y="100"/>
                        </a:lnTo>
                        <a:lnTo>
                          <a:pt x="40" y="105"/>
                        </a:lnTo>
                        <a:lnTo>
                          <a:pt x="38" y="111"/>
                        </a:lnTo>
                        <a:lnTo>
                          <a:pt x="35" y="116"/>
                        </a:lnTo>
                        <a:lnTo>
                          <a:pt x="32" y="122"/>
                        </a:lnTo>
                        <a:lnTo>
                          <a:pt x="29" y="128"/>
                        </a:lnTo>
                        <a:lnTo>
                          <a:pt x="26" y="133"/>
                        </a:lnTo>
                        <a:lnTo>
                          <a:pt x="23" y="139"/>
                        </a:lnTo>
                        <a:lnTo>
                          <a:pt x="20" y="145"/>
                        </a:lnTo>
                        <a:lnTo>
                          <a:pt x="17" y="150"/>
                        </a:lnTo>
                        <a:lnTo>
                          <a:pt x="13" y="156"/>
                        </a:lnTo>
                        <a:lnTo>
                          <a:pt x="10" y="161"/>
                        </a:lnTo>
                        <a:lnTo>
                          <a:pt x="6" y="166"/>
                        </a:lnTo>
                        <a:lnTo>
                          <a:pt x="3" y="172"/>
                        </a:lnTo>
                        <a:lnTo>
                          <a:pt x="0" y="178"/>
                        </a:lnTo>
                        <a:lnTo>
                          <a:pt x="0" y="179"/>
                        </a:lnTo>
                        <a:lnTo>
                          <a:pt x="0" y="180"/>
                        </a:lnTo>
                        <a:lnTo>
                          <a:pt x="1" y="181"/>
                        </a:lnTo>
                        <a:lnTo>
                          <a:pt x="1" y="180"/>
                        </a:lnTo>
                        <a:lnTo>
                          <a:pt x="2" y="18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7" name="Freeform 908"/>
                  <p:cNvSpPr>
                    <a:spLocks/>
                  </p:cNvSpPr>
                  <p:nvPr/>
                </p:nvSpPr>
                <p:spPr bwMode="auto">
                  <a:xfrm>
                    <a:off x="4379" y="1806"/>
                    <a:ext cx="35" cy="27"/>
                  </a:xfrm>
                  <a:custGeom>
                    <a:avLst/>
                    <a:gdLst>
                      <a:gd name="T0" fmla="*/ 0 w 111"/>
                      <a:gd name="T1" fmla="*/ 8 h 86"/>
                      <a:gd name="T2" fmla="*/ 1 w 111"/>
                      <a:gd name="T3" fmla="*/ 8 h 86"/>
                      <a:gd name="T4" fmla="*/ 1 w 111"/>
                      <a:gd name="T5" fmla="*/ 8 h 86"/>
                      <a:gd name="T6" fmla="*/ 1 w 111"/>
                      <a:gd name="T7" fmla="*/ 7 h 86"/>
                      <a:gd name="T8" fmla="*/ 2 w 111"/>
                      <a:gd name="T9" fmla="*/ 7 h 86"/>
                      <a:gd name="T10" fmla="*/ 3 w 111"/>
                      <a:gd name="T11" fmla="*/ 6 h 86"/>
                      <a:gd name="T12" fmla="*/ 3 w 111"/>
                      <a:gd name="T13" fmla="*/ 6 h 86"/>
                      <a:gd name="T14" fmla="*/ 4 w 111"/>
                      <a:gd name="T15" fmla="*/ 6 h 86"/>
                      <a:gd name="T16" fmla="*/ 5 w 111"/>
                      <a:gd name="T17" fmla="*/ 6 h 86"/>
                      <a:gd name="T18" fmla="*/ 6 w 111"/>
                      <a:gd name="T19" fmla="*/ 5 h 86"/>
                      <a:gd name="T20" fmla="*/ 6 w 111"/>
                      <a:gd name="T21" fmla="*/ 5 h 86"/>
                      <a:gd name="T22" fmla="*/ 7 w 111"/>
                      <a:gd name="T23" fmla="*/ 4 h 86"/>
                      <a:gd name="T24" fmla="*/ 8 w 111"/>
                      <a:gd name="T25" fmla="*/ 4 h 86"/>
                      <a:gd name="T26" fmla="*/ 9 w 111"/>
                      <a:gd name="T27" fmla="*/ 3 h 86"/>
                      <a:gd name="T28" fmla="*/ 9 w 111"/>
                      <a:gd name="T29" fmla="*/ 3 h 86"/>
                      <a:gd name="T30" fmla="*/ 10 w 111"/>
                      <a:gd name="T31" fmla="*/ 1 h 86"/>
                      <a:gd name="T32" fmla="*/ 11 w 111"/>
                      <a:gd name="T33" fmla="*/ 0 h 86"/>
                      <a:gd name="T34" fmla="*/ 10 w 111"/>
                      <a:gd name="T35" fmla="*/ 1 h 86"/>
                      <a:gd name="T36" fmla="*/ 10 w 111"/>
                      <a:gd name="T37" fmla="*/ 2 h 86"/>
                      <a:gd name="T38" fmla="*/ 9 w 111"/>
                      <a:gd name="T39" fmla="*/ 3 h 86"/>
                      <a:gd name="T40" fmla="*/ 8 w 111"/>
                      <a:gd name="T41" fmla="*/ 3 h 86"/>
                      <a:gd name="T42" fmla="*/ 7 w 111"/>
                      <a:gd name="T43" fmla="*/ 4 h 86"/>
                      <a:gd name="T44" fmla="*/ 7 w 111"/>
                      <a:gd name="T45" fmla="*/ 4 h 86"/>
                      <a:gd name="T46" fmla="*/ 6 w 111"/>
                      <a:gd name="T47" fmla="*/ 5 h 86"/>
                      <a:gd name="T48" fmla="*/ 5 w 111"/>
                      <a:gd name="T49" fmla="*/ 5 h 86"/>
                      <a:gd name="T50" fmla="*/ 4 w 111"/>
                      <a:gd name="T51" fmla="*/ 6 h 86"/>
                      <a:gd name="T52" fmla="*/ 4 w 111"/>
                      <a:gd name="T53" fmla="*/ 6 h 86"/>
                      <a:gd name="T54" fmla="*/ 3 w 111"/>
                      <a:gd name="T55" fmla="*/ 6 h 86"/>
                      <a:gd name="T56" fmla="*/ 2 w 111"/>
                      <a:gd name="T57" fmla="*/ 6 h 86"/>
                      <a:gd name="T58" fmla="*/ 2 w 111"/>
                      <a:gd name="T59" fmla="*/ 7 h 86"/>
                      <a:gd name="T60" fmla="*/ 1 w 111"/>
                      <a:gd name="T61" fmla="*/ 7 h 86"/>
                      <a:gd name="T62" fmla="*/ 1 w 111"/>
                      <a:gd name="T63" fmla="*/ 8 h 86"/>
                      <a:gd name="T64" fmla="*/ 0 w 111"/>
                      <a:gd name="T65" fmla="*/ 8 h 86"/>
                      <a:gd name="T66" fmla="*/ 0 w 111"/>
                      <a:gd name="T67" fmla="*/ 8 h 86"/>
                      <a:gd name="T68" fmla="*/ 0 w 111"/>
                      <a:gd name="T69" fmla="*/ 8 h 86"/>
                      <a:gd name="T70" fmla="*/ 0 w 111"/>
                      <a:gd name="T71" fmla="*/ 8 h 86"/>
                      <a:gd name="T72" fmla="*/ 0 w 111"/>
                      <a:gd name="T73" fmla="*/ 8 h 86"/>
                      <a:gd name="T74" fmla="*/ 0 w 111"/>
                      <a:gd name="T75" fmla="*/ 8 h 86"/>
                      <a:gd name="T76" fmla="*/ 0 w 111"/>
                      <a:gd name="T77" fmla="*/ 8 h 86"/>
                      <a:gd name="T78" fmla="*/ 0 w 111"/>
                      <a:gd name="T79" fmla="*/ 8 h 86"/>
                      <a:gd name="T80" fmla="*/ 0 w 111"/>
                      <a:gd name="T81" fmla="*/ 8 h 86"/>
                      <a:gd name="T82" fmla="*/ 0 w 111"/>
                      <a:gd name="T83" fmla="*/ 8 h 86"/>
                      <a:gd name="T84" fmla="*/ 0 w 111"/>
                      <a:gd name="T85" fmla="*/ 8 h 86"/>
                      <a:gd name="T86" fmla="*/ 0 w 111"/>
                      <a:gd name="T87" fmla="*/ 8 h 86"/>
                      <a:gd name="T88" fmla="*/ 0 w 111"/>
                      <a:gd name="T89" fmla="*/ 8 h 86"/>
                      <a:gd name="T90" fmla="*/ 0 w 111"/>
                      <a:gd name="T91" fmla="*/ 8 h 86"/>
                      <a:gd name="T92" fmla="*/ 0 w 111"/>
                      <a:gd name="T93" fmla="*/ 8 h 8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11" h="86">
                        <a:moveTo>
                          <a:pt x="2" y="86"/>
                        </a:moveTo>
                        <a:lnTo>
                          <a:pt x="2" y="85"/>
                        </a:lnTo>
                        <a:lnTo>
                          <a:pt x="3" y="82"/>
                        </a:lnTo>
                        <a:lnTo>
                          <a:pt x="5" y="80"/>
                        </a:lnTo>
                        <a:lnTo>
                          <a:pt x="8" y="77"/>
                        </a:lnTo>
                        <a:lnTo>
                          <a:pt x="10" y="76"/>
                        </a:lnTo>
                        <a:lnTo>
                          <a:pt x="12" y="73"/>
                        </a:lnTo>
                        <a:lnTo>
                          <a:pt x="14" y="71"/>
                        </a:lnTo>
                        <a:lnTo>
                          <a:pt x="18" y="70"/>
                        </a:lnTo>
                        <a:lnTo>
                          <a:pt x="21" y="68"/>
                        </a:lnTo>
                        <a:lnTo>
                          <a:pt x="23" y="67"/>
                        </a:lnTo>
                        <a:lnTo>
                          <a:pt x="27" y="65"/>
                        </a:lnTo>
                        <a:lnTo>
                          <a:pt x="30" y="64"/>
                        </a:lnTo>
                        <a:lnTo>
                          <a:pt x="34" y="63"/>
                        </a:lnTo>
                        <a:lnTo>
                          <a:pt x="37" y="62"/>
                        </a:lnTo>
                        <a:lnTo>
                          <a:pt x="40" y="61"/>
                        </a:lnTo>
                        <a:lnTo>
                          <a:pt x="45" y="59"/>
                        </a:lnTo>
                        <a:lnTo>
                          <a:pt x="48" y="58"/>
                        </a:lnTo>
                        <a:lnTo>
                          <a:pt x="53" y="56"/>
                        </a:lnTo>
                        <a:lnTo>
                          <a:pt x="56" y="54"/>
                        </a:lnTo>
                        <a:lnTo>
                          <a:pt x="60" y="53"/>
                        </a:lnTo>
                        <a:lnTo>
                          <a:pt x="64" y="51"/>
                        </a:lnTo>
                        <a:lnTo>
                          <a:pt x="68" y="48"/>
                        </a:lnTo>
                        <a:lnTo>
                          <a:pt x="72" y="46"/>
                        </a:lnTo>
                        <a:lnTo>
                          <a:pt x="77" y="43"/>
                        </a:lnTo>
                        <a:lnTo>
                          <a:pt x="80" y="39"/>
                        </a:lnTo>
                        <a:lnTo>
                          <a:pt x="85" y="36"/>
                        </a:lnTo>
                        <a:lnTo>
                          <a:pt x="88" y="33"/>
                        </a:lnTo>
                        <a:lnTo>
                          <a:pt x="93" y="28"/>
                        </a:lnTo>
                        <a:lnTo>
                          <a:pt x="96" y="24"/>
                        </a:lnTo>
                        <a:lnTo>
                          <a:pt x="101" y="19"/>
                        </a:lnTo>
                        <a:lnTo>
                          <a:pt x="104" y="13"/>
                        </a:lnTo>
                        <a:lnTo>
                          <a:pt x="107" y="8"/>
                        </a:lnTo>
                        <a:lnTo>
                          <a:pt x="111" y="1"/>
                        </a:lnTo>
                        <a:lnTo>
                          <a:pt x="110" y="0"/>
                        </a:lnTo>
                        <a:lnTo>
                          <a:pt x="106" y="5"/>
                        </a:lnTo>
                        <a:lnTo>
                          <a:pt x="102" y="11"/>
                        </a:lnTo>
                        <a:lnTo>
                          <a:pt x="98" y="17"/>
                        </a:lnTo>
                        <a:lnTo>
                          <a:pt x="95" y="21"/>
                        </a:lnTo>
                        <a:lnTo>
                          <a:pt x="90" y="26"/>
                        </a:lnTo>
                        <a:lnTo>
                          <a:pt x="87" y="30"/>
                        </a:lnTo>
                        <a:lnTo>
                          <a:pt x="82" y="34"/>
                        </a:lnTo>
                        <a:lnTo>
                          <a:pt x="79" y="37"/>
                        </a:lnTo>
                        <a:lnTo>
                          <a:pt x="74" y="41"/>
                        </a:lnTo>
                        <a:lnTo>
                          <a:pt x="71" y="43"/>
                        </a:lnTo>
                        <a:lnTo>
                          <a:pt x="68" y="45"/>
                        </a:lnTo>
                        <a:lnTo>
                          <a:pt x="63" y="47"/>
                        </a:lnTo>
                        <a:lnTo>
                          <a:pt x="60" y="50"/>
                        </a:lnTo>
                        <a:lnTo>
                          <a:pt x="55" y="52"/>
                        </a:lnTo>
                        <a:lnTo>
                          <a:pt x="52" y="53"/>
                        </a:lnTo>
                        <a:lnTo>
                          <a:pt x="48" y="54"/>
                        </a:lnTo>
                        <a:lnTo>
                          <a:pt x="44" y="56"/>
                        </a:lnTo>
                        <a:lnTo>
                          <a:pt x="40" y="58"/>
                        </a:lnTo>
                        <a:lnTo>
                          <a:pt x="37" y="59"/>
                        </a:lnTo>
                        <a:lnTo>
                          <a:pt x="32" y="60"/>
                        </a:lnTo>
                        <a:lnTo>
                          <a:pt x="29" y="61"/>
                        </a:lnTo>
                        <a:lnTo>
                          <a:pt x="26" y="62"/>
                        </a:lnTo>
                        <a:lnTo>
                          <a:pt x="23" y="64"/>
                        </a:lnTo>
                        <a:lnTo>
                          <a:pt x="20" y="65"/>
                        </a:lnTo>
                        <a:lnTo>
                          <a:pt x="17" y="67"/>
                        </a:lnTo>
                        <a:lnTo>
                          <a:pt x="14" y="69"/>
                        </a:lnTo>
                        <a:lnTo>
                          <a:pt x="11" y="71"/>
                        </a:lnTo>
                        <a:lnTo>
                          <a:pt x="9" y="72"/>
                        </a:lnTo>
                        <a:lnTo>
                          <a:pt x="6" y="75"/>
                        </a:lnTo>
                        <a:lnTo>
                          <a:pt x="3" y="78"/>
                        </a:lnTo>
                        <a:lnTo>
                          <a:pt x="2" y="80"/>
                        </a:lnTo>
                        <a:lnTo>
                          <a:pt x="0" y="84"/>
                        </a:lnTo>
                        <a:lnTo>
                          <a:pt x="0" y="85"/>
                        </a:lnTo>
                        <a:lnTo>
                          <a:pt x="0" y="86"/>
                        </a:lnTo>
                        <a:lnTo>
                          <a:pt x="1" y="86"/>
                        </a:lnTo>
                        <a:lnTo>
                          <a:pt x="2" y="86"/>
                        </a:lnTo>
                        <a:lnTo>
                          <a:pt x="2" y="85"/>
                        </a:lnTo>
                        <a:lnTo>
                          <a:pt x="2" y="86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8" name="Freeform 909"/>
                  <p:cNvSpPr>
                    <a:spLocks/>
                  </p:cNvSpPr>
                  <p:nvPr/>
                </p:nvSpPr>
                <p:spPr bwMode="auto">
                  <a:xfrm>
                    <a:off x="4377" y="1825"/>
                    <a:ext cx="40" cy="11"/>
                  </a:xfrm>
                  <a:custGeom>
                    <a:avLst/>
                    <a:gdLst>
                      <a:gd name="T0" fmla="*/ 12 w 125"/>
                      <a:gd name="T1" fmla="*/ 0 h 36"/>
                      <a:gd name="T2" fmla="*/ 12 w 125"/>
                      <a:gd name="T3" fmla="*/ 1 h 36"/>
                      <a:gd name="T4" fmla="*/ 12 w 125"/>
                      <a:gd name="T5" fmla="*/ 1 h 36"/>
                      <a:gd name="T6" fmla="*/ 12 w 125"/>
                      <a:gd name="T7" fmla="*/ 2 h 36"/>
                      <a:gd name="T8" fmla="*/ 11 w 125"/>
                      <a:gd name="T9" fmla="*/ 2 h 36"/>
                      <a:gd name="T10" fmla="*/ 10 w 125"/>
                      <a:gd name="T11" fmla="*/ 2 h 36"/>
                      <a:gd name="T12" fmla="*/ 9 w 125"/>
                      <a:gd name="T13" fmla="*/ 2 h 36"/>
                      <a:gd name="T14" fmla="*/ 8 w 125"/>
                      <a:gd name="T15" fmla="*/ 3 h 36"/>
                      <a:gd name="T16" fmla="*/ 6 w 125"/>
                      <a:gd name="T17" fmla="*/ 3 h 36"/>
                      <a:gd name="T18" fmla="*/ 5 w 125"/>
                      <a:gd name="T19" fmla="*/ 3 h 36"/>
                      <a:gd name="T20" fmla="*/ 4 w 125"/>
                      <a:gd name="T21" fmla="*/ 3 h 36"/>
                      <a:gd name="T22" fmla="*/ 3 w 125"/>
                      <a:gd name="T23" fmla="*/ 3 h 36"/>
                      <a:gd name="T24" fmla="*/ 2 w 125"/>
                      <a:gd name="T25" fmla="*/ 3 h 36"/>
                      <a:gd name="T26" fmla="*/ 1 w 125"/>
                      <a:gd name="T27" fmla="*/ 3 h 36"/>
                      <a:gd name="T28" fmla="*/ 0 w 125"/>
                      <a:gd name="T29" fmla="*/ 3 h 36"/>
                      <a:gd name="T30" fmla="*/ 0 w 125"/>
                      <a:gd name="T31" fmla="*/ 2 h 36"/>
                      <a:gd name="T32" fmla="*/ 0 w 125"/>
                      <a:gd name="T33" fmla="*/ 2 h 36"/>
                      <a:gd name="T34" fmla="*/ 0 w 125"/>
                      <a:gd name="T35" fmla="*/ 2 h 36"/>
                      <a:gd name="T36" fmla="*/ 0 w 125"/>
                      <a:gd name="T37" fmla="*/ 3 h 36"/>
                      <a:gd name="T38" fmla="*/ 1 w 125"/>
                      <a:gd name="T39" fmla="*/ 3 h 36"/>
                      <a:gd name="T40" fmla="*/ 1 w 125"/>
                      <a:gd name="T41" fmla="*/ 3 h 36"/>
                      <a:gd name="T42" fmla="*/ 2 w 125"/>
                      <a:gd name="T43" fmla="*/ 3 h 36"/>
                      <a:gd name="T44" fmla="*/ 3 w 125"/>
                      <a:gd name="T45" fmla="*/ 3 h 36"/>
                      <a:gd name="T46" fmla="*/ 4 w 125"/>
                      <a:gd name="T47" fmla="*/ 3 h 36"/>
                      <a:gd name="T48" fmla="*/ 6 w 125"/>
                      <a:gd name="T49" fmla="*/ 3 h 36"/>
                      <a:gd name="T50" fmla="*/ 7 w 125"/>
                      <a:gd name="T51" fmla="*/ 3 h 36"/>
                      <a:gd name="T52" fmla="*/ 8 w 125"/>
                      <a:gd name="T53" fmla="*/ 3 h 36"/>
                      <a:gd name="T54" fmla="*/ 10 w 125"/>
                      <a:gd name="T55" fmla="*/ 2 h 36"/>
                      <a:gd name="T56" fmla="*/ 11 w 125"/>
                      <a:gd name="T57" fmla="*/ 2 h 36"/>
                      <a:gd name="T58" fmla="*/ 12 w 125"/>
                      <a:gd name="T59" fmla="*/ 2 h 36"/>
                      <a:gd name="T60" fmla="*/ 12 w 125"/>
                      <a:gd name="T61" fmla="*/ 2 h 36"/>
                      <a:gd name="T62" fmla="*/ 13 w 125"/>
                      <a:gd name="T63" fmla="*/ 1 h 36"/>
                      <a:gd name="T64" fmla="*/ 13 w 125"/>
                      <a:gd name="T65" fmla="*/ 0 h 36"/>
                      <a:gd name="T66" fmla="*/ 13 w 125"/>
                      <a:gd name="T67" fmla="*/ 0 h 36"/>
                      <a:gd name="T68" fmla="*/ 13 w 125"/>
                      <a:gd name="T69" fmla="*/ 0 h 36"/>
                      <a:gd name="T70" fmla="*/ 13 w 125"/>
                      <a:gd name="T71" fmla="*/ 0 h 36"/>
                      <a:gd name="T72" fmla="*/ 13 w 125"/>
                      <a:gd name="T73" fmla="*/ 0 h 36"/>
                      <a:gd name="T74" fmla="*/ 13 w 125"/>
                      <a:gd name="T75" fmla="*/ 0 h 36"/>
                      <a:gd name="T76" fmla="*/ 12 w 125"/>
                      <a:gd name="T77" fmla="*/ 0 h 36"/>
                      <a:gd name="T78" fmla="*/ 12 w 125"/>
                      <a:gd name="T79" fmla="*/ 0 h 36"/>
                      <a:gd name="T80" fmla="*/ 12 w 125"/>
                      <a:gd name="T81" fmla="*/ 0 h 36"/>
                      <a:gd name="T82" fmla="*/ 12 w 125"/>
                      <a:gd name="T83" fmla="*/ 0 h 36"/>
                      <a:gd name="T84" fmla="*/ 12 w 125"/>
                      <a:gd name="T85" fmla="*/ 0 h 36"/>
                      <a:gd name="T86" fmla="*/ 12 w 125"/>
                      <a:gd name="T87" fmla="*/ 0 h 36"/>
                      <a:gd name="T88" fmla="*/ 12 w 125"/>
                      <a:gd name="T89" fmla="*/ 0 h 36"/>
                      <a:gd name="T90" fmla="*/ 12 w 125"/>
                      <a:gd name="T91" fmla="*/ 0 h 36"/>
                      <a:gd name="T92" fmla="*/ 12 w 125"/>
                      <a:gd name="T93" fmla="*/ 0 h 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25" h="36">
                        <a:moveTo>
                          <a:pt x="123" y="0"/>
                        </a:moveTo>
                        <a:lnTo>
                          <a:pt x="123" y="2"/>
                        </a:lnTo>
                        <a:lnTo>
                          <a:pt x="123" y="4"/>
                        </a:lnTo>
                        <a:lnTo>
                          <a:pt x="123" y="7"/>
                        </a:lnTo>
                        <a:lnTo>
                          <a:pt x="122" y="8"/>
                        </a:lnTo>
                        <a:lnTo>
                          <a:pt x="121" y="10"/>
                        </a:lnTo>
                        <a:lnTo>
                          <a:pt x="118" y="12"/>
                        </a:lnTo>
                        <a:lnTo>
                          <a:pt x="115" y="15"/>
                        </a:lnTo>
                        <a:lnTo>
                          <a:pt x="112" y="17"/>
                        </a:lnTo>
                        <a:lnTo>
                          <a:pt x="108" y="18"/>
                        </a:lnTo>
                        <a:lnTo>
                          <a:pt x="104" y="20"/>
                        </a:lnTo>
                        <a:lnTo>
                          <a:pt x="98" y="21"/>
                        </a:lnTo>
                        <a:lnTo>
                          <a:pt x="92" y="24"/>
                        </a:lnTo>
                        <a:lnTo>
                          <a:pt x="87" y="25"/>
                        </a:lnTo>
                        <a:lnTo>
                          <a:pt x="81" y="27"/>
                        </a:lnTo>
                        <a:lnTo>
                          <a:pt x="75" y="28"/>
                        </a:lnTo>
                        <a:lnTo>
                          <a:pt x="68" y="29"/>
                        </a:lnTo>
                        <a:lnTo>
                          <a:pt x="63" y="29"/>
                        </a:lnTo>
                        <a:lnTo>
                          <a:pt x="56" y="30"/>
                        </a:lnTo>
                        <a:lnTo>
                          <a:pt x="50" y="32"/>
                        </a:lnTo>
                        <a:lnTo>
                          <a:pt x="44" y="33"/>
                        </a:lnTo>
                        <a:lnTo>
                          <a:pt x="38" y="33"/>
                        </a:lnTo>
                        <a:lnTo>
                          <a:pt x="32" y="33"/>
                        </a:lnTo>
                        <a:lnTo>
                          <a:pt x="27" y="33"/>
                        </a:lnTo>
                        <a:lnTo>
                          <a:pt x="22" y="33"/>
                        </a:lnTo>
                        <a:lnTo>
                          <a:pt x="17" y="33"/>
                        </a:lnTo>
                        <a:lnTo>
                          <a:pt x="13" y="32"/>
                        </a:lnTo>
                        <a:lnTo>
                          <a:pt x="10" y="32"/>
                        </a:lnTo>
                        <a:lnTo>
                          <a:pt x="7" y="30"/>
                        </a:lnTo>
                        <a:lnTo>
                          <a:pt x="4" y="29"/>
                        </a:lnTo>
                        <a:lnTo>
                          <a:pt x="3" y="28"/>
                        </a:lnTo>
                        <a:lnTo>
                          <a:pt x="3" y="27"/>
                        </a:lnTo>
                        <a:lnTo>
                          <a:pt x="3" y="26"/>
                        </a:lnTo>
                        <a:lnTo>
                          <a:pt x="2" y="24"/>
                        </a:lnTo>
                        <a:lnTo>
                          <a:pt x="0" y="26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4" y="33"/>
                        </a:lnTo>
                        <a:lnTo>
                          <a:pt x="6" y="34"/>
                        </a:lnTo>
                        <a:lnTo>
                          <a:pt x="10" y="34"/>
                        </a:lnTo>
                        <a:lnTo>
                          <a:pt x="13" y="35"/>
                        </a:lnTo>
                        <a:lnTo>
                          <a:pt x="17" y="35"/>
                        </a:lnTo>
                        <a:lnTo>
                          <a:pt x="22" y="36"/>
                        </a:lnTo>
                        <a:lnTo>
                          <a:pt x="27" y="36"/>
                        </a:lnTo>
                        <a:lnTo>
                          <a:pt x="32" y="36"/>
                        </a:lnTo>
                        <a:lnTo>
                          <a:pt x="38" y="35"/>
                        </a:lnTo>
                        <a:lnTo>
                          <a:pt x="44" y="35"/>
                        </a:lnTo>
                        <a:lnTo>
                          <a:pt x="50" y="35"/>
                        </a:lnTo>
                        <a:lnTo>
                          <a:pt x="56" y="34"/>
                        </a:lnTo>
                        <a:lnTo>
                          <a:pt x="63" y="33"/>
                        </a:lnTo>
                        <a:lnTo>
                          <a:pt x="70" y="32"/>
                        </a:lnTo>
                        <a:lnTo>
                          <a:pt x="75" y="30"/>
                        </a:lnTo>
                        <a:lnTo>
                          <a:pt x="81" y="29"/>
                        </a:lnTo>
                        <a:lnTo>
                          <a:pt x="88" y="28"/>
                        </a:lnTo>
                        <a:lnTo>
                          <a:pt x="93" y="27"/>
                        </a:lnTo>
                        <a:lnTo>
                          <a:pt x="99" y="25"/>
                        </a:lnTo>
                        <a:lnTo>
                          <a:pt x="104" y="22"/>
                        </a:lnTo>
                        <a:lnTo>
                          <a:pt x="108" y="21"/>
                        </a:lnTo>
                        <a:lnTo>
                          <a:pt x="113" y="19"/>
                        </a:lnTo>
                        <a:lnTo>
                          <a:pt x="116" y="17"/>
                        </a:lnTo>
                        <a:lnTo>
                          <a:pt x="120" y="15"/>
                        </a:lnTo>
                        <a:lnTo>
                          <a:pt x="122" y="12"/>
                        </a:lnTo>
                        <a:lnTo>
                          <a:pt x="124" y="10"/>
                        </a:lnTo>
                        <a:lnTo>
                          <a:pt x="125" y="7"/>
                        </a:lnTo>
                        <a:lnTo>
                          <a:pt x="125" y="4"/>
                        </a:lnTo>
                        <a:lnTo>
                          <a:pt x="124" y="1"/>
                        </a:lnTo>
                        <a:lnTo>
                          <a:pt x="124" y="3"/>
                        </a:lnTo>
                        <a:lnTo>
                          <a:pt x="124" y="1"/>
                        </a:lnTo>
                        <a:lnTo>
                          <a:pt x="124" y="0"/>
                        </a:lnTo>
                        <a:lnTo>
                          <a:pt x="123" y="0"/>
                        </a:lnTo>
                        <a:lnTo>
                          <a:pt x="123" y="1"/>
                        </a:lnTo>
                        <a:lnTo>
                          <a:pt x="122" y="1"/>
                        </a:lnTo>
                        <a:lnTo>
                          <a:pt x="122" y="2"/>
                        </a:lnTo>
                        <a:lnTo>
                          <a:pt x="123" y="2"/>
                        </a:ln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99" name="Freeform 910"/>
                  <p:cNvSpPr>
                    <a:spLocks/>
                  </p:cNvSpPr>
                  <p:nvPr/>
                </p:nvSpPr>
                <p:spPr bwMode="auto">
                  <a:xfrm>
                    <a:off x="4417" y="1810"/>
                    <a:ext cx="10" cy="17"/>
                  </a:xfrm>
                  <a:custGeom>
                    <a:avLst/>
                    <a:gdLst>
                      <a:gd name="T0" fmla="*/ 3 w 29"/>
                      <a:gd name="T1" fmla="*/ 0 h 54"/>
                      <a:gd name="T2" fmla="*/ 3 w 29"/>
                      <a:gd name="T3" fmla="*/ 1 h 54"/>
                      <a:gd name="T4" fmla="*/ 3 w 29"/>
                      <a:gd name="T5" fmla="*/ 1 h 54"/>
                      <a:gd name="T6" fmla="*/ 3 w 29"/>
                      <a:gd name="T7" fmla="*/ 2 h 54"/>
                      <a:gd name="T8" fmla="*/ 3 w 29"/>
                      <a:gd name="T9" fmla="*/ 2 h 54"/>
                      <a:gd name="T10" fmla="*/ 3 w 29"/>
                      <a:gd name="T11" fmla="*/ 3 h 54"/>
                      <a:gd name="T12" fmla="*/ 3 w 29"/>
                      <a:gd name="T13" fmla="*/ 3 h 54"/>
                      <a:gd name="T14" fmla="*/ 3 w 29"/>
                      <a:gd name="T15" fmla="*/ 3 h 54"/>
                      <a:gd name="T16" fmla="*/ 2 w 29"/>
                      <a:gd name="T17" fmla="*/ 3 h 54"/>
                      <a:gd name="T18" fmla="*/ 2 w 29"/>
                      <a:gd name="T19" fmla="*/ 3 h 54"/>
                      <a:gd name="T20" fmla="*/ 2 w 29"/>
                      <a:gd name="T21" fmla="*/ 4 h 54"/>
                      <a:gd name="T22" fmla="*/ 2 w 29"/>
                      <a:gd name="T23" fmla="*/ 4 h 54"/>
                      <a:gd name="T24" fmla="*/ 2 w 29"/>
                      <a:gd name="T25" fmla="*/ 4 h 54"/>
                      <a:gd name="T26" fmla="*/ 1 w 29"/>
                      <a:gd name="T27" fmla="*/ 4 h 54"/>
                      <a:gd name="T28" fmla="*/ 1 w 29"/>
                      <a:gd name="T29" fmla="*/ 5 h 54"/>
                      <a:gd name="T30" fmla="*/ 0 w 29"/>
                      <a:gd name="T31" fmla="*/ 5 h 54"/>
                      <a:gd name="T32" fmla="*/ 0 w 29"/>
                      <a:gd name="T33" fmla="*/ 5 h 54"/>
                      <a:gd name="T34" fmla="*/ 0 w 29"/>
                      <a:gd name="T35" fmla="*/ 5 h 54"/>
                      <a:gd name="T36" fmla="*/ 1 w 29"/>
                      <a:gd name="T37" fmla="*/ 5 h 54"/>
                      <a:gd name="T38" fmla="*/ 1 w 29"/>
                      <a:gd name="T39" fmla="*/ 5 h 54"/>
                      <a:gd name="T40" fmla="*/ 2 w 29"/>
                      <a:gd name="T41" fmla="*/ 5 h 54"/>
                      <a:gd name="T42" fmla="*/ 2 w 29"/>
                      <a:gd name="T43" fmla="*/ 4 h 54"/>
                      <a:gd name="T44" fmla="*/ 2 w 29"/>
                      <a:gd name="T45" fmla="*/ 4 h 54"/>
                      <a:gd name="T46" fmla="*/ 2 w 29"/>
                      <a:gd name="T47" fmla="*/ 4 h 54"/>
                      <a:gd name="T48" fmla="*/ 3 w 29"/>
                      <a:gd name="T49" fmla="*/ 3 h 54"/>
                      <a:gd name="T50" fmla="*/ 3 w 29"/>
                      <a:gd name="T51" fmla="*/ 3 h 54"/>
                      <a:gd name="T52" fmla="*/ 3 w 29"/>
                      <a:gd name="T53" fmla="*/ 3 h 54"/>
                      <a:gd name="T54" fmla="*/ 3 w 29"/>
                      <a:gd name="T55" fmla="*/ 3 h 54"/>
                      <a:gd name="T56" fmla="*/ 3 w 29"/>
                      <a:gd name="T57" fmla="*/ 2 h 54"/>
                      <a:gd name="T58" fmla="*/ 3 w 29"/>
                      <a:gd name="T59" fmla="*/ 2 h 54"/>
                      <a:gd name="T60" fmla="*/ 3 w 29"/>
                      <a:gd name="T61" fmla="*/ 2 h 54"/>
                      <a:gd name="T62" fmla="*/ 3 w 29"/>
                      <a:gd name="T63" fmla="*/ 1 h 54"/>
                      <a:gd name="T64" fmla="*/ 3 w 29"/>
                      <a:gd name="T65" fmla="*/ 0 h 54"/>
                      <a:gd name="T66" fmla="*/ 3 w 29"/>
                      <a:gd name="T67" fmla="*/ 0 h 54"/>
                      <a:gd name="T68" fmla="*/ 3 w 29"/>
                      <a:gd name="T69" fmla="*/ 0 h 54"/>
                      <a:gd name="T70" fmla="*/ 3 w 29"/>
                      <a:gd name="T71" fmla="*/ 0 h 54"/>
                      <a:gd name="T72" fmla="*/ 3 w 29"/>
                      <a:gd name="T73" fmla="*/ 0 h 54"/>
                      <a:gd name="T74" fmla="*/ 3 w 29"/>
                      <a:gd name="T75" fmla="*/ 0 h 54"/>
                      <a:gd name="T76" fmla="*/ 3 w 29"/>
                      <a:gd name="T77" fmla="*/ 0 h 54"/>
                      <a:gd name="T78" fmla="*/ 3 w 29"/>
                      <a:gd name="T79" fmla="*/ 0 h 54"/>
                      <a:gd name="T80" fmla="*/ 3 w 29"/>
                      <a:gd name="T81" fmla="*/ 0 h 54"/>
                      <a:gd name="T82" fmla="*/ 3 w 29"/>
                      <a:gd name="T83" fmla="*/ 0 h 54"/>
                      <a:gd name="T84" fmla="*/ 3 w 29"/>
                      <a:gd name="T85" fmla="*/ 0 h 54"/>
                      <a:gd name="T86" fmla="*/ 3 w 29"/>
                      <a:gd name="T87" fmla="*/ 0 h 54"/>
                      <a:gd name="T88" fmla="*/ 3 w 29"/>
                      <a:gd name="T89" fmla="*/ 0 h 54"/>
                      <a:gd name="T90" fmla="*/ 3 w 29"/>
                      <a:gd name="T91" fmla="*/ 0 h 5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9" h="54">
                        <a:moveTo>
                          <a:pt x="27" y="1"/>
                        </a:moveTo>
                        <a:lnTo>
                          <a:pt x="27" y="1"/>
                        </a:lnTo>
                        <a:lnTo>
                          <a:pt x="27" y="3"/>
                        </a:lnTo>
                        <a:lnTo>
                          <a:pt x="27" y="7"/>
                        </a:lnTo>
                        <a:lnTo>
                          <a:pt x="27" y="9"/>
                        </a:lnTo>
                        <a:lnTo>
                          <a:pt x="26" y="11"/>
                        </a:lnTo>
                        <a:lnTo>
                          <a:pt x="26" y="13"/>
                        </a:lnTo>
                        <a:lnTo>
                          <a:pt x="26" y="16"/>
                        </a:lnTo>
                        <a:lnTo>
                          <a:pt x="25" y="18"/>
                        </a:lnTo>
                        <a:lnTo>
                          <a:pt x="25" y="20"/>
                        </a:lnTo>
                        <a:lnTo>
                          <a:pt x="25" y="22"/>
                        </a:lnTo>
                        <a:lnTo>
                          <a:pt x="24" y="24"/>
                        </a:lnTo>
                        <a:lnTo>
                          <a:pt x="24" y="26"/>
                        </a:lnTo>
                        <a:lnTo>
                          <a:pt x="24" y="27"/>
                        </a:lnTo>
                        <a:lnTo>
                          <a:pt x="23" y="29"/>
                        </a:lnTo>
                        <a:lnTo>
                          <a:pt x="23" y="30"/>
                        </a:lnTo>
                        <a:lnTo>
                          <a:pt x="21" y="32"/>
                        </a:lnTo>
                        <a:lnTo>
                          <a:pt x="21" y="34"/>
                        </a:lnTo>
                        <a:lnTo>
                          <a:pt x="20" y="35"/>
                        </a:lnTo>
                        <a:lnTo>
                          <a:pt x="19" y="36"/>
                        </a:lnTo>
                        <a:lnTo>
                          <a:pt x="19" y="37"/>
                        </a:lnTo>
                        <a:lnTo>
                          <a:pt x="18" y="38"/>
                        </a:lnTo>
                        <a:lnTo>
                          <a:pt x="17" y="39"/>
                        </a:lnTo>
                        <a:lnTo>
                          <a:pt x="16" y="41"/>
                        </a:lnTo>
                        <a:lnTo>
                          <a:pt x="15" y="42"/>
                        </a:lnTo>
                        <a:lnTo>
                          <a:pt x="14" y="43"/>
                        </a:lnTo>
                        <a:lnTo>
                          <a:pt x="12" y="44"/>
                        </a:lnTo>
                        <a:lnTo>
                          <a:pt x="11" y="45"/>
                        </a:lnTo>
                        <a:lnTo>
                          <a:pt x="9" y="46"/>
                        </a:lnTo>
                        <a:lnTo>
                          <a:pt x="8" y="47"/>
                        </a:lnTo>
                        <a:lnTo>
                          <a:pt x="6" y="49"/>
                        </a:lnTo>
                        <a:lnTo>
                          <a:pt x="3" y="50"/>
                        </a:lnTo>
                        <a:lnTo>
                          <a:pt x="2" y="51"/>
                        </a:lnTo>
                        <a:lnTo>
                          <a:pt x="0" y="52"/>
                        </a:lnTo>
                        <a:lnTo>
                          <a:pt x="0" y="54"/>
                        </a:lnTo>
                        <a:lnTo>
                          <a:pt x="2" y="53"/>
                        </a:lnTo>
                        <a:lnTo>
                          <a:pt x="4" y="52"/>
                        </a:lnTo>
                        <a:lnTo>
                          <a:pt x="7" y="51"/>
                        </a:lnTo>
                        <a:lnTo>
                          <a:pt x="9" y="50"/>
                        </a:lnTo>
                        <a:lnTo>
                          <a:pt x="10" y="49"/>
                        </a:lnTo>
                        <a:lnTo>
                          <a:pt x="12" y="47"/>
                        </a:lnTo>
                        <a:lnTo>
                          <a:pt x="14" y="47"/>
                        </a:lnTo>
                        <a:lnTo>
                          <a:pt x="15" y="45"/>
                        </a:lnTo>
                        <a:lnTo>
                          <a:pt x="16" y="44"/>
                        </a:lnTo>
                        <a:lnTo>
                          <a:pt x="18" y="43"/>
                        </a:lnTo>
                        <a:lnTo>
                          <a:pt x="19" y="42"/>
                        </a:lnTo>
                        <a:lnTo>
                          <a:pt x="19" y="41"/>
                        </a:lnTo>
                        <a:lnTo>
                          <a:pt x="20" y="39"/>
                        </a:lnTo>
                        <a:lnTo>
                          <a:pt x="21" y="38"/>
                        </a:lnTo>
                        <a:lnTo>
                          <a:pt x="23" y="36"/>
                        </a:lnTo>
                        <a:lnTo>
                          <a:pt x="24" y="35"/>
                        </a:lnTo>
                        <a:lnTo>
                          <a:pt x="24" y="34"/>
                        </a:lnTo>
                        <a:lnTo>
                          <a:pt x="25" y="32"/>
                        </a:lnTo>
                        <a:lnTo>
                          <a:pt x="25" y="30"/>
                        </a:lnTo>
                        <a:lnTo>
                          <a:pt x="26" y="28"/>
                        </a:lnTo>
                        <a:lnTo>
                          <a:pt x="26" y="27"/>
                        </a:lnTo>
                        <a:lnTo>
                          <a:pt x="27" y="25"/>
                        </a:lnTo>
                        <a:lnTo>
                          <a:pt x="27" y="22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28" y="17"/>
                        </a:lnTo>
                        <a:lnTo>
                          <a:pt x="28" y="15"/>
                        </a:lnTo>
                        <a:lnTo>
                          <a:pt x="28" y="12"/>
                        </a:lnTo>
                        <a:lnTo>
                          <a:pt x="29" y="9"/>
                        </a:lnTo>
                        <a:lnTo>
                          <a:pt x="29" y="7"/>
                        </a:lnTo>
                        <a:lnTo>
                          <a:pt x="29" y="4"/>
                        </a:lnTo>
                        <a:lnTo>
                          <a:pt x="29" y="1"/>
                        </a:lnTo>
                        <a:lnTo>
                          <a:pt x="29" y="2"/>
                        </a:lnTo>
                        <a:lnTo>
                          <a:pt x="29" y="1"/>
                        </a:lnTo>
                        <a:lnTo>
                          <a:pt x="29" y="0"/>
                        </a:lnTo>
                        <a:lnTo>
                          <a:pt x="28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0" name="Freeform 911"/>
                  <p:cNvSpPr>
                    <a:spLocks/>
                  </p:cNvSpPr>
                  <p:nvPr/>
                </p:nvSpPr>
                <p:spPr bwMode="auto">
                  <a:xfrm>
                    <a:off x="4427" y="1737"/>
                    <a:ext cx="39" cy="73"/>
                  </a:xfrm>
                  <a:custGeom>
                    <a:avLst/>
                    <a:gdLst>
                      <a:gd name="T0" fmla="*/ 12 w 120"/>
                      <a:gd name="T1" fmla="*/ 0 h 229"/>
                      <a:gd name="T2" fmla="*/ 12 w 120"/>
                      <a:gd name="T3" fmla="*/ 2 h 229"/>
                      <a:gd name="T4" fmla="*/ 11 w 120"/>
                      <a:gd name="T5" fmla="*/ 3 h 229"/>
                      <a:gd name="T6" fmla="*/ 10 w 120"/>
                      <a:gd name="T7" fmla="*/ 4 h 229"/>
                      <a:gd name="T8" fmla="*/ 9 w 120"/>
                      <a:gd name="T9" fmla="*/ 6 h 229"/>
                      <a:gd name="T10" fmla="*/ 8 w 120"/>
                      <a:gd name="T11" fmla="*/ 7 h 229"/>
                      <a:gd name="T12" fmla="*/ 7 w 120"/>
                      <a:gd name="T13" fmla="*/ 8 h 229"/>
                      <a:gd name="T14" fmla="*/ 6 w 120"/>
                      <a:gd name="T15" fmla="*/ 10 h 229"/>
                      <a:gd name="T16" fmla="*/ 6 w 120"/>
                      <a:gd name="T17" fmla="*/ 11 h 229"/>
                      <a:gd name="T18" fmla="*/ 5 w 120"/>
                      <a:gd name="T19" fmla="*/ 13 h 229"/>
                      <a:gd name="T20" fmla="*/ 4 w 120"/>
                      <a:gd name="T21" fmla="*/ 14 h 229"/>
                      <a:gd name="T22" fmla="*/ 3 w 120"/>
                      <a:gd name="T23" fmla="*/ 16 h 229"/>
                      <a:gd name="T24" fmla="*/ 2 w 120"/>
                      <a:gd name="T25" fmla="*/ 17 h 229"/>
                      <a:gd name="T26" fmla="*/ 2 w 120"/>
                      <a:gd name="T27" fmla="*/ 18 h 229"/>
                      <a:gd name="T28" fmla="*/ 1 w 120"/>
                      <a:gd name="T29" fmla="*/ 20 h 229"/>
                      <a:gd name="T30" fmla="*/ 1 w 120"/>
                      <a:gd name="T31" fmla="*/ 22 h 229"/>
                      <a:gd name="T32" fmla="*/ 0 w 120"/>
                      <a:gd name="T33" fmla="*/ 23 h 229"/>
                      <a:gd name="T34" fmla="*/ 1 w 120"/>
                      <a:gd name="T35" fmla="*/ 22 h 229"/>
                      <a:gd name="T36" fmla="*/ 1 w 120"/>
                      <a:gd name="T37" fmla="*/ 21 h 229"/>
                      <a:gd name="T38" fmla="*/ 2 w 120"/>
                      <a:gd name="T39" fmla="*/ 19 h 229"/>
                      <a:gd name="T40" fmla="*/ 2 w 120"/>
                      <a:gd name="T41" fmla="*/ 18 h 229"/>
                      <a:gd name="T42" fmla="*/ 3 w 120"/>
                      <a:gd name="T43" fmla="*/ 17 h 229"/>
                      <a:gd name="T44" fmla="*/ 4 w 120"/>
                      <a:gd name="T45" fmla="*/ 15 h 229"/>
                      <a:gd name="T46" fmla="*/ 5 w 120"/>
                      <a:gd name="T47" fmla="*/ 14 h 229"/>
                      <a:gd name="T48" fmla="*/ 5 w 120"/>
                      <a:gd name="T49" fmla="*/ 12 h 229"/>
                      <a:gd name="T50" fmla="*/ 6 w 120"/>
                      <a:gd name="T51" fmla="*/ 11 h 229"/>
                      <a:gd name="T52" fmla="*/ 7 w 120"/>
                      <a:gd name="T53" fmla="*/ 9 h 229"/>
                      <a:gd name="T54" fmla="*/ 8 w 120"/>
                      <a:gd name="T55" fmla="*/ 8 h 229"/>
                      <a:gd name="T56" fmla="*/ 9 w 120"/>
                      <a:gd name="T57" fmla="*/ 7 h 229"/>
                      <a:gd name="T58" fmla="*/ 10 w 120"/>
                      <a:gd name="T59" fmla="*/ 5 h 229"/>
                      <a:gd name="T60" fmla="*/ 11 w 120"/>
                      <a:gd name="T61" fmla="*/ 4 h 229"/>
                      <a:gd name="T62" fmla="*/ 11 w 120"/>
                      <a:gd name="T63" fmla="*/ 2 h 229"/>
                      <a:gd name="T64" fmla="*/ 12 w 120"/>
                      <a:gd name="T65" fmla="*/ 1 h 229"/>
                      <a:gd name="T66" fmla="*/ 13 w 120"/>
                      <a:gd name="T67" fmla="*/ 0 h 229"/>
                      <a:gd name="T68" fmla="*/ 13 w 120"/>
                      <a:gd name="T69" fmla="*/ 0 h 229"/>
                      <a:gd name="T70" fmla="*/ 13 w 120"/>
                      <a:gd name="T71" fmla="*/ 0 h 229"/>
                      <a:gd name="T72" fmla="*/ 13 w 120"/>
                      <a:gd name="T73" fmla="*/ 0 h 229"/>
                      <a:gd name="T74" fmla="*/ 13 w 120"/>
                      <a:gd name="T75" fmla="*/ 0 h 229"/>
                      <a:gd name="T76" fmla="*/ 13 w 120"/>
                      <a:gd name="T77" fmla="*/ 0 h 229"/>
                      <a:gd name="T78" fmla="*/ 13 w 120"/>
                      <a:gd name="T79" fmla="*/ 0 h 229"/>
                      <a:gd name="T80" fmla="*/ 13 w 120"/>
                      <a:gd name="T81" fmla="*/ 0 h 229"/>
                      <a:gd name="T82" fmla="*/ 13 w 120"/>
                      <a:gd name="T83" fmla="*/ 0 h 229"/>
                      <a:gd name="T84" fmla="*/ 13 w 120"/>
                      <a:gd name="T85" fmla="*/ 0 h 229"/>
                      <a:gd name="T86" fmla="*/ 12 w 120"/>
                      <a:gd name="T87" fmla="*/ 0 h 229"/>
                      <a:gd name="T88" fmla="*/ 12 w 120"/>
                      <a:gd name="T89" fmla="*/ 0 h 22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20" h="229">
                        <a:moveTo>
                          <a:pt x="118" y="0"/>
                        </a:moveTo>
                        <a:lnTo>
                          <a:pt x="118" y="0"/>
                        </a:lnTo>
                        <a:lnTo>
                          <a:pt x="115" y="8"/>
                        </a:lnTo>
                        <a:lnTo>
                          <a:pt x="110" y="15"/>
                        </a:lnTo>
                        <a:lnTo>
                          <a:pt x="106" y="21"/>
                        </a:lnTo>
                        <a:lnTo>
                          <a:pt x="102" y="28"/>
                        </a:lnTo>
                        <a:lnTo>
                          <a:pt x="98" y="35"/>
                        </a:lnTo>
                        <a:lnTo>
                          <a:pt x="93" y="42"/>
                        </a:lnTo>
                        <a:lnTo>
                          <a:pt x="89" y="49"/>
                        </a:lnTo>
                        <a:lnTo>
                          <a:pt x="85" y="55"/>
                        </a:lnTo>
                        <a:lnTo>
                          <a:pt x="81" y="62"/>
                        </a:lnTo>
                        <a:lnTo>
                          <a:pt x="76" y="69"/>
                        </a:lnTo>
                        <a:lnTo>
                          <a:pt x="73" y="76"/>
                        </a:lnTo>
                        <a:lnTo>
                          <a:pt x="68" y="83"/>
                        </a:lnTo>
                        <a:lnTo>
                          <a:pt x="64" y="89"/>
                        </a:lnTo>
                        <a:lnTo>
                          <a:pt x="59" y="96"/>
                        </a:lnTo>
                        <a:lnTo>
                          <a:pt x="56" y="104"/>
                        </a:lnTo>
                        <a:lnTo>
                          <a:pt x="51" y="111"/>
                        </a:lnTo>
                        <a:lnTo>
                          <a:pt x="48" y="118"/>
                        </a:lnTo>
                        <a:lnTo>
                          <a:pt x="43" y="125"/>
                        </a:lnTo>
                        <a:lnTo>
                          <a:pt x="40" y="131"/>
                        </a:lnTo>
                        <a:lnTo>
                          <a:pt x="37" y="139"/>
                        </a:lnTo>
                        <a:lnTo>
                          <a:pt x="32" y="146"/>
                        </a:lnTo>
                        <a:lnTo>
                          <a:pt x="29" y="153"/>
                        </a:lnTo>
                        <a:lnTo>
                          <a:pt x="25" y="161"/>
                        </a:lnTo>
                        <a:lnTo>
                          <a:pt x="22" y="168"/>
                        </a:lnTo>
                        <a:lnTo>
                          <a:pt x="18" y="174"/>
                        </a:lnTo>
                        <a:lnTo>
                          <a:pt x="16" y="182"/>
                        </a:lnTo>
                        <a:lnTo>
                          <a:pt x="13" y="190"/>
                        </a:lnTo>
                        <a:lnTo>
                          <a:pt x="9" y="197"/>
                        </a:lnTo>
                        <a:lnTo>
                          <a:pt x="7" y="205"/>
                        </a:lnTo>
                        <a:lnTo>
                          <a:pt x="5" y="213"/>
                        </a:lnTo>
                        <a:lnTo>
                          <a:pt x="3" y="221"/>
                        </a:lnTo>
                        <a:lnTo>
                          <a:pt x="0" y="228"/>
                        </a:lnTo>
                        <a:lnTo>
                          <a:pt x="3" y="229"/>
                        </a:lnTo>
                        <a:lnTo>
                          <a:pt x="5" y="221"/>
                        </a:lnTo>
                        <a:lnTo>
                          <a:pt x="7" y="214"/>
                        </a:lnTo>
                        <a:lnTo>
                          <a:pt x="9" y="206"/>
                        </a:lnTo>
                        <a:lnTo>
                          <a:pt x="12" y="198"/>
                        </a:lnTo>
                        <a:lnTo>
                          <a:pt x="15" y="192"/>
                        </a:lnTo>
                        <a:lnTo>
                          <a:pt x="18" y="184"/>
                        </a:lnTo>
                        <a:lnTo>
                          <a:pt x="21" y="177"/>
                        </a:lnTo>
                        <a:lnTo>
                          <a:pt x="24" y="169"/>
                        </a:lnTo>
                        <a:lnTo>
                          <a:pt x="27" y="162"/>
                        </a:lnTo>
                        <a:lnTo>
                          <a:pt x="31" y="155"/>
                        </a:lnTo>
                        <a:lnTo>
                          <a:pt x="34" y="147"/>
                        </a:lnTo>
                        <a:lnTo>
                          <a:pt x="38" y="140"/>
                        </a:lnTo>
                        <a:lnTo>
                          <a:pt x="42" y="134"/>
                        </a:lnTo>
                        <a:lnTo>
                          <a:pt x="46" y="127"/>
                        </a:lnTo>
                        <a:lnTo>
                          <a:pt x="50" y="119"/>
                        </a:lnTo>
                        <a:lnTo>
                          <a:pt x="54" y="112"/>
                        </a:lnTo>
                        <a:lnTo>
                          <a:pt x="58" y="105"/>
                        </a:lnTo>
                        <a:lnTo>
                          <a:pt x="61" y="99"/>
                        </a:lnTo>
                        <a:lnTo>
                          <a:pt x="66" y="92"/>
                        </a:lnTo>
                        <a:lnTo>
                          <a:pt x="71" y="85"/>
                        </a:lnTo>
                        <a:lnTo>
                          <a:pt x="74" y="78"/>
                        </a:lnTo>
                        <a:lnTo>
                          <a:pt x="78" y="71"/>
                        </a:lnTo>
                        <a:lnTo>
                          <a:pt x="83" y="65"/>
                        </a:lnTo>
                        <a:lnTo>
                          <a:pt x="88" y="58"/>
                        </a:lnTo>
                        <a:lnTo>
                          <a:pt x="91" y="51"/>
                        </a:lnTo>
                        <a:lnTo>
                          <a:pt x="95" y="43"/>
                        </a:lnTo>
                        <a:lnTo>
                          <a:pt x="100" y="36"/>
                        </a:lnTo>
                        <a:lnTo>
                          <a:pt x="103" y="29"/>
                        </a:lnTo>
                        <a:lnTo>
                          <a:pt x="108" y="23"/>
                        </a:lnTo>
                        <a:lnTo>
                          <a:pt x="112" y="16"/>
                        </a:lnTo>
                        <a:lnTo>
                          <a:pt x="116" y="9"/>
                        </a:lnTo>
                        <a:lnTo>
                          <a:pt x="120" y="2"/>
                        </a:lnTo>
                        <a:lnTo>
                          <a:pt x="120" y="1"/>
                        </a:lnTo>
                        <a:lnTo>
                          <a:pt x="120" y="0"/>
                        </a:lnTo>
                        <a:lnTo>
                          <a:pt x="119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1" name="Freeform 912"/>
                  <p:cNvSpPr>
                    <a:spLocks/>
                  </p:cNvSpPr>
                  <p:nvPr/>
                </p:nvSpPr>
                <p:spPr bwMode="auto">
                  <a:xfrm>
                    <a:off x="4464" y="1723"/>
                    <a:ext cx="3" cy="16"/>
                  </a:xfrm>
                  <a:custGeom>
                    <a:avLst/>
                    <a:gdLst>
                      <a:gd name="T0" fmla="*/ 0 w 9"/>
                      <a:gd name="T1" fmla="*/ 0 h 50"/>
                      <a:gd name="T2" fmla="*/ 0 w 9"/>
                      <a:gd name="T3" fmla="*/ 1 h 50"/>
                      <a:gd name="T4" fmla="*/ 0 w 9"/>
                      <a:gd name="T5" fmla="*/ 1 h 50"/>
                      <a:gd name="T6" fmla="*/ 0 w 9"/>
                      <a:gd name="T7" fmla="*/ 1 h 50"/>
                      <a:gd name="T8" fmla="*/ 1 w 9"/>
                      <a:gd name="T9" fmla="*/ 1 h 50"/>
                      <a:gd name="T10" fmla="*/ 1 w 9"/>
                      <a:gd name="T11" fmla="*/ 2 h 50"/>
                      <a:gd name="T12" fmla="*/ 1 w 9"/>
                      <a:gd name="T13" fmla="*/ 2 h 50"/>
                      <a:gd name="T14" fmla="*/ 1 w 9"/>
                      <a:gd name="T15" fmla="*/ 2 h 50"/>
                      <a:gd name="T16" fmla="*/ 1 w 9"/>
                      <a:gd name="T17" fmla="*/ 2 h 50"/>
                      <a:gd name="T18" fmla="*/ 1 w 9"/>
                      <a:gd name="T19" fmla="*/ 3 h 50"/>
                      <a:gd name="T20" fmla="*/ 1 w 9"/>
                      <a:gd name="T21" fmla="*/ 3 h 50"/>
                      <a:gd name="T22" fmla="*/ 1 w 9"/>
                      <a:gd name="T23" fmla="*/ 3 h 50"/>
                      <a:gd name="T24" fmla="*/ 1 w 9"/>
                      <a:gd name="T25" fmla="*/ 4 h 50"/>
                      <a:gd name="T26" fmla="*/ 1 w 9"/>
                      <a:gd name="T27" fmla="*/ 4 h 50"/>
                      <a:gd name="T28" fmla="*/ 0 w 9"/>
                      <a:gd name="T29" fmla="*/ 4 h 50"/>
                      <a:gd name="T30" fmla="*/ 0 w 9"/>
                      <a:gd name="T31" fmla="*/ 5 h 50"/>
                      <a:gd name="T32" fmla="*/ 0 w 9"/>
                      <a:gd name="T33" fmla="*/ 5 h 50"/>
                      <a:gd name="T34" fmla="*/ 0 w 9"/>
                      <a:gd name="T35" fmla="*/ 5 h 50"/>
                      <a:gd name="T36" fmla="*/ 1 w 9"/>
                      <a:gd name="T37" fmla="*/ 4 h 50"/>
                      <a:gd name="T38" fmla="*/ 1 w 9"/>
                      <a:gd name="T39" fmla="*/ 4 h 50"/>
                      <a:gd name="T40" fmla="*/ 1 w 9"/>
                      <a:gd name="T41" fmla="*/ 4 h 50"/>
                      <a:gd name="T42" fmla="*/ 1 w 9"/>
                      <a:gd name="T43" fmla="*/ 4 h 50"/>
                      <a:gd name="T44" fmla="*/ 1 w 9"/>
                      <a:gd name="T45" fmla="*/ 3 h 50"/>
                      <a:gd name="T46" fmla="*/ 1 w 9"/>
                      <a:gd name="T47" fmla="*/ 3 h 50"/>
                      <a:gd name="T48" fmla="*/ 1 w 9"/>
                      <a:gd name="T49" fmla="*/ 3 h 50"/>
                      <a:gd name="T50" fmla="*/ 1 w 9"/>
                      <a:gd name="T51" fmla="*/ 2 h 50"/>
                      <a:gd name="T52" fmla="*/ 1 w 9"/>
                      <a:gd name="T53" fmla="*/ 2 h 50"/>
                      <a:gd name="T54" fmla="*/ 1 w 9"/>
                      <a:gd name="T55" fmla="*/ 2 h 50"/>
                      <a:gd name="T56" fmla="*/ 1 w 9"/>
                      <a:gd name="T57" fmla="*/ 1 h 50"/>
                      <a:gd name="T58" fmla="*/ 1 w 9"/>
                      <a:gd name="T59" fmla="*/ 1 h 50"/>
                      <a:gd name="T60" fmla="*/ 1 w 9"/>
                      <a:gd name="T61" fmla="*/ 1 h 50"/>
                      <a:gd name="T62" fmla="*/ 1 w 9"/>
                      <a:gd name="T63" fmla="*/ 1 h 50"/>
                      <a:gd name="T64" fmla="*/ 0 w 9"/>
                      <a:gd name="T65" fmla="*/ 0 h 50"/>
                      <a:gd name="T66" fmla="*/ 0 w 9"/>
                      <a:gd name="T67" fmla="*/ 0 h 50"/>
                      <a:gd name="T68" fmla="*/ 0 w 9"/>
                      <a:gd name="T69" fmla="*/ 0 h 50"/>
                      <a:gd name="T70" fmla="*/ 0 w 9"/>
                      <a:gd name="T71" fmla="*/ 0 h 50"/>
                      <a:gd name="T72" fmla="*/ 0 w 9"/>
                      <a:gd name="T73" fmla="*/ 0 h 50"/>
                      <a:gd name="T74" fmla="*/ 0 w 9"/>
                      <a:gd name="T75" fmla="*/ 0 h 50"/>
                      <a:gd name="T76" fmla="*/ 0 w 9"/>
                      <a:gd name="T77" fmla="*/ 0 h 50"/>
                      <a:gd name="T78" fmla="*/ 0 w 9"/>
                      <a:gd name="T79" fmla="*/ 0 h 50"/>
                      <a:gd name="T80" fmla="*/ 0 w 9"/>
                      <a:gd name="T81" fmla="*/ 0 h 50"/>
                      <a:gd name="T82" fmla="*/ 0 w 9"/>
                      <a:gd name="T83" fmla="*/ 0 h 50"/>
                      <a:gd name="T84" fmla="*/ 0 w 9"/>
                      <a:gd name="T85" fmla="*/ 0 h 50"/>
                      <a:gd name="T86" fmla="*/ 0 w 9"/>
                      <a:gd name="T87" fmla="*/ 0 h 50"/>
                      <a:gd name="T88" fmla="*/ 0 w 9"/>
                      <a:gd name="T89" fmla="*/ 0 h 50"/>
                      <a:gd name="T90" fmla="*/ 0 w 9"/>
                      <a:gd name="T91" fmla="*/ 0 h 5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9" h="50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3" y="10"/>
                        </a:lnTo>
                        <a:lnTo>
                          <a:pt x="3" y="12"/>
                        </a:lnTo>
                        <a:lnTo>
                          <a:pt x="5" y="13"/>
                        </a:lnTo>
                        <a:lnTo>
                          <a:pt x="5" y="14"/>
                        </a:lnTo>
                        <a:lnTo>
                          <a:pt x="5" y="15"/>
                        </a:lnTo>
                        <a:lnTo>
                          <a:pt x="5" y="16"/>
                        </a:lnTo>
                        <a:lnTo>
                          <a:pt x="6" y="17"/>
                        </a:lnTo>
                        <a:lnTo>
                          <a:pt x="6" y="20"/>
                        </a:lnTo>
                        <a:lnTo>
                          <a:pt x="6" y="21"/>
                        </a:lnTo>
                        <a:lnTo>
                          <a:pt x="6" y="22"/>
                        </a:lnTo>
                        <a:lnTo>
                          <a:pt x="6" y="23"/>
                        </a:lnTo>
                        <a:lnTo>
                          <a:pt x="6" y="24"/>
                        </a:lnTo>
                        <a:lnTo>
                          <a:pt x="6" y="25"/>
                        </a:lnTo>
                        <a:lnTo>
                          <a:pt x="6" y="27"/>
                        </a:lnTo>
                        <a:lnTo>
                          <a:pt x="6" y="29"/>
                        </a:lnTo>
                        <a:lnTo>
                          <a:pt x="6" y="30"/>
                        </a:lnTo>
                        <a:lnTo>
                          <a:pt x="6" y="32"/>
                        </a:lnTo>
                        <a:lnTo>
                          <a:pt x="6" y="33"/>
                        </a:lnTo>
                        <a:lnTo>
                          <a:pt x="6" y="34"/>
                        </a:lnTo>
                        <a:lnTo>
                          <a:pt x="5" y="37"/>
                        </a:lnTo>
                        <a:lnTo>
                          <a:pt x="5" y="38"/>
                        </a:lnTo>
                        <a:lnTo>
                          <a:pt x="5" y="40"/>
                        </a:lnTo>
                        <a:lnTo>
                          <a:pt x="3" y="41"/>
                        </a:lnTo>
                        <a:lnTo>
                          <a:pt x="3" y="43"/>
                        </a:lnTo>
                        <a:lnTo>
                          <a:pt x="2" y="46"/>
                        </a:lnTo>
                        <a:lnTo>
                          <a:pt x="2" y="47"/>
                        </a:lnTo>
                        <a:lnTo>
                          <a:pt x="1" y="49"/>
                        </a:lnTo>
                        <a:lnTo>
                          <a:pt x="3" y="50"/>
                        </a:lnTo>
                        <a:lnTo>
                          <a:pt x="3" y="48"/>
                        </a:lnTo>
                        <a:lnTo>
                          <a:pt x="5" y="47"/>
                        </a:lnTo>
                        <a:lnTo>
                          <a:pt x="6" y="44"/>
                        </a:lnTo>
                        <a:lnTo>
                          <a:pt x="6" y="42"/>
                        </a:lnTo>
                        <a:lnTo>
                          <a:pt x="7" y="41"/>
                        </a:lnTo>
                        <a:lnTo>
                          <a:pt x="7" y="39"/>
                        </a:lnTo>
                        <a:lnTo>
                          <a:pt x="8" y="38"/>
                        </a:lnTo>
                        <a:lnTo>
                          <a:pt x="8" y="35"/>
                        </a:lnTo>
                        <a:lnTo>
                          <a:pt x="8" y="34"/>
                        </a:lnTo>
                        <a:lnTo>
                          <a:pt x="8" y="32"/>
                        </a:lnTo>
                        <a:lnTo>
                          <a:pt x="9" y="31"/>
                        </a:lnTo>
                        <a:lnTo>
                          <a:pt x="9" y="29"/>
                        </a:lnTo>
                        <a:lnTo>
                          <a:pt x="9" y="27"/>
                        </a:lnTo>
                        <a:lnTo>
                          <a:pt x="9" y="25"/>
                        </a:lnTo>
                        <a:lnTo>
                          <a:pt x="9" y="24"/>
                        </a:lnTo>
                        <a:lnTo>
                          <a:pt x="9" y="23"/>
                        </a:lnTo>
                        <a:lnTo>
                          <a:pt x="8" y="22"/>
                        </a:lnTo>
                        <a:lnTo>
                          <a:pt x="8" y="20"/>
                        </a:lnTo>
                        <a:lnTo>
                          <a:pt x="8" y="18"/>
                        </a:lnTo>
                        <a:lnTo>
                          <a:pt x="8" y="17"/>
                        </a:lnTo>
                        <a:lnTo>
                          <a:pt x="8" y="16"/>
                        </a:lnTo>
                        <a:lnTo>
                          <a:pt x="7" y="14"/>
                        </a:lnTo>
                        <a:lnTo>
                          <a:pt x="7" y="13"/>
                        </a:lnTo>
                        <a:lnTo>
                          <a:pt x="7" y="12"/>
                        </a:lnTo>
                        <a:lnTo>
                          <a:pt x="6" y="10"/>
                        </a:lnTo>
                        <a:lnTo>
                          <a:pt x="6" y="9"/>
                        </a:lnTo>
                        <a:lnTo>
                          <a:pt x="5" y="8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2" name="Freeform 913"/>
                  <p:cNvSpPr>
                    <a:spLocks/>
                  </p:cNvSpPr>
                  <p:nvPr/>
                </p:nvSpPr>
                <p:spPr bwMode="auto">
                  <a:xfrm>
                    <a:off x="4462" y="1693"/>
                    <a:ext cx="4" cy="30"/>
                  </a:xfrm>
                  <a:custGeom>
                    <a:avLst/>
                    <a:gdLst>
                      <a:gd name="T0" fmla="*/ 0 w 12"/>
                      <a:gd name="T1" fmla="*/ 0 h 93"/>
                      <a:gd name="T2" fmla="*/ 0 w 12"/>
                      <a:gd name="T3" fmla="*/ 1 h 93"/>
                      <a:gd name="T4" fmla="*/ 0 w 12"/>
                      <a:gd name="T5" fmla="*/ 2 h 93"/>
                      <a:gd name="T6" fmla="*/ 0 w 12"/>
                      <a:gd name="T7" fmla="*/ 3 h 93"/>
                      <a:gd name="T8" fmla="*/ 0 w 12"/>
                      <a:gd name="T9" fmla="*/ 3 h 93"/>
                      <a:gd name="T10" fmla="*/ 0 w 12"/>
                      <a:gd name="T11" fmla="*/ 4 h 93"/>
                      <a:gd name="T12" fmla="*/ 0 w 12"/>
                      <a:gd name="T13" fmla="*/ 4 h 93"/>
                      <a:gd name="T14" fmla="*/ 0 w 12"/>
                      <a:gd name="T15" fmla="*/ 4 h 93"/>
                      <a:gd name="T16" fmla="*/ 0 w 12"/>
                      <a:gd name="T17" fmla="*/ 5 h 93"/>
                      <a:gd name="T18" fmla="*/ 0 w 12"/>
                      <a:gd name="T19" fmla="*/ 5 h 93"/>
                      <a:gd name="T20" fmla="*/ 1 w 12"/>
                      <a:gd name="T21" fmla="*/ 5 h 93"/>
                      <a:gd name="T22" fmla="*/ 1 w 12"/>
                      <a:gd name="T23" fmla="*/ 5 h 93"/>
                      <a:gd name="T24" fmla="*/ 1 w 12"/>
                      <a:gd name="T25" fmla="*/ 6 h 93"/>
                      <a:gd name="T26" fmla="*/ 1 w 12"/>
                      <a:gd name="T27" fmla="*/ 7 h 93"/>
                      <a:gd name="T28" fmla="*/ 1 w 12"/>
                      <a:gd name="T29" fmla="*/ 8 h 93"/>
                      <a:gd name="T30" fmla="*/ 1 w 12"/>
                      <a:gd name="T31" fmla="*/ 8 h 93"/>
                      <a:gd name="T32" fmla="*/ 1 w 12"/>
                      <a:gd name="T33" fmla="*/ 10 h 93"/>
                      <a:gd name="T34" fmla="*/ 1 w 12"/>
                      <a:gd name="T35" fmla="*/ 9 h 93"/>
                      <a:gd name="T36" fmla="*/ 1 w 12"/>
                      <a:gd name="T37" fmla="*/ 8 h 93"/>
                      <a:gd name="T38" fmla="*/ 1 w 12"/>
                      <a:gd name="T39" fmla="*/ 7 h 93"/>
                      <a:gd name="T40" fmla="*/ 1 w 12"/>
                      <a:gd name="T41" fmla="*/ 6 h 93"/>
                      <a:gd name="T42" fmla="*/ 1 w 12"/>
                      <a:gd name="T43" fmla="*/ 6 h 93"/>
                      <a:gd name="T44" fmla="*/ 1 w 12"/>
                      <a:gd name="T45" fmla="*/ 5 h 93"/>
                      <a:gd name="T46" fmla="*/ 1 w 12"/>
                      <a:gd name="T47" fmla="*/ 5 h 93"/>
                      <a:gd name="T48" fmla="*/ 1 w 12"/>
                      <a:gd name="T49" fmla="*/ 5 h 93"/>
                      <a:gd name="T50" fmla="*/ 1 w 12"/>
                      <a:gd name="T51" fmla="*/ 4 h 93"/>
                      <a:gd name="T52" fmla="*/ 1 w 12"/>
                      <a:gd name="T53" fmla="*/ 4 h 93"/>
                      <a:gd name="T54" fmla="*/ 1 w 12"/>
                      <a:gd name="T55" fmla="*/ 4 h 93"/>
                      <a:gd name="T56" fmla="*/ 1 w 12"/>
                      <a:gd name="T57" fmla="*/ 3 h 93"/>
                      <a:gd name="T58" fmla="*/ 1 w 12"/>
                      <a:gd name="T59" fmla="*/ 3 h 93"/>
                      <a:gd name="T60" fmla="*/ 0 w 12"/>
                      <a:gd name="T61" fmla="*/ 2 h 93"/>
                      <a:gd name="T62" fmla="*/ 0 w 12"/>
                      <a:gd name="T63" fmla="*/ 2 h 93"/>
                      <a:gd name="T64" fmla="*/ 0 w 12"/>
                      <a:gd name="T65" fmla="*/ 1 h 93"/>
                      <a:gd name="T66" fmla="*/ 0 w 12"/>
                      <a:gd name="T67" fmla="*/ 0 h 93"/>
                      <a:gd name="T68" fmla="*/ 0 w 12"/>
                      <a:gd name="T69" fmla="*/ 0 h 93"/>
                      <a:gd name="T70" fmla="*/ 0 w 12"/>
                      <a:gd name="T71" fmla="*/ 0 h 93"/>
                      <a:gd name="T72" fmla="*/ 0 w 12"/>
                      <a:gd name="T73" fmla="*/ 0 h 93"/>
                      <a:gd name="T74" fmla="*/ 0 w 12"/>
                      <a:gd name="T75" fmla="*/ 0 h 93"/>
                      <a:gd name="T76" fmla="*/ 0 w 12"/>
                      <a:gd name="T77" fmla="*/ 0 h 93"/>
                      <a:gd name="T78" fmla="*/ 0 w 12"/>
                      <a:gd name="T79" fmla="*/ 0 h 93"/>
                      <a:gd name="T80" fmla="*/ 0 w 12"/>
                      <a:gd name="T81" fmla="*/ 0 h 93"/>
                      <a:gd name="T82" fmla="*/ 0 w 12"/>
                      <a:gd name="T83" fmla="*/ 0 h 93"/>
                      <a:gd name="T84" fmla="*/ 0 w 12"/>
                      <a:gd name="T85" fmla="*/ 0 h 93"/>
                      <a:gd name="T86" fmla="*/ 0 w 12"/>
                      <a:gd name="T87" fmla="*/ 0 h 93"/>
                      <a:gd name="T88" fmla="*/ 0 w 12"/>
                      <a:gd name="T89" fmla="*/ 0 h 93"/>
                      <a:gd name="T90" fmla="*/ 0 w 12"/>
                      <a:gd name="T91" fmla="*/ 0 h 9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2" h="93">
                        <a:moveTo>
                          <a:pt x="2" y="2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1" y="17"/>
                        </a:lnTo>
                        <a:lnTo>
                          <a:pt x="1" y="21"/>
                        </a:lnTo>
                        <a:lnTo>
                          <a:pt x="1" y="24"/>
                        </a:lnTo>
                        <a:lnTo>
                          <a:pt x="1" y="27"/>
                        </a:lnTo>
                        <a:lnTo>
                          <a:pt x="2" y="29"/>
                        </a:lnTo>
                        <a:lnTo>
                          <a:pt x="2" y="31"/>
                        </a:lnTo>
                        <a:lnTo>
                          <a:pt x="2" y="33"/>
                        </a:lnTo>
                        <a:lnTo>
                          <a:pt x="2" y="34"/>
                        </a:lnTo>
                        <a:lnTo>
                          <a:pt x="2" y="37"/>
                        </a:lnTo>
                        <a:lnTo>
                          <a:pt x="2" y="38"/>
                        </a:lnTo>
                        <a:lnTo>
                          <a:pt x="4" y="40"/>
                        </a:lnTo>
                        <a:lnTo>
                          <a:pt x="4" y="41"/>
                        </a:lnTo>
                        <a:lnTo>
                          <a:pt x="4" y="42"/>
                        </a:lnTo>
                        <a:lnTo>
                          <a:pt x="4" y="44"/>
                        </a:lnTo>
                        <a:lnTo>
                          <a:pt x="4" y="46"/>
                        </a:lnTo>
                        <a:lnTo>
                          <a:pt x="5" y="47"/>
                        </a:lnTo>
                        <a:lnTo>
                          <a:pt x="5" y="49"/>
                        </a:lnTo>
                        <a:lnTo>
                          <a:pt x="5" y="51"/>
                        </a:lnTo>
                        <a:lnTo>
                          <a:pt x="5" y="54"/>
                        </a:lnTo>
                        <a:lnTo>
                          <a:pt x="6" y="56"/>
                        </a:lnTo>
                        <a:lnTo>
                          <a:pt x="6" y="58"/>
                        </a:lnTo>
                        <a:lnTo>
                          <a:pt x="6" y="62"/>
                        </a:lnTo>
                        <a:lnTo>
                          <a:pt x="7" y="65"/>
                        </a:lnTo>
                        <a:lnTo>
                          <a:pt x="7" y="68"/>
                        </a:lnTo>
                        <a:lnTo>
                          <a:pt x="7" y="73"/>
                        </a:lnTo>
                        <a:lnTo>
                          <a:pt x="8" y="78"/>
                        </a:lnTo>
                        <a:lnTo>
                          <a:pt x="8" y="82"/>
                        </a:lnTo>
                        <a:lnTo>
                          <a:pt x="8" y="88"/>
                        </a:lnTo>
                        <a:lnTo>
                          <a:pt x="9" y="93"/>
                        </a:lnTo>
                        <a:lnTo>
                          <a:pt x="12" y="93"/>
                        </a:lnTo>
                        <a:lnTo>
                          <a:pt x="12" y="88"/>
                        </a:lnTo>
                        <a:lnTo>
                          <a:pt x="10" y="82"/>
                        </a:lnTo>
                        <a:lnTo>
                          <a:pt x="10" y="78"/>
                        </a:lnTo>
                        <a:lnTo>
                          <a:pt x="9" y="73"/>
                        </a:lnTo>
                        <a:lnTo>
                          <a:pt x="9" y="68"/>
                        </a:lnTo>
                        <a:lnTo>
                          <a:pt x="9" y="65"/>
                        </a:lnTo>
                        <a:lnTo>
                          <a:pt x="8" y="62"/>
                        </a:lnTo>
                        <a:lnTo>
                          <a:pt x="8" y="58"/>
                        </a:lnTo>
                        <a:lnTo>
                          <a:pt x="8" y="56"/>
                        </a:lnTo>
                        <a:lnTo>
                          <a:pt x="7" y="53"/>
                        </a:lnTo>
                        <a:lnTo>
                          <a:pt x="7" y="50"/>
                        </a:lnTo>
                        <a:lnTo>
                          <a:pt x="7" y="49"/>
                        </a:lnTo>
                        <a:lnTo>
                          <a:pt x="7" y="47"/>
                        </a:lnTo>
                        <a:lnTo>
                          <a:pt x="7" y="45"/>
                        </a:lnTo>
                        <a:lnTo>
                          <a:pt x="6" y="44"/>
                        </a:lnTo>
                        <a:lnTo>
                          <a:pt x="6" y="42"/>
                        </a:lnTo>
                        <a:lnTo>
                          <a:pt x="6" y="40"/>
                        </a:lnTo>
                        <a:lnTo>
                          <a:pt x="6" y="39"/>
                        </a:lnTo>
                        <a:lnTo>
                          <a:pt x="6" y="38"/>
                        </a:lnTo>
                        <a:lnTo>
                          <a:pt x="5" y="36"/>
                        </a:lnTo>
                        <a:lnTo>
                          <a:pt x="5" y="34"/>
                        </a:lnTo>
                        <a:lnTo>
                          <a:pt x="5" y="32"/>
                        </a:lnTo>
                        <a:lnTo>
                          <a:pt x="5" y="31"/>
                        </a:lnTo>
                        <a:lnTo>
                          <a:pt x="5" y="29"/>
                        </a:lnTo>
                        <a:lnTo>
                          <a:pt x="5" y="27"/>
                        </a:lnTo>
                        <a:lnTo>
                          <a:pt x="4" y="23"/>
                        </a:lnTo>
                        <a:lnTo>
                          <a:pt x="4" y="21"/>
                        </a:lnTo>
                        <a:lnTo>
                          <a:pt x="4" y="17"/>
                        </a:lnTo>
                        <a:lnTo>
                          <a:pt x="4" y="14"/>
                        </a:lnTo>
                        <a:lnTo>
                          <a:pt x="4" y="11"/>
                        </a:ln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3" name="Freeform 914"/>
                  <p:cNvSpPr>
                    <a:spLocks/>
                  </p:cNvSpPr>
                  <p:nvPr/>
                </p:nvSpPr>
                <p:spPr bwMode="auto">
                  <a:xfrm>
                    <a:off x="4461" y="1694"/>
                    <a:ext cx="11" cy="29"/>
                  </a:xfrm>
                  <a:custGeom>
                    <a:avLst/>
                    <a:gdLst>
                      <a:gd name="T0" fmla="*/ 4 w 32"/>
                      <a:gd name="T1" fmla="*/ 9 h 90"/>
                      <a:gd name="T2" fmla="*/ 3 w 32"/>
                      <a:gd name="T3" fmla="*/ 8 h 90"/>
                      <a:gd name="T4" fmla="*/ 3 w 32"/>
                      <a:gd name="T5" fmla="*/ 8 h 90"/>
                      <a:gd name="T6" fmla="*/ 3 w 32"/>
                      <a:gd name="T7" fmla="*/ 7 h 90"/>
                      <a:gd name="T8" fmla="*/ 2 w 32"/>
                      <a:gd name="T9" fmla="*/ 7 h 90"/>
                      <a:gd name="T10" fmla="*/ 2 w 32"/>
                      <a:gd name="T11" fmla="*/ 6 h 90"/>
                      <a:gd name="T12" fmla="*/ 2 w 32"/>
                      <a:gd name="T13" fmla="*/ 6 h 90"/>
                      <a:gd name="T14" fmla="*/ 2 w 32"/>
                      <a:gd name="T15" fmla="*/ 5 h 90"/>
                      <a:gd name="T16" fmla="*/ 1 w 32"/>
                      <a:gd name="T17" fmla="*/ 5 h 90"/>
                      <a:gd name="T18" fmla="*/ 1 w 32"/>
                      <a:gd name="T19" fmla="*/ 4 h 90"/>
                      <a:gd name="T20" fmla="*/ 1 w 32"/>
                      <a:gd name="T21" fmla="*/ 3 h 90"/>
                      <a:gd name="T22" fmla="*/ 1 w 32"/>
                      <a:gd name="T23" fmla="*/ 3 h 90"/>
                      <a:gd name="T24" fmla="*/ 1 w 32"/>
                      <a:gd name="T25" fmla="*/ 2 h 90"/>
                      <a:gd name="T26" fmla="*/ 1 w 32"/>
                      <a:gd name="T27" fmla="*/ 2 h 90"/>
                      <a:gd name="T28" fmla="*/ 1 w 32"/>
                      <a:gd name="T29" fmla="*/ 1 h 90"/>
                      <a:gd name="T30" fmla="*/ 1 w 32"/>
                      <a:gd name="T31" fmla="*/ 1 h 90"/>
                      <a:gd name="T32" fmla="*/ 0 w 32"/>
                      <a:gd name="T33" fmla="*/ 0 h 90"/>
                      <a:gd name="T34" fmla="*/ 0 w 32"/>
                      <a:gd name="T35" fmla="*/ 0 h 90"/>
                      <a:gd name="T36" fmla="*/ 0 w 32"/>
                      <a:gd name="T37" fmla="*/ 1 h 90"/>
                      <a:gd name="T38" fmla="*/ 0 w 32"/>
                      <a:gd name="T39" fmla="*/ 1 h 90"/>
                      <a:gd name="T40" fmla="*/ 1 w 32"/>
                      <a:gd name="T41" fmla="*/ 2 h 90"/>
                      <a:gd name="T42" fmla="*/ 1 w 32"/>
                      <a:gd name="T43" fmla="*/ 3 h 90"/>
                      <a:gd name="T44" fmla="*/ 1 w 32"/>
                      <a:gd name="T45" fmla="*/ 3 h 90"/>
                      <a:gd name="T46" fmla="*/ 1 w 32"/>
                      <a:gd name="T47" fmla="*/ 4 h 90"/>
                      <a:gd name="T48" fmla="*/ 1 w 32"/>
                      <a:gd name="T49" fmla="*/ 5 h 90"/>
                      <a:gd name="T50" fmla="*/ 1 w 32"/>
                      <a:gd name="T51" fmla="*/ 5 h 90"/>
                      <a:gd name="T52" fmla="*/ 1 w 32"/>
                      <a:gd name="T53" fmla="*/ 5 h 90"/>
                      <a:gd name="T54" fmla="*/ 2 w 32"/>
                      <a:gd name="T55" fmla="*/ 6 h 90"/>
                      <a:gd name="T56" fmla="*/ 2 w 32"/>
                      <a:gd name="T57" fmla="*/ 7 h 90"/>
                      <a:gd name="T58" fmla="*/ 2 w 32"/>
                      <a:gd name="T59" fmla="*/ 7 h 90"/>
                      <a:gd name="T60" fmla="*/ 2 w 32"/>
                      <a:gd name="T61" fmla="*/ 8 h 90"/>
                      <a:gd name="T62" fmla="*/ 3 w 32"/>
                      <a:gd name="T63" fmla="*/ 8 h 90"/>
                      <a:gd name="T64" fmla="*/ 3 w 32"/>
                      <a:gd name="T65" fmla="*/ 9 h 90"/>
                      <a:gd name="T66" fmla="*/ 3 w 32"/>
                      <a:gd name="T67" fmla="*/ 9 h 90"/>
                      <a:gd name="T68" fmla="*/ 3 w 32"/>
                      <a:gd name="T69" fmla="*/ 9 h 90"/>
                      <a:gd name="T70" fmla="*/ 3 w 32"/>
                      <a:gd name="T71" fmla="*/ 9 h 90"/>
                      <a:gd name="T72" fmla="*/ 3 w 32"/>
                      <a:gd name="T73" fmla="*/ 9 h 90"/>
                      <a:gd name="T74" fmla="*/ 4 w 32"/>
                      <a:gd name="T75" fmla="*/ 9 h 90"/>
                      <a:gd name="T76" fmla="*/ 4 w 32"/>
                      <a:gd name="T77" fmla="*/ 9 h 90"/>
                      <a:gd name="T78" fmla="*/ 4 w 32"/>
                      <a:gd name="T79" fmla="*/ 9 h 90"/>
                      <a:gd name="T80" fmla="*/ 4 w 32"/>
                      <a:gd name="T81" fmla="*/ 9 h 90"/>
                      <a:gd name="T82" fmla="*/ 4 w 32"/>
                      <a:gd name="T83" fmla="*/ 9 h 90"/>
                      <a:gd name="T84" fmla="*/ 4 w 32"/>
                      <a:gd name="T85" fmla="*/ 9 h 90"/>
                      <a:gd name="T86" fmla="*/ 4 w 32"/>
                      <a:gd name="T87" fmla="*/ 9 h 90"/>
                      <a:gd name="T88" fmla="*/ 4 w 32"/>
                      <a:gd name="T89" fmla="*/ 9 h 90"/>
                      <a:gd name="T90" fmla="*/ 4 w 32"/>
                      <a:gd name="T91" fmla="*/ 9 h 9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2" h="90">
                        <a:moveTo>
                          <a:pt x="32" y="89"/>
                        </a:moveTo>
                        <a:lnTo>
                          <a:pt x="31" y="88"/>
                        </a:lnTo>
                        <a:lnTo>
                          <a:pt x="30" y="86"/>
                        </a:lnTo>
                        <a:lnTo>
                          <a:pt x="27" y="82"/>
                        </a:lnTo>
                        <a:lnTo>
                          <a:pt x="26" y="80"/>
                        </a:lnTo>
                        <a:lnTo>
                          <a:pt x="24" y="78"/>
                        </a:lnTo>
                        <a:lnTo>
                          <a:pt x="23" y="74"/>
                        </a:lnTo>
                        <a:lnTo>
                          <a:pt x="22" y="72"/>
                        </a:lnTo>
                        <a:lnTo>
                          <a:pt x="21" y="69"/>
                        </a:lnTo>
                        <a:lnTo>
                          <a:pt x="19" y="66"/>
                        </a:lnTo>
                        <a:lnTo>
                          <a:pt x="18" y="64"/>
                        </a:lnTo>
                        <a:lnTo>
                          <a:pt x="17" y="61"/>
                        </a:lnTo>
                        <a:lnTo>
                          <a:pt x="16" y="57"/>
                        </a:lnTo>
                        <a:lnTo>
                          <a:pt x="15" y="55"/>
                        </a:lnTo>
                        <a:lnTo>
                          <a:pt x="15" y="53"/>
                        </a:lnTo>
                        <a:lnTo>
                          <a:pt x="14" y="49"/>
                        </a:lnTo>
                        <a:lnTo>
                          <a:pt x="14" y="47"/>
                        </a:lnTo>
                        <a:lnTo>
                          <a:pt x="13" y="44"/>
                        </a:lnTo>
                        <a:lnTo>
                          <a:pt x="11" y="42"/>
                        </a:lnTo>
                        <a:lnTo>
                          <a:pt x="11" y="38"/>
                        </a:lnTo>
                        <a:lnTo>
                          <a:pt x="10" y="36"/>
                        </a:lnTo>
                        <a:lnTo>
                          <a:pt x="10" y="32"/>
                        </a:lnTo>
                        <a:lnTo>
                          <a:pt x="10" y="30"/>
                        </a:lnTo>
                        <a:lnTo>
                          <a:pt x="9" y="27"/>
                        </a:lnTo>
                        <a:lnTo>
                          <a:pt x="9" y="25"/>
                        </a:lnTo>
                        <a:lnTo>
                          <a:pt x="8" y="21"/>
                        </a:lnTo>
                        <a:lnTo>
                          <a:pt x="8" y="19"/>
                        </a:lnTo>
                        <a:lnTo>
                          <a:pt x="7" y="15"/>
                        </a:lnTo>
                        <a:lnTo>
                          <a:pt x="7" y="13"/>
                        </a:lnTo>
                        <a:lnTo>
                          <a:pt x="6" y="10"/>
                        </a:lnTo>
                        <a:lnTo>
                          <a:pt x="6" y="8"/>
                        </a:lnTo>
                        <a:lnTo>
                          <a:pt x="5" y="5"/>
                        </a:lnTo>
                        <a:lnTo>
                          <a:pt x="3" y="2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2" y="5"/>
                        </a:lnTo>
                        <a:lnTo>
                          <a:pt x="2" y="9"/>
                        </a:lnTo>
                        <a:lnTo>
                          <a:pt x="3" y="11"/>
                        </a:lnTo>
                        <a:lnTo>
                          <a:pt x="3" y="13"/>
                        </a:lnTo>
                        <a:lnTo>
                          <a:pt x="5" y="17"/>
                        </a:lnTo>
                        <a:lnTo>
                          <a:pt x="6" y="19"/>
                        </a:lnTo>
                        <a:lnTo>
                          <a:pt x="6" y="22"/>
                        </a:lnTo>
                        <a:lnTo>
                          <a:pt x="6" y="25"/>
                        </a:lnTo>
                        <a:lnTo>
                          <a:pt x="7" y="28"/>
                        </a:lnTo>
                        <a:lnTo>
                          <a:pt x="7" y="30"/>
                        </a:lnTo>
                        <a:lnTo>
                          <a:pt x="8" y="34"/>
                        </a:lnTo>
                        <a:lnTo>
                          <a:pt x="8" y="36"/>
                        </a:lnTo>
                        <a:lnTo>
                          <a:pt x="9" y="39"/>
                        </a:lnTo>
                        <a:lnTo>
                          <a:pt x="9" y="42"/>
                        </a:lnTo>
                        <a:lnTo>
                          <a:pt x="10" y="45"/>
                        </a:lnTo>
                        <a:lnTo>
                          <a:pt x="10" y="47"/>
                        </a:lnTo>
                        <a:lnTo>
                          <a:pt x="11" y="51"/>
                        </a:lnTo>
                        <a:lnTo>
                          <a:pt x="13" y="53"/>
                        </a:lnTo>
                        <a:lnTo>
                          <a:pt x="13" y="56"/>
                        </a:lnTo>
                        <a:lnTo>
                          <a:pt x="14" y="59"/>
                        </a:lnTo>
                        <a:lnTo>
                          <a:pt x="15" y="62"/>
                        </a:lnTo>
                        <a:lnTo>
                          <a:pt x="16" y="65"/>
                        </a:lnTo>
                        <a:lnTo>
                          <a:pt x="17" y="68"/>
                        </a:lnTo>
                        <a:lnTo>
                          <a:pt x="18" y="71"/>
                        </a:lnTo>
                        <a:lnTo>
                          <a:pt x="19" y="73"/>
                        </a:lnTo>
                        <a:lnTo>
                          <a:pt x="21" y="77"/>
                        </a:lnTo>
                        <a:lnTo>
                          <a:pt x="22" y="79"/>
                        </a:lnTo>
                        <a:lnTo>
                          <a:pt x="24" y="82"/>
                        </a:lnTo>
                        <a:lnTo>
                          <a:pt x="25" y="85"/>
                        </a:lnTo>
                        <a:lnTo>
                          <a:pt x="27" y="87"/>
                        </a:lnTo>
                        <a:lnTo>
                          <a:pt x="30" y="90"/>
                        </a:lnTo>
                        <a:lnTo>
                          <a:pt x="28" y="89"/>
                        </a:lnTo>
                        <a:lnTo>
                          <a:pt x="30" y="90"/>
                        </a:lnTo>
                        <a:lnTo>
                          <a:pt x="31" y="90"/>
                        </a:lnTo>
                        <a:lnTo>
                          <a:pt x="31" y="89"/>
                        </a:lnTo>
                        <a:lnTo>
                          <a:pt x="32" y="89"/>
                        </a:lnTo>
                        <a:lnTo>
                          <a:pt x="32" y="88"/>
                        </a:lnTo>
                        <a:lnTo>
                          <a:pt x="31" y="88"/>
                        </a:lnTo>
                        <a:lnTo>
                          <a:pt x="32" y="89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4" name="Freeform 915"/>
                  <p:cNvSpPr>
                    <a:spLocks/>
                  </p:cNvSpPr>
                  <p:nvPr/>
                </p:nvSpPr>
                <p:spPr bwMode="auto">
                  <a:xfrm>
                    <a:off x="4471" y="1721"/>
                    <a:ext cx="4" cy="24"/>
                  </a:xfrm>
                  <a:custGeom>
                    <a:avLst/>
                    <a:gdLst>
                      <a:gd name="T0" fmla="*/ 1 w 16"/>
                      <a:gd name="T1" fmla="*/ 7 h 75"/>
                      <a:gd name="T2" fmla="*/ 1 w 16"/>
                      <a:gd name="T3" fmla="*/ 7 h 75"/>
                      <a:gd name="T4" fmla="*/ 1 w 16"/>
                      <a:gd name="T5" fmla="*/ 6 h 75"/>
                      <a:gd name="T6" fmla="*/ 1 w 16"/>
                      <a:gd name="T7" fmla="*/ 6 h 75"/>
                      <a:gd name="T8" fmla="*/ 1 w 16"/>
                      <a:gd name="T9" fmla="*/ 6 h 75"/>
                      <a:gd name="T10" fmla="*/ 1 w 16"/>
                      <a:gd name="T11" fmla="*/ 5 h 75"/>
                      <a:gd name="T12" fmla="*/ 1 w 16"/>
                      <a:gd name="T13" fmla="*/ 4 h 75"/>
                      <a:gd name="T14" fmla="*/ 0 w 16"/>
                      <a:gd name="T15" fmla="*/ 4 h 75"/>
                      <a:gd name="T16" fmla="*/ 0 w 16"/>
                      <a:gd name="T17" fmla="*/ 4 h 75"/>
                      <a:gd name="T18" fmla="*/ 0 w 16"/>
                      <a:gd name="T19" fmla="*/ 4 h 75"/>
                      <a:gd name="T20" fmla="*/ 0 w 16"/>
                      <a:gd name="T21" fmla="*/ 3 h 75"/>
                      <a:gd name="T22" fmla="*/ 0 w 16"/>
                      <a:gd name="T23" fmla="*/ 3 h 75"/>
                      <a:gd name="T24" fmla="*/ 0 w 16"/>
                      <a:gd name="T25" fmla="*/ 2 h 75"/>
                      <a:gd name="T26" fmla="*/ 0 w 16"/>
                      <a:gd name="T27" fmla="*/ 2 h 75"/>
                      <a:gd name="T28" fmla="*/ 0 w 16"/>
                      <a:gd name="T29" fmla="*/ 1 h 75"/>
                      <a:gd name="T30" fmla="*/ 0 w 16"/>
                      <a:gd name="T31" fmla="*/ 1 h 75"/>
                      <a:gd name="T32" fmla="*/ 0 w 16"/>
                      <a:gd name="T33" fmla="*/ 0 h 75"/>
                      <a:gd name="T34" fmla="*/ 0 w 16"/>
                      <a:gd name="T35" fmla="*/ 0 h 75"/>
                      <a:gd name="T36" fmla="*/ 0 w 16"/>
                      <a:gd name="T37" fmla="*/ 1 h 75"/>
                      <a:gd name="T38" fmla="*/ 0 w 16"/>
                      <a:gd name="T39" fmla="*/ 1 h 75"/>
                      <a:gd name="T40" fmla="*/ 0 w 16"/>
                      <a:gd name="T41" fmla="*/ 2 h 75"/>
                      <a:gd name="T42" fmla="*/ 0 w 16"/>
                      <a:gd name="T43" fmla="*/ 2 h 75"/>
                      <a:gd name="T44" fmla="*/ 0 w 16"/>
                      <a:gd name="T45" fmla="*/ 3 h 75"/>
                      <a:gd name="T46" fmla="*/ 0 w 16"/>
                      <a:gd name="T47" fmla="*/ 3 h 75"/>
                      <a:gd name="T48" fmla="*/ 0 w 16"/>
                      <a:gd name="T49" fmla="*/ 4 h 75"/>
                      <a:gd name="T50" fmla="*/ 0 w 16"/>
                      <a:gd name="T51" fmla="*/ 4 h 75"/>
                      <a:gd name="T52" fmla="*/ 0 w 16"/>
                      <a:gd name="T53" fmla="*/ 4 h 75"/>
                      <a:gd name="T54" fmla="*/ 0 w 16"/>
                      <a:gd name="T55" fmla="*/ 5 h 75"/>
                      <a:gd name="T56" fmla="*/ 0 w 16"/>
                      <a:gd name="T57" fmla="*/ 5 h 75"/>
                      <a:gd name="T58" fmla="*/ 1 w 16"/>
                      <a:gd name="T59" fmla="*/ 6 h 75"/>
                      <a:gd name="T60" fmla="*/ 1 w 16"/>
                      <a:gd name="T61" fmla="*/ 6 h 75"/>
                      <a:gd name="T62" fmla="*/ 1 w 16"/>
                      <a:gd name="T63" fmla="*/ 7 h 75"/>
                      <a:gd name="T64" fmla="*/ 1 w 16"/>
                      <a:gd name="T65" fmla="*/ 7 h 75"/>
                      <a:gd name="T66" fmla="*/ 1 w 16"/>
                      <a:gd name="T67" fmla="*/ 7 h 75"/>
                      <a:gd name="T68" fmla="*/ 1 w 16"/>
                      <a:gd name="T69" fmla="*/ 8 h 75"/>
                      <a:gd name="T70" fmla="*/ 1 w 16"/>
                      <a:gd name="T71" fmla="*/ 8 h 75"/>
                      <a:gd name="T72" fmla="*/ 1 w 16"/>
                      <a:gd name="T73" fmla="*/ 8 h 75"/>
                      <a:gd name="T74" fmla="*/ 1 w 16"/>
                      <a:gd name="T75" fmla="*/ 8 h 75"/>
                      <a:gd name="T76" fmla="*/ 1 w 16"/>
                      <a:gd name="T77" fmla="*/ 8 h 75"/>
                      <a:gd name="T78" fmla="*/ 1 w 16"/>
                      <a:gd name="T79" fmla="*/ 8 h 75"/>
                      <a:gd name="T80" fmla="*/ 1 w 16"/>
                      <a:gd name="T81" fmla="*/ 8 h 75"/>
                      <a:gd name="T82" fmla="*/ 1 w 16"/>
                      <a:gd name="T83" fmla="*/ 8 h 75"/>
                      <a:gd name="T84" fmla="*/ 1 w 16"/>
                      <a:gd name="T85" fmla="*/ 8 h 75"/>
                      <a:gd name="T86" fmla="*/ 1 w 16"/>
                      <a:gd name="T87" fmla="*/ 7 h 75"/>
                      <a:gd name="T88" fmla="*/ 1 w 16"/>
                      <a:gd name="T89" fmla="*/ 7 h 75"/>
                      <a:gd name="T90" fmla="*/ 1 w 16"/>
                      <a:gd name="T91" fmla="*/ 8 h 7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6" h="75">
                        <a:moveTo>
                          <a:pt x="16" y="74"/>
                        </a:moveTo>
                        <a:lnTo>
                          <a:pt x="16" y="73"/>
                        </a:lnTo>
                        <a:lnTo>
                          <a:pt x="15" y="70"/>
                        </a:lnTo>
                        <a:lnTo>
                          <a:pt x="14" y="67"/>
                        </a:lnTo>
                        <a:lnTo>
                          <a:pt x="13" y="65"/>
                        </a:lnTo>
                        <a:lnTo>
                          <a:pt x="12" y="62"/>
                        </a:lnTo>
                        <a:lnTo>
                          <a:pt x="10" y="60"/>
                        </a:lnTo>
                        <a:lnTo>
                          <a:pt x="9" y="58"/>
                        </a:lnTo>
                        <a:lnTo>
                          <a:pt x="9" y="56"/>
                        </a:lnTo>
                        <a:lnTo>
                          <a:pt x="8" y="55"/>
                        </a:lnTo>
                        <a:lnTo>
                          <a:pt x="8" y="52"/>
                        </a:lnTo>
                        <a:lnTo>
                          <a:pt x="7" y="50"/>
                        </a:lnTo>
                        <a:lnTo>
                          <a:pt x="6" y="48"/>
                        </a:lnTo>
                        <a:lnTo>
                          <a:pt x="6" y="45"/>
                        </a:lnTo>
                        <a:lnTo>
                          <a:pt x="5" y="43"/>
                        </a:lnTo>
                        <a:lnTo>
                          <a:pt x="5" y="42"/>
                        </a:lnTo>
                        <a:lnTo>
                          <a:pt x="5" y="40"/>
                        </a:lnTo>
                        <a:lnTo>
                          <a:pt x="4" y="38"/>
                        </a:lnTo>
                        <a:lnTo>
                          <a:pt x="4" y="35"/>
                        </a:lnTo>
                        <a:lnTo>
                          <a:pt x="4" y="33"/>
                        </a:lnTo>
                        <a:lnTo>
                          <a:pt x="4" y="32"/>
                        </a:lnTo>
                        <a:lnTo>
                          <a:pt x="4" y="30"/>
                        </a:lnTo>
                        <a:lnTo>
                          <a:pt x="4" y="27"/>
                        </a:lnTo>
                        <a:lnTo>
                          <a:pt x="2" y="25"/>
                        </a:lnTo>
                        <a:lnTo>
                          <a:pt x="2" y="23"/>
                        </a:lnTo>
                        <a:lnTo>
                          <a:pt x="4" y="21"/>
                        </a:lnTo>
                        <a:lnTo>
                          <a:pt x="4" y="18"/>
                        </a:lnTo>
                        <a:lnTo>
                          <a:pt x="4" y="16"/>
                        </a:lnTo>
                        <a:lnTo>
                          <a:pt x="4" y="14"/>
                        </a:lnTo>
                        <a:lnTo>
                          <a:pt x="4" y="11"/>
                        </a:lnTo>
                        <a:lnTo>
                          <a:pt x="4" y="9"/>
                        </a:lnTo>
                        <a:lnTo>
                          <a:pt x="5" y="7"/>
                        </a:lnTo>
                        <a:lnTo>
                          <a:pt x="5" y="4"/>
                        </a:lnTo>
                        <a:lnTo>
                          <a:pt x="5" y="1"/>
                        </a:lnTo>
                        <a:lnTo>
                          <a:pt x="2" y="0"/>
                        </a:lnTo>
                        <a:lnTo>
                          <a:pt x="2" y="4"/>
                        </a:lnTo>
                        <a:lnTo>
                          <a:pt x="2" y="6"/>
                        </a:lnTo>
                        <a:lnTo>
                          <a:pt x="1" y="8"/>
                        </a:lnTo>
                        <a:lnTo>
                          <a:pt x="1" y="11"/>
                        </a:lnTo>
                        <a:lnTo>
                          <a:pt x="1" y="14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0" y="25"/>
                        </a:lnTo>
                        <a:lnTo>
                          <a:pt x="0" y="27"/>
                        </a:lnTo>
                        <a:lnTo>
                          <a:pt x="0" y="30"/>
                        </a:lnTo>
                        <a:lnTo>
                          <a:pt x="0" y="32"/>
                        </a:lnTo>
                        <a:lnTo>
                          <a:pt x="1" y="34"/>
                        </a:lnTo>
                        <a:lnTo>
                          <a:pt x="1" y="36"/>
                        </a:lnTo>
                        <a:lnTo>
                          <a:pt x="1" y="39"/>
                        </a:lnTo>
                        <a:lnTo>
                          <a:pt x="2" y="40"/>
                        </a:lnTo>
                        <a:lnTo>
                          <a:pt x="2" y="42"/>
                        </a:lnTo>
                        <a:lnTo>
                          <a:pt x="2" y="44"/>
                        </a:lnTo>
                        <a:lnTo>
                          <a:pt x="4" y="47"/>
                        </a:lnTo>
                        <a:lnTo>
                          <a:pt x="4" y="49"/>
                        </a:lnTo>
                        <a:lnTo>
                          <a:pt x="5" y="51"/>
                        </a:lnTo>
                        <a:lnTo>
                          <a:pt x="5" y="53"/>
                        </a:lnTo>
                        <a:lnTo>
                          <a:pt x="6" y="56"/>
                        </a:lnTo>
                        <a:lnTo>
                          <a:pt x="7" y="58"/>
                        </a:lnTo>
                        <a:lnTo>
                          <a:pt x="8" y="60"/>
                        </a:lnTo>
                        <a:lnTo>
                          <a:pt x="8" y="61"/>
                        </a:lnTo>
                        <a:lnTo>
                          <a:pt x="9" y="65"/>
                        </a:lnTo>
                        <a:lnTo>
                          <a:pt x="10" y="67"/>
                        </a:lnTo>
                        <a:lnTo>
                          <a:pt x="12" y="69"/>
                        </a:lnTo>
                        <a:lnTo>
                          <a:pt x="13" y="72"/>
                        </a:lnTo>
                        <a:lnTo>
                          <a:pt x="14" y="74"/>
                        </a:lnTo>
                        <a:lnTo>
                          <a:pt x="14" y="73"/>
                        </a:lnTo>
                        <a:lnTo>
                          <a:pt x="14" y="74"/>
                        </a:lnTo>
                        <a:lnTo>
                          <a:pt x="14" y="75"/>
                        </a:lnTo>
                        <a:lnTo>
                          <a:pt x="15" y="75"/>
                        </a:lnTo>
                        <a:lnTo>
                          <a:pt x="16" y="74"/>
                        </a:lnTo>
                        <a:lnTo>
                          <a:pt x="16" y="73"/>
                        </a:lnTo>
                        <a:lnTo>
                          <a:pt x="16" y="7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5" name="Freeform 916"/>
                  <p:cNvSpPr>
                    <a:spLocks/>
                  </p:cNvSpPr>
                  <p:nvPr/>
                </p:nvSpPr>
                <p:spPr bwMode="auto">
                  <a:xfrm>
                    <a:off x="4459" y="1745"/>
                    <a:ext cx="16" cy="61"/>
                  </a:xfrm>
                  <a:custGeom>
                    <a:avLst/>
                    <a:gdLst>
                      <a:gd name="T0" fmla="*/ 1 w 50"/>
                      <a:gd name="T1" fmla="*/ 18 h 197"/>
                      <a:gd name="T2" fmla="*/ 1 w 50"/>
                      <a:gd name="T3" fmla="*/ 17 h 197"/>
                      <a:gd name="T4" fmla="*/ 1 w 50"/>
                      <a:gd name="T5" fmla="*/ 16 h 197"/>
                      <a:gd name="T6" fmla="*/ 2 w 50"/>
                      <a:gd name="T7" fmla="*/ 15 h 197"/>
                      <a:gd name="T8" fmla="*/ 2 w 50"/>
                      <a:gd name="T9" fmla="*/ 13 h 197"/>
                      <a:gd name="T10" fmla="*/ 2 w 50"/>
                      <a:gd name="T11" fmla="*/ 12 h 197"/>
                      <a:gd name="T12" fmla="*/ 3 w 50"/>
                      <a:gd name="T13" fmla="*/ 11 h 197"/>
                      <a:gd name="T14" fmla="*/ 3 w 50"/>
                      <a:gd name="T15" fmla="*/ 10 h 197"/>
                      <a:gd name="T16" fmla="*/ 3 w 50"/>
                      <a:gd name="T17" fmla="*/ 9 h 197"/>
                      <a:gd name="T18" fmla="*/ 4 w 50"/>
                      <a:gd name="T19" fmla="*/ 7 h 197"/>
                      <a:gd name="T20" fmla="*/ 4 w 50"/>
                      <a:gd name="T21" fmla="*/ 7 h 197"/>
                      <a:gd name="T22" fmla="*/ 4 w 50"/>
                      <a:gd name="T23" fmla="*/ 5 h 197"/>
                      <a:gd name="T24" fmla="*/ 4 w 50"/>
                      <a:gd name="T25" fmla="*/ 4 h 197"/>
                      <a:gd name="T26" fmla="*/ 4 w 50"/>
                      <a:gd name="T27" fmla="*/ 3 h 197"/>
                      <a:gd name="T28" fmla="*/ 5 w 50"/>
                      <a:gd name="T29" fmla="*/ 2 h 197"/>
                      <a:gd name="T30" fmla="*/ 5 w 50"/>
                      <a:gd name="T31" fmla="*/ 1 h 197"/>
                      <a:gd name="T32" fmla="*/ 5 w 50"/>
                      <a:gd name="T33" fmla="*/ 0 h 197"/>
                      <a:gd name="T34" fmla="*/ 4 w 50"/>
                      <a:gd name="T35" fmla="*/ 1 h 197"/>
                      <a:gd name="T36" fmla="*/ 4 w 50"/>
                      <a:gd name="T37" fmla="*/ 2 h 197"/>
                      <a:gd name="T38" fmla="*/ 4 w 50"/>
                      <a:gd name="T39" fmla="*/ 3 h 197"/>
                      <a:gd name="T40" fmla="*/ 4 w 50"/>
                      <a:gd name="T41" fmla="*/ 5 h 197"/>
                      <a:gd name="T42" fmla="*/ 4 w 50"/>
                      <a:gd name="T43" fmla="*/ 6 h 197"/>
                      <a:gd name="T44" fmla="*/ 3 w 50"/>
                      <a:gd name="T45" fmla="*/ 7 h 197"/>
                      <a:gd name="T46" fmla="*/ 3 w 50"/>
                      <a:gd name="T47" fmla="*/ 8 h 197"/>
                      <a:gd name="T48" fmla="*/ 3 w 50"/>
                      <a:gd name="T49" fmla="*/ 9 h 197"/>
                      <a:gd name="T50" fmla="*/ 3 w 50"/>
                      <a:gd name="T51" fmla="*/ 11 h 197"/>
                      <a:gd name="T52" fmla="*/ 2 w 50"/>
                      <a:gd name="T53" fmla="*/ 11 h 197"/>
                      <a:gd name="T54" fmla="*/ 2 w 50"/>
                      <a:gd name="T55" fmla="*/ 13 h 197"/>
                      <a:gd name="T56" fmla="*/ 2 w 50"/>
                      <a:gd name="T57" fmla="*/ 14 h 197"/>
                      <a:gd name="T58" fmla="*/ 1 w 50"/>
                      <a:gd name="T59" fmla="*/ 15 h 197"/>
                      <a:gd name="T60" fmla="*/ 1 w 50"/>
                      <a:gd name="T61" fmla="*/ 16 h 197"/>
                      <a:gd name="T62" fmla="*/ 1 w 50"/>
                      <a:gd name="T63" fmla="*/ 17 h 197"/>
                      <a:gd name="T64" fmla="*/ 0 w 50"/>
                      <a:gd name="T65" fmla="*/ 19 h 197"/>
                      <a:gd name="T66" fmla="*/ 0 w 50"/>
                      <a:gd name="T67" fmla="*/ 19 h 197"/>
                      <a:gd name="T68" fmla="*/ 0 w 50"/>
                      <a:gd name="T69" fmla="*/ 19 h 197"/>
                      <a:gd name="T70" fmla="*/ 0 w 50"/>
                      <a:gd name="T71" fmla="*/ 19 h 197"/>
                      <a:gd name="T72" fmla="*/ 0 w 50"/>
                      <a:gd name="T73" fmla="*/ 19 h 197"/>
                      <a:gd name="T74" fmla="*/ 0 w 50"/>
                      <a:gd name="T75" fmla="*/ 19 h 197"/>
                      <a:gd name="T76" fmla="*/ 0 w 50"/>
                      <a:gd name="T77" fmla="*/ 19 h 197"/>
                      <a:gd name="T78" fmla="*/ 0 w 50"/>
                      <a:gd name="T79" fmla="*/ 19 h 197"/>
                      <a:gd name="T80" fmla="*/ 0 w 50"/>
                      <a:gd name="T81" fmla="*/ 19 h 197"/>
                      <a:gd name="T82" fmla="*/ 0 w 50"/>
                      <a:gd name="T83" fmla="*/ 19 h 197"/>
                      <a:gd name="T84" fmla="*/ 0 w 50"/>
                      <a:gd name="T85" fmla="*/ 19 h 197"/>
                      <a:gd name="T86" fmla="*/ 0 w 50"/>
                      <a:gd name="T87" fmla="*/ 19 h 19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0" h="197">
                        <a:moveTo>
                          <a:pt x="2" y="196"/>
                        </a:moveTo>
                        <a:lnTo>
                          <a:pt x="5" y="189"/>
                        </a:lnTo>
                        <a:lnTo>
                          <a:pt x="7" y="183"/>
                        </a:lnTo>
                        <a:lnTo>
                          <a:pt x="9" y="176"/>
                        </a:lnTo>
                        <a:lnTo>
                          <a:pt x="11" y="171"/>
                        </a:lnTo>
                        <a:lnTo>
                          <a:pt x="12" y="165"/>
                        </a:lnTo>
                        <a:lnTo>
                          <a:pt x="15" y="158"/>
                        </a:lnTo>
                        <a:lnTo>
                          <a:pt x="16" y="153"/>
                        </a:lnTo>
                        <a:lnTo>
                          <a:pt x="18" y="146"/>
                        </a:lnTo>
                        <a:lnTo>
                          <a:pt x="19" y="140"/>
                        </a:lnTo>
                        <a:lnTo>
                          <a:pt x="22" y="134"/>
                        </a:lnTo>
                        <a:lnTo>
                          <a:pt x="23" y="128"/>
                        </a:lnTo>
                        <a:lnTo>
                          <a:pt x="24" y="122"/>
                        </a:lnTo>
                        <a:lnTo>
                          <a:pt x="26" y="116"/>
                        </a:lnTo>
                        <a:lnTo>
                          <a:pt x="27" y="110"/>
                        </a:lnTo>
                        <a:lnTo>
                          <a:pt x="28" y="104"/>
                        </a:lnTo>
                        <a:lnTo>
                          <a:pt x="30" y="98"/>
                        </a:lnTo>
                        <a:lnTo>
                          <a:pt x="31" y="91"/>
                        </a:lnTo>
                        <a:lnTo>
                          <a:pt x="32" y="86"/>
                        </a:lnTo>
                        <a:lnTo>
                          <a:pt x="33" y="79"/>
                        </a:lnTo>
                        <a:lnTo>
                          <a:pt x="35" y="73"/>
                        </a:lnTo>
                        <a:lnTo>
                          <a:pt x="36" y="68"/>
                        </a:lnTo>
                        <a:lnTo>
                          <a:pt x="37" y="61"/>
                        </a:lnTo>
                        <a:lnTo>
                          <a:pt x="39" y="55"/>
                        </a:lnTo>
                        <a:lnTo>
                          <a:pt x="40" y="49"/>
                        </a:lnTo>
                        <a:lnTo>
                          <a:pt x="41" y="43"/>
                        </a:lnTo>
                        <a:lnTo>
                          <a:pt x="42" y="37"/>
                        </a:lnTo>
                        <a:lnTo>
                          <a:pt x="43" y="31"/>
                        </a:lnTo>
                        <a:lnTo>
                          <a:pt x="44" y="25"/>
                        </a:lnTo>
                        <a:lnTo>
                          <a:pt x="47" y="19"/>
                        </a:lnTo>
                        <a:lnTo>
                          <a:pt x="48" y="13"/>
                        </a:lnTo>
                        <a:lnTo>
                          <a:pt x="49" y="6"/>
                        </a:lnTo>
                        <a:lnTo>
                          <a:pt x="50" y="1"/>
                        </a:lnTo>
                        <a:lnTo>
                          <a:pt x="48" y="0"/>
                        </a:lnTo>
                        <a:lnTo>
                          <a:pt x="47" y="6"/>
                        </a:lnTo>
                        <a:lnTo>
                          <a:pt x="45" y="12"/>
                        </a:lnTo>
                        <a:lnTo>
                          <a:pt x="44" y="19"/>
                        </a:lnTo>
                        <a:lnTo>
                          <a:pt x="42" y="25"/>
                        </a:lnTo>
                        <a:lnTo>
                          <a:pt x="41" y="30"/>
                        </a:lnTo>
                        <a:lnTo>
                          <a:pt x="40" y="36"/>
                        </a:lnTo>
                        <a:lnTo>
                          <a:pt x="39" y="43"/>
                        </a:lnTo>
                        <a:lnTo>
                          <a:pt x="37" y="48"/>
                        </a:lnTo>
                        <a:lnTo>
                          <a:pt x="36" y="54"/>
                        </a:lnTo>
                        <a:lnTo>
                          <a:pt x="35" y="61"/>
                        </a:lnTo>
                        <a:lnTo>
                          <a:pt x="33" y="66"/>
                        </a:lnTo>
                        <a:lnTo>
                          <a:pt x="32" y="72"/>
                        </a:lnTo>
                        <a:lnTo>
                          <a:pt x="31" y="79"/>
                        </a:lnTo>
                        <a:lnTo>
                          <a:pt x="30" y="85"/>
                        </a:lnTo>
                        <a:lnTo>
                          <a:pt x="28" y="90"/>
                        </a:lnTo>
                        <a:lnTo>
                          <a:pt x="27" y="97"/>
                        </a:lnTo>
                        <a:lnTo>
                          <a:pt x="26" y="103"/>
                        </a:lnTo>
                        <a:lnTo>
                          <a:pt x="25" y="110"/>
                        </a:lnTo>
                        <a:lnTo>
                          <a:pt x="23" y="115"/>
                        </a:lnTo>
                        <a:lnTo>
                          <a:pt x="22" y="121"/>
                        </a:lnTo>
                        <a:lnTo>
                          <a:pt x="20" y="128"/>
                        </a:lnTo>
                        <a:lnTo>
                          <a:pt x="19" y="133"/>
                        </a:lnTo>
                        <a:lnTo>
                          <a:pt x="17" y="139"/>
                        </a:lnTo>
                        <a:lnTo>
                          <a:pt x="16" y="146"/>
                        </a:lnTo>
                        <a:lnTo>
                          <a:pt x="14" y="151"/>
                        </a:lnTo>
                        <a:lnTo>
                          <a:pt x="12" y="157"/>
                        </a:lnTo>
                        <a:lnTo>
                          <a:pt x="10" y="164"/>
                        </a:lnTo>
                        <a:lnTo>
                          <a:pt x="8" y="170"/>
                        </a:lnTo>
                        <a:lnTo>
                          <a:pt x="7" y="175"/>
                        </a:lnTo>
                        <a:lnTo>
                          <a:pt x="5" y="182"/>
                        </a:lnTo>
                        <a:lnTo>
                          <a:pt x="2" y="188"/>
                        </a:lnTo>
                        <a:lnTo>
                          <a:pt x="0" y="195"/>
                        </a:lnTo>
                        <a:lnTo>
                          <a:pt x="0" y="196"/>
                        </a:lnTo>
                        <a:lnTo>
                          <a:pt x="0" y="197"/>
                        </a:lnTo>
                        <a:lnTo>
                          <a:pt x="1" y="197"/>
                        </a:lnTo>
                        <a:lnTo>
                          <a:pt x="1" y="196"/>
                        </a:lnTo>
                        <a:lnTo>
                          <a:pt x="2" y="196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6" name="Freeform 917"/>
                  <p:cNvSpPr>
                    <a:spLocks/>
                  </p:cNvSpPr>
                  <p:nvPr/>
                </p:nvSpPr>
                <p:spPr bwMode="auto">
                  <a:xfrm>
                    <a:off x="4430" y="1806"/>
                    <a:ext cx="29" cy="30"/>
                  </a:xfrm>
                  <a:custGeom>
                    <a:avLst/>
                    <a:gdLst>
                      <a:gd name="T0" fmla="*/ 0 w 90"/>
                      <a:gd name="T1" fmla="*/ 9 h 94"/>
                      <a:gd name="T2" fmla="*/ 1 w 90"/>
                      <a:gd name="T3" fmla="*/ 8 h 94"/>
                      <a:gd name="T4" fmla="*/ 1 w 90"/>
                      <a:gd name="T5" fmla="*/ 8 h 94"/>
                      <a:gd name="T6" fmla="*/ 2 w 90"/>
                      <a:gd name="T7" fmla="*/ 8 h 94"/>
                      <a:gd name="T8" fmla="*/ 2 w 90"/>
                      <a:gd name="T9" fmla="*/ 7 h 94"/>
                      <a:gd name="T10" fmla="*/ 3 w 90"/>
                      <a:gd name="T11" fmla="*/ 7 h 94"/>
                      <a:gd name="T12" fmla="*/ 3 w 90"/>
                      <a:gd name="T13" fmla="*/ 7 h 94"/>
                      <a:gd name="T14" fmla="*/ 4 w 90"/>
                      <a:gd name="T15" fmla="*/ 6 h 94"/>
                      <a:gd name="T16" fmla="*/ 5 w 90"/>
                      <a:gd name="T17" fmla="*/ 6 h 94"/>
                      <a:gd name="T18" fmla="*/ 5 w 90"/>
                      <a:gd name="T19" fmla="*/ 6 h 94"/>
                      <a:gd name="T20" fmla="*/ 6 w 90"/>
                      <a:gd name="T21" fmla="*/ 5 h 94"/>
                      <a:gd name="T22" fmla="*/ 7 w 90"/>
                      <a:gd name="T23" fmla="*/ 5 h 94"/>
                      <a:gd name="T24" fmla="*/ 7 w 90"/>
                      <a:gd name="T25" fmla="*/ 4 h 94"/>
                      <a:gd name="T26" fmla="*/ 8 w 90"/>
                      <a:gd name="T27" fmla="*/ 3 h 94"/>
                      <a:gd name="T28" fmla="*/ 9 w 90"/>
                      <a:gd name="T29" fmla="*/ 2 h 94"/>
                      <a:gd name="T30" fmla="*/ 9 w 90"/>
                      <a:gd name="T31" fmla="*/ 1 h 94"/>
                      <a:gd name="T32" fmla="*/ 9 w 90"/>
                      <a:gd name="T33" fmla="*/ 0 h 94"/>
                      <a:gd name="T34" fmla="*/ 9 w 90"/>
                      <a:gd name="T35" fmla="*/ 1 h 94"/>
                      <a:gd name="T36" fmla="*/ 8 w 90"/>
                      <a:gd name="T37" fmla="*/ 2 h 94"/>
                      <a:gd name="T38" fmla="*/ 8 w 90"/>
                      <a:gd name="T39" fmla="*/ 3 h 94"/>
                      <a:gd name="T40" fmla="*/ 7 w 90"/>
                      <a:gd name="T41" fmla="*/ 4 h 94"/>
                      <a:gd name="T42" fmla="*/ 6 w 90"/>
                      <a:gd name="T43" fmla="*/ 5 h 94"/>
                      <a:gd name="T44" fmla="*/ 5 w 90"/>
                      <a:gd name="T45" fmla="*/ 5 h 94"/>
                      <a:gd name="T46" fmla="*/ 5 w 90"/>
                      <a:gd name="T47" fmla="*/ 6 h 94"/>
                      <a:gd name="T48" fmla="*/ 4 w 90"/>
                      <a:gd name="T49" fmla="*/ 6 h 94"/>
                      <a:gd name="T50" fmla="*/ 4 w 90"/>
                      <a:gd name="T51" fmla="*/ 6 h 94"/>
                      <a:gd name="T52" fmla="*/ 3 w 90"/>
                      <a:gd name="T53" fmla="*/ 7 h 94"/>
                      <a:gd name="T54" fmla="*/ 2 w 90"/>
                      <a:gd name="T55" fmla="*/ 7 h 94"/>
                      <a:gd name="T56" fmla="*/ 2 w 90"/>
                      <a:gd name="T57" fmla="*/ 7 h 94"/>
                      <a:gd name="T58" fmla="*/ 1 w 90"/>
                      <a:gd name="T59" fmla="*/ 8 h 94"/>
                      <a:gd name="T60" fmla="*/ 1 w 90"/>
                      <a:gd name="T61" fmla="*/ 8 h 94"/>
                      <a:gd name="T62" fmla="*/ 0 w 90"/>
                      <a:gd name="T63" fmla="*/ 9 h 94"/>
                      <a:gd name="T64" fmla="*/ 0 w 90"/>
                      <a:gd name="T65" fmla="*/ 9 h 94"/>
                      <a:gd name="T66" fmla="*/ 0 w 90"/>
                      <a:gd name="T67" fmla="*/ 9 h 94"/>
                      <a:gd name="T68" fmla="*/ 0 w 90"/>
                      <a:gd name="T69" fmla="*/ 9 h 94"/>
                      <a:gd name="T70" fmla="*/ 0 w 90"/>
                      <a:gd name="T71" fmla="*/ 10 h 94"/>
                      <a:gd name="T72" fmla="*/ 0 w 90"/>
                      <a:gd name="T73" fmla="*/ 10 h 94"/>
                      <a:gd name="T74" fmla="*/ 0 w 90"/>
                      <a:gd name="T75" fmla="*/ 10 h 94"/>
                      <a:gd name="T76" fmla="*/ 0 w 90"/>
                      <a:gd name="T77" fmla="*/ 10 h 94"/>
                      <a:gd name="T78" fmla="*/ 0 w 90"/>
                      <a:gd name="T79" fmla="*/ 10 h 94"/>
                      <a:gd name="T80" fmla="*/ 0 w 90"/>
                      <a:gd name="T81" fmla="*/ 10 h 94"/>
                      <a:gd name="T82" fmla="*/ 0 w 90"/>
                      <a:gd name="T83" fmla="*/ 10 h 94"/>
                      <a:gd name="T84" fmla="*/ 0 w 90"/>
                      <a:gd name="T85" fmla="*/ 10 h 94"/>
                      <a:gd name="T86" fmla="*/ 0 w 90"/>
                      <a:gd name="T87" fmla="*/ 10 h 94"/>
                      <a:gd name="T88" fmla="*/ 0 w 90"/>
                      <a:gd name="T89" fmla="*/ 10 h 9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90" h="94">
                        <a:moveTo>
                          <a:pt x="2" y="93"/>
                        </a:moveTo>
                        <a:lnTo>
                          <a:pt x="3" y="89"/>
                        </a:lnTo>
                        <a:lnTo>
                          <a:pt x="4" y="86"/>
                        </a:lnTo>
                        <a:lnTo>
                          <a:pt x="5" y="83"/>
                        </a:lnTo>
                        <a:lnTo>
                          <a:pt x="8" y="81"/>
                        </a:lnTo>
                        <a:lnTo>
                          <a:pt x="10" y="79"/>
                        </a:lnTo>
                        <a:lnTo>
                          <a:pt x="12" y="78"/>
                        </a:lnTo>
                        <a:lnTo>
                          <a:pt x="14" y="76"/>
                        </a:lnTo>
                        <a:lnTo>
                          <a:pt x="17" y="73"/>
                        </a:lnTo>
                        <a:lnTo>
                          <a:pt x="19" y="72"/>
                        </a:lnTo>
                        <a:lnTo>
                          <a:pt x="22" y="71"/>
                        </a:lnTo>
                        <a:lnTo>
                          <a:pt x="25" y="70"/>
                        </a:lnTo>
                        <a:lnTo>
                          <a:pt x="28" y="68"/>
                        </a:lnTo>
                        <a:lnTo>
                          <a:pt x="31" y="66"/>
                        </a:lnTo>
                        <a:lnTo>
                          <a:pt x="35" y="65"/>
                        </a:lnTo>
                        <a:lnTo>
                          <a:pt x="38" y="63"/>
                        </a:lnTo>
                        <a:lnTo>
                          <a:pt x="42" y="62"/>
                        </a:lnTo>
                        <a:lnTo>
                          <a:pt x="45" y="60"/>
                        </a:lnTo>
                        <a:lnTo>
                          <a:pt x="48" y="59"/>
                        </a:lnTo>
                        <a:lnTo>
                          <a:pt x="52" y="56"/>
                        </a:lnTo>
                        <a:lnTo>
                          <a:pt x="55" y="54"/>
                        </a:lnTo>
                        <a:lnTo>
                          <a:pt x="59" y="52"/>
                        </a:lnTo>
                        <a:lnTo>
                          <a:pt x="62" y="48"/>
                        </a:lnTo>
                        <a:lnTo>
                          <a:pt x="65" y="46"/>
                        </a:lnTo>
                        <a:lnTo>
                          <a:pt x="69" y="43"/>
                        </a:lnTo>
                        <a:lnTo>
                          <a:pt x="72" y="38"/>
                        </a:lnTo>
                        <a:lnTo>
                          <a:pt x="76" y="35"/>
                        </a:lnTo>
                        <a:lnTo>
                          <a:pt x="78" y="30"/>
                        </a:lnTo>
                        <a:lnTo>
                          <a:pt x="81" y="25"/>
                        </a:lnTo>
                        <a:lnTo>
                          <a:pt x="83" y="20"/>
                        </a:lnTo>
                        <a:lnTo>
                          <a:pt x="86" y="13"/>
                        </a:lnTo>
                        <a:lnTo>
                          <a:pt x="89" y="8"/>
                        </a:lnTo>
                        <a:lnTo>
                          <a:pt x="90" y="1"/>
                        </a:lnTo>
                        <a:lnTo>
                          <a:pt x="88" y="0"/>
                        </a:lnTo>
                        <a:lnTo>
                          <a:pt x="86" y="6"/>
                        </a:lnTo>
                        <a:lnTo>
                          <a:pt x="85" y="12"/>
                        </a:lnTo>
                        <a:lnTo>
                          <a:pt x="81" y="18"/>
                        </a:lnTo>
                        <a:lnTo>
                          <a:pt x="79" y="23"/>
                        </a:lnTo>
                        <a:lnTo>
                          <a:pt x="77" y="28"/>
                        </a:lnTo>
                        <a:lnTo>
                          <a:pt x="73" y="32"/>
                        </a:lnTo>
                        <a:lnTo>
                          <a:pt x="71" y="36"/>
                        </a:lnTo>
                        <a:lnTo>
                          <a:pt x="68" y="40"/>
                        </a:lnTo>
                        <a:lnTo>
                          <a:pt x="64" y="43"/>
                        </a:lnTo>
                        <a:lnTo>
                          <a:pt x="61" y="46"/>
                        </a:lnTo>
                        <a:lnTo>
                          <a:pt x="57" y="48"/>
                        </a:lnTo>
                        <a:lnTo>
                          <a:pt x="54" y="52"/>
                        </a:lnTo>
                        <a:lnTo>
                          <a:pt x="51" y="53"/>
                        </a:lnTo>
                        <a:lnTo>
                          <a:pt x="47" y="55"/>
                        </a:lnTo>
                        <a:lnTo>
                          <a:pt x="44" y="57"/>
                        </a:lnTo>
                        <a:lnTo>
                          <a:pt x="40" y="59"/>
                        </a:lnTo>
                        <a:lnTo>
                          <a:pt x="37" y="61"/>
                        </a:lnTo>
                        <a:lnTo>
                          <a:pt x="34" y="62"/>
                        </a:lnTo>
                        <a:lnTo>
                          <a:pt x="30" y="63"/>
                        </a:lnTo>
                        <a:lnTo>
                          <a:pt x="28" y="65"/>
                        </a:lnTo>
                        <a:lnTo>
                          <a:pt x="25" y="66"/>
                        </a:lnTo>
                        <a:lnTo>
                          <a:pt x="21" y="68"/>
                        </a:lnTo>
                        <a:lnTo>
                          <a:pt x="19" y="70"/>
                        </a:lnTo>
                        <a:lnTo>
                          <a:pt x="15" y="71"/>
                        </a:lnTo>
                        <a:lnTo>
                          <a:pt x="12" y="73"/>
                        </a:lnTo>
                        <a:lnTo>
                          <a:pt x="10" y="74"/>
                        </a:lnTo>
                        <a:lnTo>
                          <a:pt x="8" y="77"/>
                        </a:lnTo>
                        <a:lnTo>
                          <a:pt x="5" y="79"/>
                        </a:lnTo>
                        <a:lnTo>
                          <a:pt x="4" y="81"/>
                        </a:lnTo>
                        <a:lnTo>
                          <a:pt x="2" y="85"/>
                        </a:lnTo>
                        <a:lnTo>
                          <a:pt x="1" y="87"/>
                        </a:lnTo>
                        <a:lnTo>
                          <a:pt x="0" y="91"/>
                        </a:lnTo>
                        <a:lnTo>
                          <a:pt x="0" y="93"/>
                        </a:lnTo>
                        <a:lnTo>
                          <a:pt x="1" y="93"/>
                        </a:lnTo>
                        <a:lnTo>
                          <a:pt x="1" y="94"/>
                        </a:lnTo>
                        <a:lnTo>
                          <a:pt x="1" y="93"/>
                        </a:lnTo>
                        <a:lnTo>
                          <a:pt x="2" y="9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7" name="Freeform 918"/>
                  <p:cNvSpPr>
                    <a:spLocks/>
                  </p:cNvSpPr>
                  <p:nvPr/>
                </p:nvSpPr>
                <p:spPr bwMode="auto">
                  <a:xfrm>
                    <a:off x="4430" y="1827"/>
                    <a:ext cx="39" cy="13"/>
                  </a:xfrm>
                  <a:custGeom>
                    <a:avLst/>
                    <a:gdLst>
                      <a:gd name="T0" fmla="*/ 12 w 121"/>
                      <a:gd name="T1" fmla="*/ 0 h 39"/>
                      <a:gd name="T2" fmla="*/ 12 w 121"/>
                      <a:gd name="T3" fmla="*/ 1 h 39"/>
                      <a:gd name="T4" fmla="*/ 12 w 121"/>
                      <a:gd name="T5" fmla="*/ 1 h 39"/>
                      <a:gd name="T6" fmla="*/ 12 w 121"/>
                      <a:gd name="T7" fmla="*/ 2 h 39"/>
                      <a:gd name="T8" fmla="*/ 11 w 121"/>
                      <a:gd name="T9" fmla="*/ 2 h 39"/>
                      <a:gd name="T10" fmla="*/ 10 w 121"/>
                      <a:gd name="T11" fmla="*/ 3 h 39"/>
                      <a:gd name="T12" fmla="*/ 9 w 121"/>
                      <a:gd name="T13" fmla="*/ 3 h 39"/>
                      <a:gd name="T14" fmla="*/ 8 w 121"/>
                      <a:gd name="T15" fmla="*/ 3 h 39"/>
                      <a:gd name="T16" fmla="*/ 7 w 121"/>
                      <a:gd name="T17" fmla="*/ 4 h 39"/>
                      <a:gd name="T18" fmla="*/ 5 w 121"/>
                      <a:gd name="T19" fmla="*/ 4 h 39"/>
                      <a:gd name="T20" fmla="*/ 4 w 121"/>
                      <a:gd name="T21" fmla="*/ 4 h 39"/>
                      <a:gd name="T22" fmla="*/ 3 w 121"/>
                      <a:gd name="T23" fmla="*/ 4 h 39"/>
                      <a:gd name="T24" fmla="*/ 2 w 121"/>
                      <a:gd name="T25" fmla="*/ 4 h 39"/>
                      <a:gd name="T26" fmla="*/ 1 w 121"/>
                      <a:gd name="T27" fmla="*/ 4 h 39"/>
                      <a:gd name="T28" fmla="*/ 1 w 121"/>
                      <a:gd name="T29" fmla="*/ 4 h 39"/>
                      <a:gd name="T30" fmla="*/ 0 w 121"/>
                      <a:gd name="T31" fmla="*/ 3 h 39"/>
                      <a:gd name="T32" fmla="*/ 0 w 121"/>
                      <a:gd name="T33" fmla="*/ 3 h 39"/>
                      <a:gd name="T34" fmla="*/ 0 w 121"/>
                      <a:gd name="T35" fmla="*/ 3 h 39"/>
                      <a:gd name="T36" fmla="*/ 0 w 121"/>
                      <a:gd name="T37" fmla="*/ 4 h 39"/>
                      <a:gd name="T38" fmla="*/ 1 w 121"/>
                      <a:gd name="T39" fmla="*/ 4 h 39"/>
                      <a:gd name="T40" fmla="*/ 2 w 121"/>
                      <a:gd name="T41" fmla="*/ 4 h 39"/>
                      <a:gd name="T42" fmla="*/ 3 w 121"/>
                      <a:gd name="T43" fmla="*/ 4 h 39"/>
                      <a:gd name="T44" fmla="*/ 4 w 121"/>
                      <a:gd name="T45" fmla="*/ 4 h 39"/>
                      <a:gd name="T46" fmla="*/ 5 w 121"/>
                      <a:gd name="T47" fmla="*/ 4 h 39"/>
                      <a:gd name="T48" fmla="*/ 6 w 121"/>
                      <a:gd name="T49" fmla="*/ 4 h 39"/>
                      <a:gd name="T50" fmla="*/ 7 w 121"/>
                      <a:gd name="T51" fmla="*/ 4 h 39"/>
                      <a:gd name="T52" fmla="*/ 8 w 121"/>
                      <a:gd name="T53" fmla="*/ 4 h 39"/>
                      <a:gd name="T54" fmla="*/ 10 w 121"/>
                      <a:gd name="T55" fmla="*/ 3 h 39"/>
                      <a:gd name="T56" fmla="*/ 11 w 121"/>
                      <a:gd name="T57" fmla="*/ 3 h 39"/>
                      <a:gd name="T58" fmla="*/ 11 w 121"/>
                      <a:gd name="T59" fmla="*/ 2 h 39"/>
                      <a:gd name="T60" fmla="*/ 12 w 121"/>
                      <a:gd name="T61" fmla="*/ 2 h 39"/>
                      <a:gd name="T62" fmla="*/ 13 w 121"/>
                      <a:gd name="T63" fmla="*/ 1 h 39"/>
                      <a:gd name="T64" fmla="*/ 13 w 121"/>
                      <a:gd name="T65" fmla="*/ 0 h 39"/>
                      <a:gd name="T66" fmla="*/ 12 w 121"/>
                      <a:gd name="T67" fmla="*/ 0 h 39"/>
                      <a:gd name="T68" fmla="*/ 12 w 121"/>
                      <a:gd name="T69" fmla="*/ 0 h 39"/>
                      <a:gd name="T70" fmla="*/ 12 w 121"/>
                      <a:gd name="T71" fmla="*/ 0 h 39"/>
                      <a:gd name="T72" fmla="*/ 12 w 121"/>
                      <a:gd name="T73" fmla="*/ 0 h 39"/>
                      <a:gd name="T74" fmla="*/ 12 w 121"/>
                      <a:gd name="T75" fmla="*/ 0 h 39"/>
                      <a:gd name="T76" fmla="*/ 12 w 121"/>
                      <a:gd name="T77" fmla="*/ 0 h 39"/>
                      <a:gd name="T78" fmla="*/ 12 w 121"/>
                      <a:gd name="T79" fmla="*/ 0 h 39"/>
                      <a:gd name="T80" fmla="*/ 12 w 121"/>
                      <a:gd name="T81" fmla="*/ 0 h 39"/>
                      <a:gd name="T82" fmla="*/ 12 w 121"/>
                      <a:gd name="T83" fmla="*/ 0 h 39"/>
                      <a:gd name="T84" fmla="*/ 12 w 121"/>
                      <a:gd name="T85" fmla="*/ 0 h 39"/>
                      <a:gd name="T86" fmla="*/ 12 w 121"/>
                      <a:gd name="T87" fmla="*/ 0 h 39"/>
                      <a:gd name="T88" fmla="*/ 12 w 121"/>
                      <a:gd name="T89" fmla="*/ 0 h 39"/>
                      <a:gd name="T90" fmla="*/ 12 w 121"/>
                      <a:gd name="T91" fmla="*/ 0 h 39"/>
                      <a:gd name="T92" fmla="*/ 12 w 121"/>
                      <a:gd name="T93" fmla="*/ 0 h 3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21" h="39">
                        <a:moveTo>
                          <a:pt x="117" y="0"/>
                        </a:moveTo>
                        <a:lnTo>
                          <a:pt x="116" y="3"/>
                        </a:lnTo>
                        <a:lnTo>
                          <a:pt x="118" y="5"/>
                        </a:lnTo>
                        <a:lnTo>
                          <a:pt x="118" y="7"/>
                        </a:lnTo>
                        <a:lnTo>
                          <a:pt x="118" y="9"/>
                        </a:lnTo>
                        <a:lnTo>
                          <a:pt x="117" y="12"/>
                        </a:lnTo>
                        <a:lnTo>
                          <a:pt x="115" y="14"/>
                        </a:lnTo>
                        <a:lnTo>
                          <a:pt x="113" y="16"/>
                        </a:lnTo>
                        <a:lnTo>
                          <a:pt x="110" y="18"/>
                        </a:lnTo>
                        <a:lnTo>
                          <a:pt x="106" y="20"/>
                        </a:lnTo>
                        <a:lnTo>
                          <a:pt x="102" y="22"/>
                        </a:lnTo>
                        <a:lnTo>
                          <a:pt x="98" y="24"/>
                        </a:lnTo>
                        <a:lnTo>
                          <a:pt x="92" y="25"/>
                        </a:lnTo>
                        <a:lnTo>
                          <a:pt x="87" y="28"/>
                        </a:lnTo>
                        <a:lnTo>
                          <a:pt x="81" y="29"/>
                        </a:lnTo>
                        <a:lnTo>
                          <a:pt x="75" y="31"/>
                        </a:lnTo>
                        <a:lnTo>
                          <a:pt x="70" y="32"/>
                        </a:lnTo>
                        <a:lnTo>
                          <a:pt x="64" y="33"/>
                        </a:lnTo>
                        <a:lnTo>
                          <a:pt x="57" y="34"/>
                        </a:lnTo>
                        <a:lnTo>
                          <a:pt x="51" y="34"/>
                        </a:lnTo>
                        <a:lnTo>
                          <a:pt x="46" y="35"/>
                        </a:lnTo>
                        <a:lnTo>
                          <a:pt x="40" y="35"/>
                        </a:lnTo>
                        <a:lnTo>
                          <a:pt x="34" y="35"/>
                        </a:lnTo>
                        <a:lnTo>
                          <a:pt x="29" y="35"/>
                        </a:lnTo>
                        <a:lnTo>
                          <a:pt x="24" y="35"/>
                        </a:lnTo>
                        <a:lnTo>
                          <a:pt x="20" y="35"/>
                        </a:lnTo>
                        <a:lnTo>
                          <a:pt x="15" y="35"/>
                        </a:lnTo>
                        <a:lnTo>
                          <a:pt x="12" y="34"/>
                        </a:lnTo>
                        <a:lnTo>
                          <a:pt x="8" y="33"/>
                        </a:lnTo>
                        <a:lnTo>
                          <a:pt x="6" y="32"/>
                        </a:lnTo>
                        <a:lnTo>
                          <a:pt x="4" y="31"/>
                        </a:lnTo>
                        <a:lnTo>
                          <a:pt x="3" y="30"/>
                        </a:lnTo>
                        <a:lnTo>
                          <a:pt x="3" y="29"/>
                        </a:lnTo>
                        <a:lnTo>
                          <a:pt x="3" y="28"/>
                        </a:lnTo>
                        <a:lnTo>
                          <a:pt x="0" y="26"/>
                        </a:lnTo>
                        <a:lnTo>
                          <a:pt x="0" y="29"/>
                        </a:lnTo>
                        <a:lnTo>
                          <a:pt x="2" y="31"/>
                        </a:lnTo>
                        <a:lnTo>
                          <a:pt x="3" y="34"/>
                        </a:lnTo>
                        <a:lnTo>
                          <a:pt x="5" y="35"/>
                        </a:lnTo>
                        <a:lnTo>
                          <a:pt x="7" y="37"/>
                        </a:lnTo>
                        <a:lnTo>
                          <a:pt x="11" y="38"/>
                        </a:lnTo>
                        <a:lnTo>
                          <a:pt x="15" y="38"/>
                        </a:lnTo>
                        <a:lnTo>
                          <a:pt x="19" y="39"/>
                        </a:lnTo>
                        <a:lnTo>
                          <a:pt x="24" y="39"/>
                        </a:lnTo>
                        <a:lnTo>
                          <a:pt x="29" y="39"/>
                        </a:lnTo>
                        <a:lnTo>
                          <a:pt x="34" y="39"/>
                        </a:lnTo>
                        <a:lnTo>
                          <a:pt x="40" y="39"/>
                        </a:lnTo>
                        <a:lnTo>
                          <a:pt x="46" y="38"/>
                        </a:lnTo>
                        <a:lnTo>
                          <a:pt x="51" y="38"/>
                        </a:lnTo>
                        <a:lnTo>
                          <a:pt x="58" y="37"/>
                        </a:lnTo>
                        <a:lnTo>
                          <a:pt x="64" y="35"/>
                        </a:lnTo>
                        <a:lnTo>
                          <a:pt x="71" y="34"/>
                        </a:lnTo>
                        <a:lnTo>
                          <a:pt x="76" y="33"/>
                        </a:lnTo>
                        <a:lnTo>
                          <a:pt x="82" y="32"/>
                        </a:lnTo>
                        <a:lnTo>
                          <a:pt x="88" y="31"/>
                        </a:lnTo>
                        <a:lnTo>
                          <a:pt x="93" y="29"/>
                        </a:lnTo>
                        <a:lnTo>
                          <a:pt x="98" y="28"/>
                        </a:lnTo>
                        <a:lnTo>
                          <a:pt x="102" y="25"/>
                        </a:lnTo>
                        <a:lnTo>
                          <a:pt x="107" y="23"/>
                        </a:lnTo>
                        <a:lnTo>
                          <a:pt x="110" y="21"/>
                        </a:lnTo>
                        <a:lnTo>
                          <a:pt x="114" y="18"/>
                        </a:lnTo>
                        <a:lnTo>
                          <a:pt x="117" y="16"/>
                        </a:lnTo>
                        <a:lnTo>
                          <a:pt x="120" y="14"/>
                        </a:lnTo>
                        <a:lnTo>
                          <a:pt x="121" y="11"/>
                        </a:lnTo>
                        <a:lnTo>
                          <a:pt x="121" y="7"/>
                        </a:lnTo>
                        <a:lnTo>
                          <a:pt x="120" y="4"/>
                        </a:lnTo>
                        <a:lnTo>
                          <a:pt x="118" y="1"/>
                        </a:lnTo>
                        <a:lnTo>
                          <a:pt x="118" y="4"/>
                        </a:lnTo>
                        <a:lnTo>
                          <a:pt x="118" y="1"/>
                        </a:lnTo>
                        <a:lnTo>
                          <a:pt x="118" y="0"/>
                        </a:lnTo>
                        <a:lnTo>
                          <a:pt x="117" y="0"/>
                        </a:lnTo>
                        <a:lnTo>
                          <a:pt x="117" y="1"/>
                        </a:lnTo>
                        <a:lnTo>
                          <a:pt x="116" y="1"/>
                        </a:lnTo>
                        <a:lnTo>
                          <a:pt x="116" y="3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8" name="Freeform 919"/>
                  <p:cNvSpPr>
                    <a:spLocks/>
                  </p:cNvSpPr>
                  <p:nvPr/>
                </p:nvSpPr>
                <p:spPr bwMode="auto">
                  <a:xfrm>
                    <a:off x="4467" y="1810"/>
                    <a:ext cx="7" cy="19"/>
                  </a:xfrm>
                  <a:custGeom>
                    <a:avLst/>
                    <a:gdLst>
                      <a:gd name="T0" fmla="*/ 2 w 21"/>
                      <a:gd name="T1" fmla="*/ 0 h 59"/>
                      <a:gd name="T2" fmla="*/ 2 w 21"/>
                      <a:gd name="T3" fmla="*/ 1 h 59"/>
                      <a:gd name="T4" fmla="*/ 2 w 21"/>
                      <a:gd name="T5" fmla="*/ 1 h 59"/>
                      <a:gd name="T6" fmla="*/ 2 w 21"/>
                      <a:gd name="T7" fmla="*/ 2 h 59"/>
                      <a:gd name="T8" fmla="*/ 2 w 21"/>
                      <a:gd name="T9" fmla="*/ 2 h 59"/>
                      <a:gd name="T10" fmla="*/ 2 w 21"/>
                      <a:gd name="T11" fmla="*/ 3 h 59"/>
                      <a:gd name="T12" fmla="*/ 2 w 21"/>
                      <a:gd name="T13" fmla="*/ 3 h 59"/>
                      <a:gd name="T14" fmla="*/ 2 w 21"/>
                      <a:gd name="T15" fmla="*/ 4 h 59"/>
                      <a:gd name="T16" fmla="*/ 2 w 21"/>
                      <a:gd name="T17" fmla="*/ 4 h 59"/>
                      <a:gd name="T18" fmla="*/ 2 w 21"/>
                      <a:gd name="T19" fmla="*/ 4 h 59"/>
                      <a:gd name="T20" fmla="*/ 2 w 21"/>
                      <a:gd name="T21" fmla="*/ 5 h 59"/>
                      <a:gd name="T22" fmla="*/ 2 w 21"/>
                      <a:gd name="T23" fmla="*/ 5 h 59"/>
                      <a:gd name="T24" fmla="*/ 1 w 21"/>
                      <a:gd name="T25" fmla="*/ 5 h 59"/>
                      <a:gd name="T26" fmla="*/ 1 w 21"/>
                      <a:gd name="T27" fmla="*/ 5 h 59"/>
                      <a:gd name="T28" fmla="*/ 1 w 21"/>
                      <a:gd name="T29" fmla="*/ 5 h 59"/>
                      <a:gd name="T30" fmla="*/ 0 w 21"/>
                      <a:gd name="T31" fmla="*/ 5 h 59"/>
                      <a:gd name="T32" fmla="*/ 0 w 21"/>
                      <a:gd name="T33" fmla="*/ 6 h 59"/>
                      <a:gd name="T34" fmla="*/ 0 w 21"/>
                      <a:gd name="T35" fmla="*/ 6 h 59"/>
                      <a:gd name="T36" fmla="*/ 1 w 21"/>
                      <a:gd name="T37" fmla="*/ 6 h 59"/>
                      <a:gd name="T38" fmla="*/ 1 w 21"/>
                      <a:gd name="T39" fmla="*/ 5 h 59"/>
                      <a:gd name="T40" fmla="*/ 1 w 21"/>
                      <a:gd name="T41" fmla="*/ 5 h 59"/>
                      <a:gd name="T42" fmla="*/ 2 w 21"/>
                      <a:gd name="T43" fmla="*/ 5 h 59"/>
                      <a:gd name="T44" fmla="*/ 2 w 21"/>
                      <a:gd name="T45" fmla="*/ 5 h 59"/>
                      <a:gd name="T46" fmla="*/ 2 w 21"/>
                      <a:gd name="T47" fmla="*/ 5 h 59"/>
                      <a:gd name="T48" fmla="*/ 2 w 21"/>
                      <a:gd name="T49" fmla="*/ 4 h 59"/>
                      <a:gd name="T50" fmla="*/ 2 w 21"/>
                      <a:gd name="T51" fmla="*/ 4 h 59"/>
                      <a:gd name="T52" fmla="*/ 2 w 21"/>
                      <a:gd name="T53" fmla="*/ 4 h 59"/>
                      <a:gd name="T54" fmla="*/ 2 w 21"/>
                      <a:gd name="T55" fmla="*/ 3 h 59"/>
                      <a:gd name="T56" fmla="*/ 2 w 21"/>
                      <a:gd name="T57" fmla="*/ 3 h 59"/>
                      <a:gd name="T58" fmla="*/ 2 w 21"/>
                      <a:gd name="T59" fmla="*/ 2 h 59"/>
                      <a:gd name="T60" fmla="*/ 2 w 21"/>
                      <a:gd name="T61" fmla="*/ 2 h 59"/>
                      <a:gd name="T62" fmla="*/ 2 w 21"/>
                      <a:gd name="T63" fmla="*/ 1 h 59"/>
                      <a:gd name="T64" fmla="*/ 2 w 21"/>
                      <a:gd name="T65" fmla="*/ 0 h 59"/>
                      <a:gd name="T66" fmla="*/ 2 w 21"/>
                      <a:gd name="T67" fmla="*/ 0 h 59"/>
                      <a:gd name="T68" fmla="*/ 2 w 21"/>
                      <a:gd name="T69" fmla="*/ 0 h 59"/>
                      <a:gd name="T70" fmla="*/ 2 w 21"/>
                      <a:gd name="T71" fmla="*/ 0 h 59"/>
                      <a:gd name="T72" fmla="*/ 2 w 21"/>
                      <a:gd name="T73" fmla="*/ 0 h 59"/>
                      <a:gd name="T74" fmla="*/ 2 w 21"/>
                      <a:gd name="T75" fmla="*/ 0 h 59"/>
                      <a:gd name="T76" fmla="*/ 2 w 21"/>
                      <a:gd name="T77" fmla="*/ 0 h 59"/>
                      <a:gd name="T78" fmla="*/ 2 w 21"/>
                      <a:gd name="T79" fmla="*/ 0 h 59"/>
                      <a:gd name="T80" fmla="*/ 2 w 21"/>
                      <a:gd name="T81" fmla="*/ 0 h 59"/>
                      <a:gd name="T82" fmla="*/ 2 w 21"/>
                      <a:gd name="T83" fmla="*/ 0 h 59"/>
                      <a:gd name="T84" fmla="*/ 2 w 21"/>
                      <a:gd name="T85" fmla="*/ 0 h 59"/>
                      <a:gd name="T86" fmla="*/ 2 w 21"/>
                      <a:gd name="T87" fmla="*/ 0 h 59"/>
                      <a:gd name="T88" fmla="*/ 2 w 21"/>
                      <a:gd name="T89" fmla="*/ 0 h 59"/>
                      <a:gd name="T90" fmla="*/ 2 w 21"/>
                      <a:gd name="T91" fmla="*/ 0 h 5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1" h="59">
                        <a:moveTo>
                          <a:pt x="16" y="1"/>
                        </a:moveTo>
                        <a:lnTo>
                          <a:pt x="16" y="1"/>
                        </a:lnTo>
                        <a:lnTo>
                          <a:pt x="16" y="4"/>
                        </a:lnTo>
                        <a:lnTo>
                          <a:pt x="16" y="7"/>
                        </a:lnTo>
                        <a:lnTo>
                          <a:pt x="16" y="10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7" y="18"/>
                        </a:lnTo>
                        <a:lnTo>
                          <a:pt x="17" y="20"/>
                        </a:lnTo>
                        <a:lnTo>
                          <a:pt x="18" y="22"/>
                        </a:lnTo>
                        <a:lnTo>
                          <a:pt x="18" y="25"/>
                        </a:lnTo>
                        <a:lnTo>
                          <a:pt x="18" y="27"/>
                        </a:lnTo>
                        <a:lnTo>
                          <a:pt x="18" y="28"/>
                        </a:lnTo>
                        <a:lnTo>
                          <a:pt x="18" y="30"/>
                        </a:lnTo>
                        <a:lnTo>
                          <a:pt x="18" y="33"/>
                        </a:lnTo>
                        <a:lnTo>
                          <a:pt x="17" y="34"/>
                        </a:lnTo>
                        <a:lnTo>
                          <a:pt x="17" y="35"/>
                        </a:lnTo>
                        <a:lnTo>
                          <a:pt x="17" y="37"/>
                        </a:lnTo>
                        <a:lnTo>
                          <a:pt x="17" y="38"/>
                        </a:lnTo>
                        <a:lnTo>
                          <a:pt x="16" y="39"/>
                        </a:lnTo>
                        <a:lnTo>
                          <a:pt x="16" y="41"/>
                        </a:lnTo>
                        <a:lnTo>
                          <a:pt x="15" y="42"/>
                        </a:lnTo>
                        <a:lnTo>
                          <a:pt x="15" y="44"/>
                        </a:lnTo>
                        <a:lnTo>
                          <a:pt x="14" y="45"/>
                        </a:lnTo>
                        <a:lnTo>
                          <a:pt x="13" y="46"/>
                        </a:lnTo>
                        <a:lnTo>
                          <a:pt x="12" y="47"/>
                        </a:lnTo>
                        <a:lnTo>
                          <a:pt x="12" y="49"/>
                        </a:lnTo>
                        <a:lnTo>
                          <a:pt x="10" y="50"/>
                        </a:lnTo>
                        <a:lnTo>
                          <a:pt x="8" y="51"/>
                        </a:lnTo>
                        <a:lnTo>
                          <a:pt x="7" y="52"/>
                        </a:lnTo>
                        <a:lnTo>
                          <a:pt x="6" y="53"/>
                        </a:lnTo>
                        <a:lnTo>
                          <a:pt x="4" y="54"/>
                        </a:lnTo>
                        <a:lnTo>
                          <a:pt x="3" y="55"/>
                        </a:lnTo>
                        <a:lnTo>
                          <a:pt x="0" y="56"/>
                        </a:lnTo>
                        <a:lnTo>
                          <a:pt x="1" y="59"/>
                        </a:lnTo>
                        <a:lnTo>
                          <a:pt x="4" y="58"/>
                        </a:lnTo>
                        <a:lnTo>
                          <a:pt x="5" y="56"/>
                        </a:lnTo>
                        <a:lnTo>
                          <a:pt x="7" y="55"/>
                        </a:lnTo>
                        <a:lnTo>
                          <a:pt x="8" y="54"/>
                        </a:lnTo>
                        <a:lnTo>
                          <a:pt x="10" y="53"/>
                        </a:lnTo>
                        <a:lnTo>
                          <a:pt x="12" y="52"/>
                        </a:lnTo>
                        <a:lnTo>
                          <a:pt x="13" y="51"/>
                        </a:lnTo>
                        <a:lnTo>
                          <a:pt x="14" y="50"/>
                        </a:lnTo>
                        <a:lnTo>
                          <a:pt x="15" y="49"/>
                        </a:lnTo>
                        <a:lnTo>
                          <a:pt x="16" y="46"/>
                        </a:lnTo>
                        <a:lnTo>
                          <a:pt x="17" y="45"/>
                        </a:lnTo>
                        <a:lnTo>
                          <a:pt x="17" y="44"/>
                        </a:lnTo>
                        <a:lnTo>
                          <a:pt x="18" y="42"/>
                        </a:lnTo>
                        <a:lnTo>
                          <a:pt x="18" y="41"/>
                        </a:lnTo>
                        <a:lnTo>
                          <a:pt x="20" y="39"/>
                        </a:lnTo>
                        <a:lnTo>
                          <a:pt x="20" y="37"/>
                        </a:lnTo>
                        <a:lnTo>
                          <a:pt x="21" y="36"/>
                        </a:lnTo>
                        <a:lnTo>
                          <a:pt x="21" y="34"/>
                        </a:lnTo>
                        <a:lnTo>
                          <a:pt x="21" y="33"/>
                        </a:lnTo>
                        <a:lnTo>
                          <a:pt x="21" y="30"/>
                        </a:lnTo>
                        <a:lnTo>
                          <a:pt x="21" y="28"/>
                        </a:lnTo>
                        <a:lnTo>
                          <a:pt x="21" y="26"/>
                        </a:lnTo>
                        <a:lnTo>
                          <a:pt x="21" y="25"/>
                        </a:lnTo>
                        <a:lnTo>
                          <a:pt x="21" y="22"/>
                        </a:lnTo>
                        <a:lnTo>
                          <a:pt x="21" y="20"/>
                        </a:lnTo>
                        <a:lnTo>
                          <a:pt x="21" y="18"/>
                        </a:lnTo>
                        <a:lnTo>
                          <a:pt x="20" y="15"/>
                        </a:lnTo>
                        <a:lnTo>
                          <a:pt x="20" y="12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8" y="3"/>
                        </a:lnTo>
                        <a:lnTo>
                          <a:pt x="18" y="1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6" y="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09" name="Freeform 920"/>
                  <p:cNvSpPr>
                    <a:spLocks/>
                  </p:cNvSpPr>
                  <p:nvPr/>
                </p:nvSpPr>
                <p:spPr bwMode="auto">
                  <a:xfrm>
                    <a:off x="4472" y="1731"/>
                    <a:ext cx="21" cy="79"/>
                  </a:xfrm>
                  <a:custGeom>
                    <a:avLst/>
                    <a:gdLst>
                      <a:gd name="T0" fmla="*/ 6 w 66"/>
                      <a:gd name="T1" fmla="*/ 0 h 252"/>
                      <a:gd name="T2" fmla="*/ 6 w 66"/>
                      <a:gd name="T3" fmla="*/ 2 h 252"/>
                      <a:gd name="T4" fmla="*/ 5 w 66"/>
                      <a:gd name="T5" fmla="*/ 3 h 252"/>
                      <a:gd name="T6" fmla="*/ 5 w 66"/>
                      <a:gd name="T7" fmla="*/ 5 h 252"/>
                      <a:gd name="T8" fmla="*/ 4 w 66"/>
                      <a:gd name="T9" fmla="*/ 6 h 252"/>
                      <a:gd name="T10" fmla="*/ 4 w 66"/>
                      <a:gd name="T11" fmla="*/ 8 h 252"/>
                      <a:gd name="T12" fmla="*/ 4 w 66"/>
                      <a:gd name="T13" fmla="*/ 9 h 252"/>
                      <a:gd name="T14" fmla="*/ 3 w 66"/>
                      <a:gd name="T15" fmla="*/ 11 h 252"/>
                      <a:gd name="T16" fmla="*/ 2 w 66"/>
                      <a:gd name="T17" fmla="*/ 12 h 252"/>
                      <a:gd name="T18" fmla="*/ 2 w 66"/>
                      <a:gd name="T19" fmla="*/ 14 h 252"/>
                      <a:gd name="T20" fmla="*/ 2 w 66"/>
                      <a:gd name="T21" fmla="*/ 15 h 252"/>
                      <a:gd name="T22" fmla="*/ 1 w 66"/>
                      <a:gd name="T23" fmla="*/ 17 h 252"/>
                      <a:gd name="T24" fmla="*/ 1 w 66"/>
                      <a:gd name="T25" fmla="*/ 18 h 252"/>
                      <a:gd name="T26" fmla="*/ 1 w 66"/>
                      <a:gd name="T27" fmla="*/ 20 h 252"/>
                      <a:gd name="T28" fmla="*/ 0 w 66"/>
                      <a:gd name="T29" fmla="*/ 21 h 252"/>
                      <a:gd name="T30" fmla="*/ 0 w 66"/>
                      <a:gd name="T31" fmla="*/ 23 h 252"/>
                      <a:gd name="T32" fmla="*/ 0 w 66"/>
                      <a:gd name="T33" fmla="*/ 25 h 252"/>
                      <a:gd name="T34" fmla="*/ 0 w 66"/>
                      <a:gd name="T35" fmla="*/ 24 h 252"/>
                      <a:gd name="T36" fmla="*/ 1 w 66"/>
                      <a:gd name="T37" fmla="*/ 22 h 252"/>
                      <a:gd name="T38" fmla="*/ 1 w 66"/>
                      <a:gd name="T39" fmla="*/ 21 h 252"/>
                      <a:gd name="T40" fmla="*/ 1 w 66"/>
                      <a:gd name="T41" fmla="*/ 19 h 252"/>
                      <a:gd name="T42" fmla="*/ 1 w 66"/>
                      <a:gd name="T43" fmla="*/ 18 h 252"/>
                      <a:gd name="T44" fmla="*/ 2 w 66"/>
                      <a:gd name="T45" fmla="*/ 16 h 252"/>
                      <a:gd name="T46" fmla="*/ 2 w 66"/>
                      <a:gd name="T47" fmla="*/ 14 h 252"/>
                      <a:gd name="T48" fmla="*/ 2 w 66"/>
                      <a:gd name="T49" fmla="*/ 13 h 252"/>
                      <a:gd name="T50" fmla="*/ 3 w 66"/>
                      <a:gd name="T51" fmla="*/ 11 h 252"/>
                      <a:gd name="T52" fmla="*/ 4 w 66"/>
                      <a:gd name="T53" fmla="*/ 10 h 252"/>
                      <a:gd name="T54" fmla="*/ 4 w 66"/>
                      <a:gd name="T55" fmla="*/ 8 h 252"/>
                      <a:gd name="T56" fmla="*/ 4 w 66"/>
                      <a:gd name="T57" fmla="*/ 7 h 252"/>
                      <a:gd name="T58" fmla="*/ 5 w 66"/>
                      <a:gd name="T59" fmla="*/ 6 h 252"/>
                      <a:gd name="T60" fmla="*/ 5 w 66"/>
                      <a:gd name="T61" fmla="*/ 4 h 252"/>
                      <a:gd name="T62" fmla="*/ 6 w 66"/>
                      <a:gd name="T63" fmla="*/ 3 h 252"/>
                      <a:gd name="T64" fmla="*/ 6 w 66"/>
                      <a:gd name="T65" fmla="*/ 1 h 252"/>
                      <a:gd name="T66" fmla="*/ 7 w 66"/>
                      <a:gd name="T67" fmla="*/ 0 h 252"/>
                      <a:gd name="T68" fmla="*/ 7 w 66"/>
                      <a:gd name="T69" fmla="*/ 0 h 252"/>
                      <a:gd name="T70" fmla="*/ 7 w 66"/>
                      <a:gd name="T71" fmla="*/ 0 h 252"/>
                      <a:gd name="T72" fmla="*/ 7 w 66"/>
                      <a:gd name="T73" fmla="*/ 0 h 252"/>
                      <a:gd name="T74" fmla="*/ 7 w 66"/>
                      <a:gd name="T75" fmla="*/ 0 h 252"/>
                      <a:gd name="T76" fmla="*/ 7 w 66"/>
                      <a:gd name="T77" fmla="*/ 0 h 252"/>
                      <a:gd name="T78" fmla="*/ 7 w 66"/>
                      <a:gd name="T79" fmla="*/ 0 h 252"/>
                      <a:gd name="T80" fmla="*/ 7 w 66"/>
                      <a:gd name="T81" fmla="*/ 0 h 252"/>
                      <a:gd name="T82" fmla="*/ 7 w 66"/>
                      <a:gd name="T83" fmla="*/ 0 h 252"/>
                      <a:gd name="T84" fmla="*/ 6 w 66"/>
                      <a:gd name="T85" fmla="*/ 0 h 252"/>
                      <a:gd name="T86" fmla="*/ 6 w 66"/>
                      <a:gd name="T87" fmla="*/ 0 h 252"/>
                      <a:gd name="T88" fmla="*/ 6 w 66"/>
                      <a:gd name="T89" fmla="*/ 0 h 252"/>
                      <a:gd name="T90" fmla="*/ 6 w 66"/>
                      <a:gd name="T91" fmla="*/ 0 h 252"/>
                      <a:gd name="T92" fmla="*/ 6 w 66"/>
                      <a:gd name="T93" fmla="*/ 0 h 252"/>
                      <a:gd name="T94" fmla="*/ 6 w 66"/>
                      <a:gd name="T95" fmla="*/ 0 h 2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6" h="252">
                        <a:moveTo>
                          <a:pt x="62" y="2"/>
                        </a:moveTo>
                        <a:lnTo>
                          <a:pt x="62" y="2"/>
                        </a:lnTo>
                        <a:lnTo>
                          <a:pt x="60" y="9"/>
                        </a:lnTo>
                        <a:lnTo>
                          <a:pt x="58" y="17"/>
                        </a:lnTo>
                        <a:lnTo>
                          <a:pt x="56" y="24"/>
                        </a:lnTo>
                        <a:lnTo>
                          <a:pt x="53" y="32"/>
                        </a:lnTo>
                        <a:lnTo>
                          <a:pt x="51" y="40"/>
                        </a:lnTo>
                        <a:lnTo>
                          <a:pt x="48" y="47"/>
                        </a:lnTo>
                        <a:lnTo>
                          <a:pt x="45" y="55"/>
                        </a:lnTo>
                        <a:lnTo>
                          <a:pt x="43" y="63"/>
                        </a:lnTo>
                        <a:lnTo>
                          <a:pt x="41" y="69"/>
                        </a:lnTo>
                        <a:lnTo>
                          <a:pt x="37" y="77"/>
                        </a:lnTo>
                        <a:lnTo>
                          <a:pt x="35" y="85"/>
                        </a:lnTo>
                        <a:lnTo>
                          <a:pt x="33" y="92"/>
                        </a:lnTo>
                        <a:lnTo>
                          <a:pt x="31" y="100"/>
                        </a:lnTo>
                        <a:lnTo>
                          <a:pt x="28" y="108"/>
                        </a:lnTo>
                        <a:lnTo>
                          <a:pt x="25" y="115"/>
                        </a:lnTo>
                        <a:lnTo>
                          <a:pt x="23" y="123"/>
                        </a:lnTo>
                        <a:lnTo>
                          <a:pt x="20" y="131"/>
                        </a:lnTo>
                        <a:lnTo>
                          <a:pt x="18" y="139"/>
                        </a:lnTo>
                        <a:lnTo>
                          <a:pt x="17" y="145"/>
                        </a:lnTo>
                        <a:lnTo>
                          <a:pt x="15" y="153"/>
                        </a:lnTo>
                        <a:lnTo>
                          <a:pt x="12" y="161"/>
                        </a:lnTo>
                        <a:lnTo>
                          <a:pt x="11" y="169"/>
                        </a:lnTo>
                        <a:lnTo>
                          <a:pt x="9" y="177"/>
                        </a:lnTo>
                        <a:lnTo>
                          <a:pt x="8" y="185"/>
                        </a:lnTo>
                        <a:lnTo>
                          <a:pt x="6" y="193"/>
                        </a:lnTo>
                        <a:lnTo>
                          <a:pt x="5" y="201"/>
                        </a:lnTo>
                        <a:lnTo>
                          <a:pt x="3" y="209"/>
                        </a:lnTo>
                        <a:lnTo>
                          <a:pt x="2" y="218"/>
                        </a:lnTo>
                        <a:lnTo>
                          <a:pt x="2" y="226"/>
                        </a:lnTo>
                        <a:lnTo>
                          <a:pt x="1" y="234"/>
                        </a:lnTo>
                        <a:lnTo>
                          <a:pt x="1" y="243"/>
                        </a:lnTo>
                        <a:lnTo>
                          <a:pt x="0" y="251"/>
                        </a:lnTo>
                        <a:lnTo>
                          <a:pt x="3" y="252"/>
                        </a:lnTo>
                        <a:lnTo>
                          <a:pt x="3" y="243"/>
                        </a:lnTo>
                        <a:lnTo>
                          <a:pt x="3" y="235"/>
                        </a:lnTo>
                        <a:lnTo>
                          <a:pt x="5" y="226"/>
                        </a:lnTo>
                        <a:lnTo>
                          <a:pt x="6" y="218"/>
                        </a:lnTo>
                        <a:lnTo>
                          <a:pt x="6" y="210"/>
                        </a:lnTo>
                        <a:lnTo>
                          <a:pt x="8" y="202"/>
                        </a:lnTo>
                        <a:lnTo>
                          <a:pt x="9" y="194"/>
                        </a:lnTo>
                        <a:lnTo>
                          <a:pt x="10" y="186"/>
                        </a:lnTo>
                        <a:lnTo>
                          <a:pt x="11" y="178"/>
                        </a:lnTo>
                        <a:lnTo>
                          <a:pt x="14" y="170"/>
                        </a:lnTo>
                        <a:lnTo>
                          <a:pt x="15" y="162"/>
                        </a:lnTo>
                        <a:lnTo>
                          <a:pt x="17" y="154"/>
                        </a:lnTo>
                        <a:lnTo>
                          <a:pt x="19" y="146"/>
                        </a:lnTo>
                        <a:lnTo>
                          <a:pt x="20" y="139"/>
                        </a:lnTo>
                        <a:lnTo>
                          <a:pt x="23" y="131"/>
                        </a:lnTo>
                        <a:lnTo>
                          <a:pt x="25" y="124"/>
                        </a:lnTo>
                        <a:lnTo>
                          <a:pt x="28" y="116"/>
                        </a:lnTo>
                        <a:lnTo>
                          <a:pt x="31" y="108"/>
                        </a:lnTo>
                        <a:lnTo>
                          <a:pt x="33" y="101"/>
                        </a:lnTo>
                        <a:lnTo>
                          <a:pt x="35" y="93"/>
                        </a:lnTo>
                        <a:lnTo>
                          <a:pt x="37" y="85"/>
                        </a:lnTo>
                        <a:lnTo>
                          <a:pt x="40" y="78"/>
                        </a:lnTo>
                        <a:lnTo>
                          <a:pt x="43" y="71"/>
                        </a:lnTo>
                        <a:lnTo>
                          <a:pt x="45" y="64"/>
                        </a:lnTo>
                        <a:lnTo>
                          <a:pt x="48" y="56"/>
                        </a:lnTo>
                        <a:lnTo>
                          <a:pt x="50" y="48"/>
                        </a:lnTo>
                        <a:lnTo>
                          <a:pt x="53" y="41"/>
                        </a:lnTo>
                        <a:lnTo>
                          <a:pt x="56" y="33"/>
                        </a:lnTo>
                        <a:lnTo>
                          <a:pt x="58" y="25"/>
                        </a:lnTo>
                        <a:lnTo>
                          <a:pt x="60" y="18"/>
                        </a:lnTo>
                        <a:lnTo>
                          <a:pt x="62" y="10"/>
                        </a:lnTo>
                        <a:lnTo>
                          <a:pt x="65" y="2"/>
                        </a:lnTo>
                        <a:lnTo>
                          <a:pt x="66" y="2"/>
                        </a:lnTo>
                        <a:lnTo>
                          <a:pt x="65" y="2"/>
                        </a:lnTo>
                        <a:lnTo>
                          <a:pt x="65" y="1"/>
                        </a:lnTo>
                        <a:lnTo>
                          <a:pt x="63" y="0"/>
                        </a:lnTo>
                        <a:lnTo>
                          <a:pt x="63" y="1"/>
                        </a:lnTo>
                        <a:lnTo>
                          <a:pt x="62" y="1"/>
                        </a:lnTo>
                        <a:lnTo>
                          <a:pt x="62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0" name="Freeform 921"/>
                  <p:cNvSpPr>
                    <a:spLocks/>
                  </p:cNvSpPr>
                  <p:nvPr/>
                </p:nvSpPr>
                <p:spPr bwMode="auto">
                  <a:xfrm>
                    <a:off x="4488" y="1713"/>
                    <a:ext cx="5" cy="18"/>
                  </a:xfrm>
                  <a:custGeom>
                    <a:avLst/>
                    <a:gdLst>
                      <a:gd name="T0" fmla="*/ 0 w 16"/>
                      <a:gd name="T1" fmla="*/ 0 h 55"/>
                      <a:gd name="T2" fmla="*/ 0 w 16"/>
                      <a:gd name="T3" fmla="*/ 1 h 55"/>
                      <a:gd name="T4" fmla="*/ 0 w 16"/>
                      <a:gd name="T5" fmla="*/ 1 h 55"/>
                      <a:gd name="T6" fmla="*/ 1 w 16"/>
                      <a:gd name="T7" fmla="*/ 1 h 55"/>
                      <a:gd name="T8" fmla="*/ 1 w 16"/>
                      <a:gd name="T9" fmla="*/ 2 h 55"/>
                      <a:gd name="T10" fmla="*/ 1 w 16"/>
                      <a:gd name="T11" fmla="*/ 2 h 55"/>
                      <a:gd name="T12" fmla="*/ 1 w 16"/>
                      <a:gd name="T13" fmla="*/ 2 h 55"/>
                      <a:gd name="T14" fmla="*/ 1 w 16"/>
                      <a:gd name="T15" fmla="*/ 3 h 55"/>
                      <a:gd name="T16" fmla="*/ 1 w 16"/>
                      <a:gd name="T17" fmla="*/ 3 h 55"/>
                      <a:gd name="T18" fmla="*/ 1 w 16"/>
                      <a:gd name="T19" fmla="*/ 3 h 55"/>
                      <a:gd name="T20" fmla="*/ 1 w 16"/>
                      <a:gd name="T21" fmla="*/ 3 h 55"/>
                      <a:gd name="T22" fmla="*/ 1 w 16"/>
                      <a:gd name="T23" fmla="*/ 4 h 55"/>
                      <a:gd name="T24" fmla="*/ 1 w 16"/>
                      <a:gd name="T25" fmla="*/ 4 h 55"/>
                      <a:gd name="T26" fmla="*/ 1 w 16"/>
                      <a:gd name="T27" fmla="*/ 5 h 55"/>
                      <a:gd name="T28" fmla="*/ 1 w 16"/>
                      <a:gd name="T29" fmla="*/ 5 h 55"/>
                      <a:gd name="T30" fmla="*/ 1 w 16"/>
                      <a:gd name="T31" fmla="*/ 5 h 55"/>
                      <a:gd name="T32" fmla="*/ 1 w 16"/>
                      <a:gd name="T33" fmla="*/ 6 h 55"/>
                      <a:gd name="T34" fmla="*/ 2 w 16"/>
                      <a:gd name="T35" fmla="*/ 6 h 55"/>
                      <a:gd name="T36" fmla="*/ 2 w 16"/>
                      <a:gd name="T37" fmla="*/ 5 h 55"/>
                      <a:gd name="T38" fmla="*/ 2 w 16"/>
                      <a:gd name="T39" fmla="*/ 5 h 55"/>
                      <a:gd name="T40" fmla="*/ 2 w 16"/>
                      <a:gd name="T41" fmla="*/ 4 h 55"/>
                      <a:gd name="T42" fmla="*/ 2 w 16"/>
                      <a:gd name="T43" fmla="*/ 4 h 55"/>
                      <a:gd name="T44" fmla="*/ 2 w 16"/>
                      <a:gd name="T45" fmla="*/ 4 h 55"/>
                      <a:gd name="T46" fmla="*/ 2 w 16"/>
                      <a:gd name="T47" fmla="*/ 3 h 55"/>
                      <a:gd name="T48" fmla="*/ 1 w 16"/>
                      <a:gd name="T49" fmla="*/ 3 h 55"/>
                      <a:gd name="T50" fmla="*/ 1 w 16"/>
                      <a:gd name="T51" fmla="*/ 3 h 55"/>
                      <a:gd name="T52" fmla="*/ 1 w 16"/>
                      <a:gd name="T53" fmla="*/ 2 h 55"/>
                      <a:gd name="T54" fmla="*/ 1 w 16"/>
                      <a:gd name="T55" fmla="*/ 2 h 55"/>
                      <a:gd name="T56" fmla="*/ 1 w 16"/>
                      <a:gd name="T57" fmla="*/ 2 h 55"/>
                      <a:gd name="T58" fmla="*/ 1 w 16"/>
                      <a:gd name="T59" fmla="*/ 1 h 55"/>
                      <a:gd name="T60" fmla="*/ 1 w 16"/>
                      <a:gd name="T61" fmla="*/ 1 h 55"/>
                      <a:gd name="T62" fmla="*/ 1 w 16"/>
                      <a:gd name="T63" fmla="*/ 1 h 55"/>
                      <a:gd name="T64" fmla="*/ 0 w 16"/>
                      <a:gd name="T65" fmla="*/ 0 h 55"/>
                      <a:gd name="T66" fmla="*/ 0 w 16"/>
                      <a:gd name="T67" fmla="*/ 0 h 55"/>
                      <a:gd name="T68" fmla="*/ 0 w 16"/>
                      <a:gd name="T69" fmla="*/ 0 h 55"/>
                      <a:gd name="T70" fmla="*/ 0 w 16"/>
                      <a:gd name="T71" fmla="*/ 0 h 55"/>
                      <a:gd name="T72" fmla="*/ 0 w 16"/>
                      <a:gd name="T73" fmla="*/ 0 h 55"/>
                      <a:gd name="T74" fmla="*/ 0 w 16"/>
                      <a:gd name="T75" fmla="*/ 0 h 55"/>
                      <a:gd name="T76" fmla="*/ 0 w 16"/>
                      <a:gd name="T77" fmla="*/ 0 h 55"/>
                      <a:gd name="T78" fmla="*/ 0 w 16"/>
                      <a:gd name="T79" fmla="*/ 0 h 55"/>
                      <a:gd name="T80" fmla="*/ 0 w 16"/>
                      <a:gd name="T81" fmla="*/ 0 h 55"/>
                      <a:gd name="T82" fmla="*/ 0 w 16"/>
                      <a:gd name="T83" fmla="*/ 0 h 55"/>
                      <a:gd name="T84" fmla="*/ 0 w 16"/>
                      <a:gd name="T85" fmla="*/ 0 h 55"/>
                      <a:gd name="T86" fmla="*/ 0 w 16"/>
                      <a:gd name="T87" fmla="*/ 0 h 55"/>
                      <a:gd name="T88" fmla="*/ 0 w 16"/>
                      <a:gd name="T89" fmla="*/ 0 h 5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6" h="55">
                        <a:moveTo>
                          <a:pt x="0" y="2"/>
                        </a:move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2" y="6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5" y="10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8" y="17"/>
                        </a:lnTo>
                        <a:lnTo>
                          <a:pt x="8" y="18"/>
                        </a:lnTo>
                        <a:lnTo>
                          <a:pt x="9" y="19"/>
                        </a:lnTo>
                        <a:lnTo>
                          <a:pt x="9" y="21"/>
                        </a:lnTo>
                        <a:lnTo>
                          <a:pt x="10" y="23"/>
                        </a:lnTo>
                        <a:lnTo>
                          <a:pt x="10" y="24"/>
                        </a:lnTo>
                        <a:lnTo>
                          <a:pt x="11" y="25"/>
                        </a:lnTo>
                        <a:lnTo>
                          <a:pt x="11" y="27"/>
                        </a:lnTo>
                        <a:lnTo>
                          <a:pt x="11" y="29"/>
                        </a:lnTo>
                        <a:lnTo>
                          <a:pt x="12" y="30"/>
                        </a:lnTo>
                        <a:lnTo>
                          <a:pt x="12" y="32"/>
                        </a:lnTo>
                        <a:lnTo>
                          <a:pt x="12" y="33"/>
                        </a:lnTo>
                        <a:lnTo>
                          <a:pt x="12" y="35"/>
                        </a:lnTo>
                        <a:lnTo>
                          <a:pt x="14" y="36"/>
                        </a:lnTo>
                        <a:lnTo>
                          <a:pt x="14" y="39"/>
                        </a:lnTo>
                        <a:lnTo>
                          <a:pt x="14" y="40"/>
                        </a:lnTo>
                        <a:lnTo>
                          <a:pt x="14" y="42"/>
                        </a:lnTo>
                        <a:lnTo>
                          <a:pt x="14" y="43"/>
                        </a:lnTo>
                        <a:lnTo>
                          <a:pt x="14" y="46"/>
                        </a:lnTo>
                        <a:lnTo>
                          <a:pt x="12" y="48"/>
                        </a:lnTo>
                        <a:lnTo>
                          <a:pt x="12" y="50"/>
                        </a:lnTo>
                        <a:lnTo>
                          <a:pt x="12" y="51"/>
                        </a:lnTo>
                        <a:lnTo>
                          <a:pt x="12" y="53"/>
                        </a:lnTo>
                        <a:lnTo>
                          <a:pt x="15" y="55"/>
                        </a:lnTo>
                        <a:lnTo>
                          <a:pt x="15" y="52"/>
                        </a:lnTo>
                        <a:lnTo>
                          <a:pt x="16" y="50"/>
                        </a:lnTo>
                        <a:lnTo>
                          <a:pt x="16" y="48"/>
                        </a:lnTo>
                        <a:lnTo>
                          <a:pt x="16" y="46"/>
                        </a:lnTo>
                        <a:lnTo>
                          <a:pt x="16" y="43"/>
                        </a:lnTo>
                        <a:lnTo>
                          <a:pt x="16" y="42"/>
                        </a:lnTo>
                        <a:lnTo>
                          <a:pt x="16" y="40"/>
                        </a:lnTo>
                        <a:lnTo>
                          <a:pt x="16" y="38"/>
                        </a:lnTo>
                        <a:lnTo>
                          <a:pt x="16" y="36"/>
                        </a:lnTo>
                        <a:lnTo>
                          <a:pt x="16" y="34"/>
                        </a:lnTo>
                        <a:lnTo>
                          <a:pt x="15" y="33"/>
                        </a:lnTo>
                        <a:lnTo>
                          <a:pt x="15" y="31"/>
                        </a:lnTo>
                        <a:lnTo>
                          <a:pt x="15" y="30"/>
                        </a:lnTo>
                        <a:lnTo>
                          <a:pt x="15" y="27"/>
                        </a:lnTo>
                        <a:lnTo>
                          <a:pt x="14" y="26"/>
                        </a:lnTo>
                        <a:lnTo>
                          <a:pt x="14" y="24"/>
                        </a:lnTo>
                        <a:lnTo>
                          <a:pt x="12" y="23"/>
                        </a:lnTo>
                        <a:lnTo>
                          <a:pt x="12" y="22"/>
                        </a:lnTo>
                        <a:lnTo>
                          <a:pt x="12" y="19"/>
                        </a:lnTo>
                        <a:lnTo>
                          <a:pt x="11" y="18"/>
                        </a:lnTo>
                        <a:lnTo>
                          <a:pt x="10" y="17"/>
                        </a:lnTo>
                        <a:lnTo>
                          <a:pt x="10" y="15"/>
                        </a:lnTo>
                        <a:lnTo>
                          <a:pt x="9" y="14"/>
                        </a:lnTo>
                        <a:lnTo>
                          <a:pt x="9" y="13"/>
                        </a:lnTo>
                        <a:lnTo>
                          <a:pt x="8" y="12"/>
                        </a:lnTo>
                        <a:lnTo>
                          <a:pt x="8" y="9"/>
                        </a:lnTo>
                        <a:lnTo>
                          <a:pt x="7" y="8"/>
                        </a:lnTo>
                        <a:lnTo>
                          <a:pt x="6" y="7"/>
                        </a:lnTo>
                        <a:lnTo>
                          <a:pt x="5" y="6"/>
                        </a:lnTo>
                        <a:lnTo>
                          <a:pt x="5" y="4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1" name="Freeform 922"/>
                  <p:cNvSpPr>
                    <a:spLocks/>
                  </p:cNvSpPr>
                  <p:nvPr/>
                </p:nvSpPr>
                <p:spPr bwMode="auto">
                  <a:xfrm>
                    <a:off x="4477" y="1653"/>
                    <a:ext cx="13" cy="62"/>
                  </a:xfrm>
                  <a:custGeom>
                    <a:avLst/>
                    <a:gdLst>
                      <a:gd name="T0" fmla="*/ 0 w 38"/>
                      <a:gd name="T1" fmla="*/ 0 h 195"/>
                      <a:gd name="T2" fmla="*/ 0 w 38"/>
                      <a:gd name="T3" fmla="*/ 1 h 195"/>
                      <a:gd name="T4" fmla="*/ 0 w 38"/>
                      <a:gd name="T5" fmla="*/ 3 h 195"/>
                      <a:gd name="T6" fmla="*/ 1 w 38"/>
                      <a:gd name="T7" fmla="*/ 4 h 195"/>
                      <a:gd name="T8" fmla="*/ 1 w 38"/>
                      <a:gd name="T9" fmla="*/ 5 h 195"/>
                      <a:gd name="T10" fmla="*/ 1 w 38"/>
                      <a:gd name="T11" fmla="*/ 6 h 195"/>
                      <a:gd name="T12" fmla="*/ 1 w 38"/>
                      <a:gd name="T13" fmla="*/ 8 h 195"/>
                      <a:gd name="T14" fmla="*/ 1 w 38"/>
                      <a:gd name="T15" fmla="*/ 9 h 195"/>
                      <a:gd name="T16" fmla="*/ 2 w 38"/>
                      <a:gd name="T17" fmla="*/ 10 h 195"/>
                      <a:gd name="T18" fmla="*/ 2 w 38"/>
                      <a:gd name="T19" fmla="*/ 11 h 195"/>
                      <a:gd name="T20" fmla="*/ 2 w 38"/>
                      <a:gd name="T21" fmla="*/ 12 h 195"/>
                      <a:gd name="T22" fmla="*/ 2 w 38"/>
                      <a:gd name="T23" fmla="*/ 13 h 195"/>
                      <a:gd name="T24" fmla="*/ 3 w 38"/>
                      <a:gd name="T25" fmla="*/ 15 h 195"/>
                      <a:gd name="T26" fmla="*/ 3 w 38"/>
                      <a:gd name="T27" fmla="*/ 16 h 195"/>
                      <a:gd name="T28" fmla="*/ 3 w 38"/>
                      <a:gd name="T29" fmla="*/ 17 h 195"/>
                      <a:gd name="T30" fmla="*/ 4 w 38"/>
                      <a:gd name="T31" fmla="*/ 18 h 195"/>
                      <a:gd name="T32" fmla="*/ 4 w 38"/>
                      <a:gd name="T33" fmla="*/ 20 h 195"/>
                      <a:gd name="T34" fmla="*/ 4 w 38"/>
                      <a:gd name="T35" fmla="*/ 19 h 195"/>
                      <a:gd name="T36" fmla="*/ 4 w 38"/>
                      <a:gd name="T37" fmla="*/ 18 h 195"/>
                      <a:gd name="T38" fmla="*/ 3 w 38"/>
                      <a:gd name="T39" fmla="*/ 17 h 195"/>
                      <a:gd name="T40" fmla="*/ 3 w 38"/>
                      <a:gd name="T41" fmla="*/ 15 h 195"/>
                      <a:gd name="T42" fmla="*/ 3 w 38"/>
                      <a:gd name="T43" fmla="*/ 14 h 195"/>
                      <a:gd name="T44" fmla="*/ 2 w 38"/>
                      <a:gd name="T45" fmla="*/ 13 h 195"/>
                      <a:gd name="T46" fmla="*/ 2 w 38"/>
                      <a:gd name="T47" fmla="*/ 11 h 195"/>
                      <a:gd name="T48" fmla="*/ 2 w 38"/>
                      <a:gd name="T49" fmla="*/ 10 h 195"/>
                      <a:gd name="T50" fmla="*/ 2 w 38"/>
                      <a:gd name="T51" fmla="*/ 9 h 195"/>
                      <a:gd name="T52" fmla="*/ 2 w 38"/>
                      <a:gd name="T53" fmla="*/ 8 h 195"/>
                      <a:gd name="T54" fmla="*/ 1 w 38"/>
                      <a:gd name="T55" fmla="*/ 7 h 195"/>
                      <a:gd name="T56" fmla="*/ 1 w 38"/>
                      <a:gd name="T57" fmla="*/ 6 h 195"/>
                      <a:gd name="T58" fmla="*/ 1 w 38"/>
                      <a:gd name="T59" fmla="*/ 4 h 195"/>
                      <a:gd name="T60" fmla="*/ 1 w 38"/>
                      <a:gd name="T61" fmla="*/ 3 h 195"/>
                      <a:gd name="T62" fmla="*/ 1 w 38"/>
                      <a:gd name="T63" fmla="*/ 2 h 195"/>
                      <a:gd name="T64" fmla="*/ 0 w 38"/>
                      <a:gd name="T65" fmla="*/ 1 h 195"/>
                      <a:gd name="T66" fmla="*/ 0 w 38"/>
                      <a:gd name="T67" fmla="*/ 0 h 195"/>
                      <a:gd name="T68" fmla="*/ 0 w 38"/>
                      <a:gd name="T69" fmla="*/ 0 h 195"/>
                      <a:gd name="T70" fmla="*/ 0 w 38"/>
                      <a:gd name="T71" fmla="*/ 0 h 195"/>
                      <a:gd name="T72" fmla="*/ 0 w 38"/>
                      <a:gd name="T73" fmla="*/ 0 h 195"/>
                      <a:gd name="T74" fmla="*/ 0 w 38"/>
                      <a:gd name="T75" fmla="*/ 0 h 195"/>
                      <a:gd name="T76" fmla="*/ 0 w 38"/>
                      <a:gd name="T77" fmla="*/ 0 h 195"/>
                      <a:gd name="T78" fmla="*/ 0 w 38"/>
                      <a:gd name="T79" fmla="*/ 0 h 195"/>
                      <a:gd name="T80" fmla="*/ 0 w 38"/>
                      <a:gd name="T81" fmla="*/ 0 h 195"/>
                      <a:gd name="T82" fmla="*/ 0 w 38"/>
                      <a:gd name="T83" fmla="*/ 0 h 195"/>
                      <a:gd name="T84" fmla="*/ 0 w 38"/>
                      <a:gd name="T85" fmla="*/ 0 h 195"/>
                      <a:gd name="T86" fmla="*/ 0 w 38"/>
                      <a:gd name="T87" fmla="*/ 0 h 195"/>
                      <a:gd name="T88" fmla="*/ 0 w 38"/>
                      <a:gd name="T89" fmla="*/ 0 h 195"/>
                      <a:gd name="T90" fmla="*/ 0 w 38"/>
                      <a:gd name="T91" fmla="*/ 0 h 19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8" h="195">
                        <a:moveTo>
                          <a:pt x="3" y="0"/>
                        </a:moveTo>
                        <a:lnTo>
                          <a:pt x="1" y="1"/>
                        </a:lnTo>
                        <a:lnTo>
                          <a:pt x="1" y="8"/>
                        </a:lnTo>
                        <a:lnTo>
                          <a:pt x="2" y="14"/>
                        </a:lnTo>
                        <a:lnTo>
                          <a:pt x="3" y="21"/>
                        </a:lnTo>
                        <a:lnTo>
                          <a:pt x="4" y="26"/>
                        </a:lnTo>
                        <a:lnTo>
                          <a:pt x="6" y="32"/>
                        </a:lnTo>
                        <a:lnTo>
                          <a:pt x="7" y="39"/>
                        </a:lnTo>
                        <a:lnTo>
                          <a:pt x="7" y="45"/>
                        </a:lnTo>
                        <a:lnTo>
                          <a:pt x="8" y="50"/>
                        </a:lnTo>
                        <a:lnTo>
                          <a:pt x="9" y="56"/>
                        </a:lnTo>
                        <a:lnTo>
                          <a:pt x="9" y="63"/>
                        </a:lnTo>
                        <a:lnTo>
                          <a:pt x="10" y="68"/>
                        </a:lnTo>
                        <a:lnTo>
                          <a:pt x="11" y="74"/>
                        </a:lnTo>
                        <a:lnTo>
                          <a:pt x="11" y="80"/>
                        </a:lnTo>
                        <a:lnTo>
                          <a:pt x="12" y="85"/>
                        </a:lnTo>
                        <a:lnTo>
                          <a:pt x="13" y="91"/>
                        </a:lnTo>
                        <a:lnTo>
                          <a:pt x="15" y="97"/>
                        </a:lnTo>
                        <a:lnTo>
                          <a:pt x="15" y="102"/>
                        </a:lnTo>
                        <a:lnTo>
                          <a:pt x="16" y="108"/>
                        </a:lnTo>
                        <a:lnTo>
                          <a:pt x="17" y="115"/>
                        </a:lnTo>
                        <a:lnTo>
                          <a:pt x="18" y="120"/>
                        </a:lnTo>
                        <a:lnTo>
                          <a:pt x="19" y="126"/>
                        </a:lnTo>
                        <a:lnTo>
                          <a:pt x="20" y="133"/>
                        </a:lnTo>
                        <a:lnTo>
                          <a:pt x="21" y="139"/>
                        </a:lnTo>
                        <a:lnTo>
                          <a:pt x="23" y="144"/>
                        </a:lnTo>
                        <a:lnTo>
                          <a:pt x="24" y="151"/>
                        </a:lnTo>
                        <a:lnTo>
                          <a:pt x="26" y="157"/>
                        </a:lnTo>
                        <a:lnTo>
                          <a:pt x="27" y="164"/>
                        </a:lnTo>
                        <a:lnTo>
                          <a:pt x="28" y="169"/>
                        </a:lnTo>
                        <a:lnTo>
                          <a:pt x="30" y="176"/>
                        </a:lnTo>
                        <a:lnTo>
                          <a:pt x="32" y="183"/>
                        </a:lnTo>
                        <a:lnTo>
                          <a:pt x="34" y="189"/>
                        </a:lnTo>
                        <a:lnTo>
                          <a:pt x="36" y="195"/>
                        </a:lnTo>
                        <a:lnTo>
                          <a:pt x="38" y="194"/>
                        </a:lnTo>
                        <a:lnTo>
                          <a:pt x="36" y="189"/>
                        </a:lnTo>
                        <a:lnTo>
                          <a:pt x="34" y="182"/>
                        </a:lnTo>
                        <a:lnTo>
                          <a:pt x="33" y="175"/>
                        </a:lnTo>
                        <a:lnTo>
                          <a:pt x="30" y="169"/>
                        </a:lnTo>
                        <a:lnTo>
                          <a:pt x="29" y="162"/>
                        </a:lnTo>
                        <a:lnTo>
                          <a:pt x="27" y="156"/>
                        </a:lnTo>
                        <a:lnTo>
                          <a:pt x="26" y="150"/>
                        </a:lnTo>
                        <a:lnTo>
                          <a:pt x="25" y="144"/>
                        </a:lnTo>
                        <a:lnTo>
                          <a:pt x="24" y="138"/>
                        </a:lnTo>
                        <a:lnTo>
                          <a:pt x="23" y="132"/>
                        </a:lnTo>
                        <a:lnTo>
                          <a:pt x="21" y="126"/>
                        </a:lnTo>
                        <a:lnTo>
                          <a:pt x="20" y="119"/>
                        </a:lnTo>
                        <a:lnTo>
                          <a:pt x="19" y="114"/>
                        </a:lnTo>
                        <a:lnTo>
                          <a:pt x="18" y="108"/>
                        </a:lnTo>
                        <a:lnTo>
                          <a:pt x="18" y="102"/>
                        </a:lnTo>
                        <a:lnTo>
                          <a:pt x="17" y="97"/>
                        </a:lnTo>
                        <a:lnTo>
                          <a:pt x="16" y="91"/>
                        </a:lnTo>
                        <a:lnTo>
                          <a:pt x="15" y="84"/>
                        </a:lnTo>
                        <a:lnTo>
                          <a:pt x="15" y="79"/>
                        </a:lnTo>
                        <a:lnTo>
                          <a:pt x="13" y="73"/>
                        </a:lnTo>
                        <a:lnTo>
                          <a:pt x="12" y="67"/>
                        </a:lnTo>
                        <a:lnTo>
                          <a:pt x="12" y="62"/>
                        </a:lnTo>
                        <a:lnTo>
                          <a:pt x="11" y="56"/>
                        </a:lnTo>
                        <a:lnTo>
                          <a:pt x="10" y="50"/>
                        </a:lnTo>
                        <a:lnTo>
                          <a:pt x="9" y="43"/>
                        </a:lnTo>
                        <a:lnTo>
                          <a:pt x="9" y="38"/>
                        </a:lnTo>
                        <a:lnTo>
                          <a:pt x="8" y="32"/>
                        </a:lnTo>
                        <a:lnTo>
                          <a:pt x="7" y="26"/>
                        </a:lnTo>
                        <a:lnTo>
                          <a:pt x="6" y="20"/>
                        </a:lnTo>
                        <a:lnTo>
                          <a:pt x="6" y="14"/>
                        </a:lnTo>
                        <a:lnTo>
                          <a:pt x="4" y="7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2" name="Freeform 923"/>
                  <p:cNvSpPr>
                    <a:spLocks/>
                  </p:cNvSpPr>
                  <p:nvPr/>
                </p:nvSpPr>
                <p:spPr bwMode="auto">
                  <a:xfrm>
                    <a:off x="4477" y="1653"/>
                    <a:ext cx="6" cy="29"/>
                  </a:xfrm>
                  <a:custGeom>
                    <a:avLst/>
                    <a:gdLst>
                      <a:gd name="T0" fmla="*/ 2 w 19"/>
                      <a:gd name="T1" fmla="*/ 9 h 93"/>
                      <a:gd name="T2" fmla="*/ 2 w 19"/>
                      <a:gd name="T3" fmla="*/ 8 h 93"/>
                      <a:gd name="T4" fmla="*/ 2 w 19"/>
                      <a:gd name="T5" fmla="*/ 7 h 93"/>
                      <a:gd name="T6" fmla="*/ 2 w 19"/>
                      <a:gd name="T7" fmla="*/ 7 h 93"/>
                      <a:gd name="T8" fmla="*/ 2 w 19"/>
                      <a:gd name="T9" fmla="*/ 6 h 93"/>
                      <a:gd name="T10" fmla="*/ 2 w 19"/>
                      <a:gd name="T11" fmla="*/ 6 h 93"/>
                      <a:gd name="T12" fmla="*/ 2 w 19"/>
                      <a:gd name="T13" fmla="*/ 5 h 93"/>
                      <a:gd name="T14" fmla="*/ 2 w 19"/>
                      <a:gd name="T15" fmla="*/ 4 h 93"/>
                      <a:gd name="T16" fmla="*/ 2 w 19"/>
                      <a:gd name="T17" fmla="*/ 4 h 93"/>
                      <a:gd name="T18" fmla="*/ 2 w 19"/>
                      <a:gd name="T19" fmla="*/ 3 h 93"/>
                      <a:gd name="T20" fmla="*/ 1 w 19"/>
                      <a:gd name="T21" fmla="*/ 3 h 93"/>
                      <a:gd name="T22" fmla="*/ 1 w 19"/>
                      <a:gd name="T23" fmla="*/ 2 h 93"/>
                      <a:gd name="T24" fmla="*/ 1 w 19"/>
                      <a:gd name="T25" fmla="*/ 2 h 93"/>
                      <a:gd name="T26" fmla="*/ 1 w 19"/>
                      <a:gd name="T27" fmla="*/ 1 h 93"/>
                      <a:gd name="T28" fmla="*/ 1 w 19"/>
                      <a:gd name="T29" fmla="*/ 1 h 93"/>
                      <a:gd name="T30" fmla="*/ 0 w 19"/>
                      <a:gd name="T31" fmla="*/ 1 h 93"/>
                      <a:gd name="T32" fmla="*/ 0 w 19"/>
                      <a:gd name="T33" fmla="*/ 0 h 93"/>
                      <a:gd name="T34" fmla="*/ 0 w 19"/>
                      <a:gd name="T35" fmla="*/ 0 h 93"/>
                      <a:gd name="T36" fmla="*/ 0 w 19"/>
                      <a:gd name="T37" fmla="*/ 1 h 93"/>
                      <a:gd name="T38" fmla="*/ 1 w 19"/>
                      <a:gd name="T39" fmla="*/ 1 h 93"/>
                      <a:gd name="T40" fmla="*/ 1 w 19"/>
                      <a:gd name="T41" fmla="*/ 2 h 93"/>
                      <a:gd name="T42" fmla="*/ 1 w 19"/>
                      <a:gd name="T43" fmla="*/ 2 h 93"/>
                      <a:gd name="T44" fmla="*/ 1 w 19"/>
                      <a:gd name="T45" fmla="*/ 3 h 93"/>
                      <a:gd name="T46" fmla="*/ 1 w 19"/>
                      <a:gd name="T47" fmla="*/ 3 h 93"/>
                      <a:gd name="T48" fmla="*/ 1 w 19"/>
                      <a:gd name="T49" fmla="*/ 4 h 93"/>
                      <a:gd name="T50" fmla="*/ 1 w 19"/>
                      <a:gd name="T51" fmla="*/ 4 h 93"/>
                      <a:gd name="T52" fmla="*/ 2 w 19"/>
                      <a:gd name="T53" fmla="*/ 5 h 93"/>
                      <a:gd name="T54" fmla="*/ 2 w 19"/>
                      <a:gd name="T55" fmla="*/ 5 h 93"/>
                      <a:gd name="T56" fmla="*/ 2 w 19"/>
                      <a:gd name="T57" fmla="*/ 6 h 93"/>
                      <a:gd name="T58" fmla="*/ 2 w 19"/>
                      <a:gd name="T59" fmla="*/ 7 h 93"/>
                      <a:gd name="T60" fmla="*/ 2 w 19"/>
                      <a:gd name="T61" fmla="*/ 7 h 93"/>
                      <a:gd name="T62" fmla="*/ 2 w 19"/>
                      <a:gd name="T63" fmla="*/ 8 h 93"/>
                      <a:gd name="T64" fmla="*/ 2 w 19"/>
                      <a:gd name="T65" fmla="*/ 8 h 93"/>
                      <a:gd name="T66" fmla="*/ 2 w 19"/>
                      <a:gd name="T67" fmla="*/ 9 h 93"/>
                      <a:gd name="T68" fmla="*/ 2 w 19"/>
                      <a:gd name="T69" fmla="*/ 9 h 93"/>
                      <a:gd name="T70" fmla="*/ 2 w 19"/>
                      <a:gd name="T71" fmla="*/ 9 h 93"/>
                      <a:gd name="T72" fmla="*/ 2 w 19"/>
                      <a:gd name="T73" fmla="*/ 9 h 93"/>
                      <a:gd name="T74" fmla="*/ 2 w 19"/>
                      <a:gd name="T75" fmla="*/ 9 h 93"/>
                      <a:gd name="T76" fmla="*/ 2 w 19"/>
                      <a:gd name="T77" fmla="*/ 9 h 93"/>
                      <a:gd name="T78" fmla="*/ 2 w 19"/>
                      <a:gd name="T79" fmla="*/ 9 h 93"/>
                      <a:gd name="T80" fmla="*/ 2 w 19"/>
                      <a:gd name="T81" fmla="*/ 9 h 93"/>
                      <a:gd name="T82" fmla="*/ 2 w 19"/>
                      <a:gd name="T83" fmla="*/ 9 h 93"/>
                      <a:gd name="T84" fmla="*/ 2 w 19"/>
                      <a:gd name="T85" fmla="*/ 9 h 93"/>
                      <a:gd name="T86" fmla="*/ 2 w 19"/>
                      <a:gd name="T87" fmla="*/ 9 h 93"/>
                      <a:gd name="T88" fmla="*/ 2 w 19"/>
                      <a:gd name="T89" fmla="*/ 9 h 93"/>
                      <a:gd name="T90" fmla="*/ 2 w 19"/>
                      <a:gd name="T91" fmla="*/ 9 h 9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9" h="93">
                        <a:moveTo>
                          <a:pt x="16" y="92"/>
                        </a:moveTo>
                        <a:lnTo>
                          <a:pt x="19" y="92"/>
                        </a:lnTo>
                        <a:lnTo>
                          <a:pt x="19" y="88"/>
                        </a:lnTo>
                        <a:lnTo>
                          <a:pt x="19" y="84"/>
                        </a:lnTo>
                        <a:lnTo>
                          <a:pt x="19" y="81"/>
                        </a:lnTo>
                        <a:lnTo>
                          <a:pt x="19" y="78"/>
                        </a:lnTo>
                        <a:lnTo>
                          <a:pt x="19" y="74"/>
                        </a:lnTo>
                        <a:lnTo>
                          <a:pt x="18" y="71"/>
                        </a:lnTo>
                        <a:lnTo>
                          <a:pt x="18" y="67"/>
                        </a:lnTo>
                        <a:lnTo>
                          <a:pt x="18" y="65"/>
                        </a:lnTo>
                        <a:lnTo>
                          <a:pt x="18" y="62"/>
                        </a:lnTo>
                        <a:lnTo>
                          <a:pt x="18" y="58"/>
                        </a:lnTo>
                        <a:lnTo>
                          <a:pt x="17" y="55"/>
                        </a:lnTo>
                        <a:lnTo>
                          <a:pt x="17" y="53"/>
                        </a:lnTo>
                        <a:lnTo>
                          <a:pt x="17" y="49"/>
                        </a:lnTo>
                        <a:lnTo>
                          <a:pt x="16" y="46"/>
                        </a:lnTo>
                        <a:lnTo>
                          <a:pt x="16" y="44"/>
                        </a:lnTo>
                        <a:lnTo>
                          <a:pt x="16" y="40"/>
                        </a:lnTo>
                        <a:lnTo>
                          <a:pt x="15" y="38"/>
                        </a:lnTo>
                        <a:lnTo>
                          <a:pt x="15" y="34"/>
                        </a:lnTo>
                        <a:lnTo>
                          <a:pt x="14" y="32"/>
                        </a:lnTo>
                        <a:lnTo>
                          <a:pt x="12" y="30"/>
                        </a:lnTo>
                        <a:lnTo>
                          <a:pt x="12" y="27"/>
                        </a:lnTo>
                        <a:lnTo>
                          <a:pt x="11" y="24"/>
                        </a:lnTo>
                        <a:lnTo>
                          <a:pt x="10" y="22"/>
                        </a:lnTo>
                        <a:lnTo>
                          <a:pt x="10" y="20"/>
                        </a:lnTo>
                        <a:lnTo>
                          <a:pt x="9" y="17"/>
                        </a:lnTo>
                        <a:lnTo>
                          <a:pt x="8" y="14"/>
                        </a:lnTo>
                        <a:lnTo>
                          <a:pt x="7" y="12"/>
                        </a:lnTo>
                        <a:lnTo>
                          <a:pt x="6" y="10"/>
                        </a:lnTo>
                        <a:lnTo>
                          <a:pt x="5" y="7"/>
                        </a:lnTo>
                        <a:lnTo>
                          <a:pt x="3" y="5"/>
                        </a:lnTo>
                        <a:lnTo>
                          <a:pt x="3" y="3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  <a:lnTo>
                          <a:pt x="2" y="6"/>
                        </a:lnTo>
                        <a:lnTo>
                          <a:pt x="3" y="8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6" y="16"/>
                        </a:lnTo>
                        <a:lnTo>
                          <a:pt x="7" y="17"/>
                        </a:lnTo>
                        <a:lnTo>
                          <a:pt x="8" y="21"/>
                        </a:lnTo>
                        <a:lnTo>
                          <a:pt x="8" y="23"/>
                        </a:lnTo>
                        <a:lnTo>
                          <a:pt x="9" y="25"/>
                        </a:lnTo>
                        <a:lnTo>
                          <a:pt x="10" y="28"/>
                        </a:lnTo>
                        <a:lnTo>
                          <a:pt x="10" y="30"/>
                        </a:lnTo>
                        <a:lnTo>
                          <a:pt x="11" y="33"/>
                        </a:lnTo>
                        <a:lnTo>
                          <a:pt x="12" y="36"/>
                        </a:lnTo>
                        <a:lnTo>
                          <a:pt x="12" y="38"/>
                        </a:lnTo>
                        <a:lnTo>
                          <a:pt x="12" y="41"/>
                        </a:lnTo>
                        <a:lnTo>
                          <a:pt x="14" y="44"/>
                        </a:lnTo>
                        <a:lnTo>
                          <a:pt x="14" y="47"/>
                        </a:lnTo>
                        <a:lnTo>
                          <a:pt x="15" y="49"/>
                        </a:lnTo>
                        <a:lnTo>
                          <a:pt x="15" y="53"/>
                        </a:lnTo>
                        <a:lnTo>
                          <a:pt x="15" y="56"/>
                        </a:lnTo>
                        <a:lnTo>
                          <a:pt x="16" y="58"/>
                        </a:lnTo>
                        <a:lnTo>
                          <a:pt x="16" y="62"/>
                        </a:lnTo>
                        <a:lnTo>
                          <a:pt x="16" y="65"/>
                        </a:lnTo>
                        <a:lnTo>
                          <a:pt x="16" y="67"/>
                        </a:lnTo>
                        <a:lnTo>
                          <a:pt x="16" y="71"/>
                        </a:lnTo>
                        <a:lnTo>
                          <a:pt x="16" y="74"/>
                        </a:lnTo>
                        <a:lnTo>
                          <a:pt x="16" y="78"/>
                        </a:lnTo>
                        <a:lnTo>
                          <a:pt x="16" y="81"/>
                        </a:lnTo>
                        <a:lnTo>
                          <a:pt x="16" y="84"/>
                        </a:lnTo>
                        <a:lnTo>
                          <a:pt x="16" y="88"/>
                        </a:lnTo>
                        <a:lnTo>
                          <a:pt x="16" y="92"/>
                        </a:lnTo>
                        <a:lnTo>
                          <a:pt x="18" y="92"/>
                        </a:lnTo>
                        <a:lnTo>
                          <a:pt x="16" y="92"/>
                        </a:lnTo>
                        <a:lnTo>
                          <a:pt x="16" y="93"/>
                        </a:lnTo>
                        <a:lnTo>
                          <a:pt x="17" y="93"/>
                        </a:lnTo>
                        <a:lnTo>
                          <a:pt x="18" y="93"/>
                        </a:lnTo>
                        <a:lnTo>
                          <a:pt x="18" y="92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3" name="Freeform 924"/>
                  <p:cNvSpPr>
                    <a:spLocks/>
                  </p:cNvSpPr>
                  <p:nvPr/>
                </p:nvSpPr>
                <p:spPr bwMode="auto">
                  <a:xfrm>
                    <a:off x="4480" y="1652"/>
                    <a:ext cx="3" cy="30"/>
                  </a:xfrm>
                  <a:custGeom>
                    <a:avLst/>
                    <a:gdLst>
                      <a:gd name="T0" fmla="*/ 0 w 11"/>
                      <a:gd name="T1" fmla="*/ 0 h 97"/>
                      <a:gd name="T2" fmla="*/ 0 w 11"/>
                      <a:gd name="T3" fmla="*/ 1 h 97"/>
                      <a:gd name="T4" fmla="*/ 0 w 11"/>
                      <a:gd name="T5" fmla="*/ 1 h 97"/>
                      <a:gd name="T6" fmla="*/ 0 w 11"/>
                      <a:gd name="T7" fmla="*/ 1 h 97"/>
                      <a:gd name="T8" fmla="*/ 1 w 11"/>
                      <a:gd name="T9" fmla="*/ 2 h 97"/>
                      <a:gd name="T10" fmla="*/ 1 w 11"/>
                      <a:gd name="T11" fmla="*/ 2 h 97"/>
                      <a:gd name="T12" fmla="*/ 1 w 11"/>
                      <a:gd name="T13" fmla="*/ 3 h 97"/>
                      <a:gd name="T14" fmla="*/ 1 w 11"/>
                      <a:gd name="T15" fmla="*/ 3 h 97"/>
                      <a:gd name="T16" fmla="*/ 1 w 11"/>
                      <a:gd name="T17" fmla="*/ 4 h 97"/>
                      <a:gd name="T18" fmla="*/ 1 w 11"/>
                      <a:gd name="T19" fmla="*/ 4 h 97"/>
                      <a:gd name="T20" fmla="*/ 1 w 11"/>
                      <a:gd name="T21" fmla="*/ 5 h 97"/>
                      <a:gd name="T22" fmla="*/ 1 w 11"/>
                      <a:gd name="T23" fmla="*/ 6 h 97"/>
                      <a:gd name="T24" fmla="*/ 1 w 11"/>
                      <a:gd name="T25" fmla="*/ 6 h 97"/>
                      <a:gd name="T26" fmla="*/ 1 w 11"/>
                      <a:gd name="T27" fmla="*/ 7 h 97"/>
                      <a:gd name="T28" fmla="*/ 1 w 11"/>
                      <a:gd name="T29" fmla="*/ 8 h 97"/>
                      <a:gd name="T30" fmla="*/ 1 w 11"/>
                      <a:gd name="T31" fmla="*/ 9 h 97"/>
                      <a:gd name="T32" fmla="*/ 1 w 11"/>
                      <a:gd name="T33" fmla="*/ 9 h 97"/>
                      <a:gd name="T34" fmla="*/ 1 w 11"/>
                      <a:gd name="T35" fmla="*/ 9 h 97"/>
                      <a:gd name="T36" fmla="*/ 1 w 11"/>
                      <a:gd name="T37" fmla="*/ 8 h 97"/>
                      <a:gd name="T38" fmla="*/ 1 w 11"/>
                      <a:gd name="T39" fmla="*/ 7 h 97"/>
                      <a:gd name="T40" fmla="*/ 1 w 11"/>
                      <a:gd name="T41" fmla="*/ 7 h 97"/>
                      <a:gd name="T42" fmla="*/ 1 w 11"/>
                      <a:gd name="T43" fmla="*/ 6 h 97"/>
                      <a:gd name="T44" fmla="*/ 1 w 11"/>
                      <a:gd name="T45" fmla="*/ 5 h 97"/>
                      <a:gd name="T46" fmla="*/ 1 w 11"/>
                      <a:gd name="T47" fmla="*/ 5 h 97"/>
                      <a:gd name="T48" fmla="*/ 1 w 11"/>
                      <a:gd name="T49" fmla="*/ 4 h 97"/>
                      <a:gd name="T50" fmla="*/ 1 w 11"/>
                      <a:gd name="T51" fmla="*/ 3 h 97"/>
                      <a:gd name="T52" fmla="*/ 1 w 11"/>
                      <a:gd name="T53" fmla="*/ 3 h 97"/>
                      <a:gd name="T54" fmla="*/ 1 w 11"/>
                      <a:gd name="T55" fmla="*/ 2 h 97"/>
                      <a:gd name="T56" fmla="*/ 1 w 11"/>
                      <a:gd name="T57" fmla="*/ 2 h 97"/>
                      <a:gd name="T58" fmla="*/ 1 w 11"/>
                      <a:gd name="T59" fmla="*/ 2 h 97"/>
                      <a:gd name="T60" fmla="*/ 1 w 11"/>
                      <a:gd name="T61" fmla="*/ 1 h 97"/>
                      <a:gd name="T62" fmla="*/ 1 w 11"/>
                      <a:gd name="T63" fmla="*/ 1 h 97"/>
                      <a:gd name="T64" fmla="*/ 0 w 11"/>
                      <a:gd name="T65" fmla="*/ 0 h 97"/>
                      <a:gd name="T66" fmla="*/ 0 w 11"/>
                      <a:gd name="T67" fmla="*/ 0 h 97"/>
                      <a:gd name="T68" fmla="*/ 0 w 11"/>
                      <a:gd name="T69" fmla="*/ 0 h 97"/>
                      <a:gd name="T70" fmla="*/ 0 w 11"/>
                      <a:gd name="T71" fmla="*/ 0 h 97"/>
                      <a:gd name="T72" fmla="*/ 0 w 11"/>
                      <a:gd name="T73" fmla="*/ 0 h 97"/>
                      <a:gd name="T74" fmla="*/ 0 w 11"/>
                      <a:gd name="T75" fmla="*/ 0 h 97"/>
                      <a:gd name="T76" fmla="*/ 0 w 11"/>
                      <a:gd name="T77" fmla="*/ 0 h 97"/>
                      <a:gd name="T78" fmla="*/ 0 w 11"/>
                      <a:gd name="T79" fmla="*/ 0 h 97"/>
                      <a:gd name="T80" fmla="*/ 0 w 11"/>
                      <a:gd name="T81" fmla="*/ 0 h 97"/>
                      <a:gd name="T82" fmla="*/ 0 w 11"/>
                      <a:gd name="T83" fmla="*/ 0 h 97"/>
                      <a:gd name="T84" fmla="*/ 0 w 11"/>
                      <a:gd name="T85" fmla="*/ 0 h 97"/>
                      <a:gd name="T86" fmla="*/ 0 w 11"/>
                      <a:gd name="T87" fmla="*/ 0 h 97"/>
                      <a:gd name="T88" fmla="*/ 0 w 11"/>
                      <a:gd name="T89" fmla="*/ 0 h 97"/>
                      <a:gd name="T90" fmla="*/ 0 w 11"/>
                      <a:gd name="T91" fmla="*/ 0 h 97"/>
                      <a:gd name="T92" fmla="*/ 0 w 11"/>
                      <a:gd name="T93" fmla="*/ 0 h 97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1" h="97">
                        <a:moveTo>
                          <a:pt x="2" y="0"/>
                        </a:moveTo>
                        <a:lnTo>
                          <a:pt x="1" y="2"/>
                        </a:lnTo>
                        <a:lnTo>
                          <a:pt x="1" y="4"/>
                        </a:lnTo>
                        <a:lnTo>
                          <a:pt x="2" y="5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4" y="12"/>
                        </a:lnTo>
                        <a:lnTo>
                          <a:pt x="4" y="13"/>
                        </a:lnTo>
                        <a:lnTo>
                          <a:pt x="6" y="16"/>
                        </a:lnTo>
                        <a:lnTo>
                          <a:pt x="6" y="19"/>
                        </a:lnTo>
                        <a:lnTo>
                          <a:pt x="7" y="21"/>
                        </a:lnTo>
                        <a:lnTo>
                          <a:pt x="7" y="23"/>
                        </a:lnTo>
                        <a:lnTo>
                          <a:pt x="7" y="26"/>
                        </a:lnTo>
                        <a:lnTo>
                          <a:pt x="8" y="28"/>
                        </a:lnTo>
                        <a:lnTo>
                          <a:pt x="8" y="31"/>
                        </a:lnTo>
                        <a:lnTo>
                          <a:pt x="8" y="35"/>
                        </a:lnTo>
                        <a:lnTo>
                          <a:pt x="8" y="37"/>
                        </a:lnTo>
                        <a:lnTo>
                          <a:pt x="8" y="40"/>
                        </a:lnTo>
                        <a:lnTo>
                          <a:pt x="9" y="43"/>
                        </a:lnTo>
                        <a:lnTo>
                          <a:pt x="9" y="46"/>
                        </a:lnTo>
                        <a:lnTo>
                          <a:pt x="9" y="50"/>
                        </a:lnTo>
                        <a:lnTo>
                          <a:pt x="9" y="53"/>
                        </a:lnTo>
                        <a:lnTo>
                          <a:pt x="9" y="56"/>
                        </a:lnTo>
                        <a:lnTo>
                          <a:pt x="9" y="60"/>
                        </a:lnTo>
                        <a:lnTo>
                          <a:pt x="9" y="63"/>
                        </a:lnTo>
                        <a:lnTo>
                          <a:pt x="9" y="67"/>
                        </a:lnTo>
                        <a:lnTo>
                          <a:pt x="9" y="70"/>
                        </a:lnTo>
                        <a:lnTo>
                          <a:pt x="8" y="74"/>
                        </a:lnTo>
                        <a:lnTo>
                          <a:pt x="8" y="78"/>
                        </a:lnTo>
                        <a:lnTo>
                          <a:pt x="8" y="81"/>
                        </a:lnTo>
                        <a:lnTo>
                          <a:pt x="8" y="86"/>
                        </a:lnTo>
                        <a:lnTo>
                          <a:pt x="8" y="89"/>
                        </a:lnTo>
                        <a:lnTo>
                          <a:pt x="8" y="93"/>
                        </a:lnTo>
                        <a:lnTo>
                          <a:pt x="7" y="97"/>
                        </a:lnTo>
                        <a:lnTo>
                          <a:pt x="10" y="97"/>
                        </a:lnTo>
                        <a:lnTo>
                          <a:pt x="10" y="94"/>
                        </a:lnTo>
                        <a:lnTo>
                          <a:pt x="10" y="89"/>
                        </a:lnTo>
                        <a:lnTo>
                          <a:pt x="10" y="86"/>
                        </a:lnTo>
                        <a:lnTo>
                          <a:pt x="10" y="81"/>
                        </a:lnTo>
                        <a:lnTo>
                          <a:pt x="10" y="78"/>
                        </a:lnTo>
                        <a:lnTo>
                          <a:pt x="11" y="74"/>
                        </a:lnTo>
                        <a:lnTo>
                          <a:pt x="11" y="70"/>
                        </a:lnTo>
                        <a:lnTo>
                          <a:pt x="11" y="67"/>
                        </a:lnTo>
                        <a:lnTo>
                          <a:pt x="11" y="63"/>
                        </a:lnTo>
                        <a:lnTo>
                          <a:pt x="11" y="60"/>
                        </a:lnTo>
                        <a:lnTo>
                          <a:pt x="11" y="56"/>
                        </a:lnTo>
                        <a:lnTo>
                          <a:pt x="11" y="53"/>
                        </a:lnTo>
                        <a:lnTo>
                          <a:pt x="11" y="50"/>
                        </a:lnTo>
                        <a:lnTo>
                          <a:pt x="11" y="46"/>
                        </a:lnTo>
                        <a:lnTo>
                          <a:pt x="11" y="43"/>
                        </a:lnTo>
                        <a:lnTo>
                          <a:pt x="11" y="40"/>
                        </a:lnTo>
                        <a:lnTo>
                          <a:pt x="10" y="37"/>
                        </a:lnTo>
                        <a:lnTo>
                          <a:pt x="10" y="34"/>
                        </a:lnTo>
                        <a:lnTo>
                          <a:pt x="10" y="31"/>
                        </a:lnTo>
                        <a:lnTo>
                          <a:pt x="10" y="28"/>
                        </a:lnTo>
                        <a:lnTo>
                          <a:pt x="10" y="26"/>
                        </a:lnTo>
                        <a:lnTo>
                          <a:pt x="9" y="22"/>
                        </a:lnTo>
                        <a:lnTo>
                          <a:pt x="9" y="20"/>
                        </a:lnTo>
                        <a:lnTo>
                          <a:pt x="8" y="18"/>
                        </a:lnTo>
                        <a:lnTo>
                          <a:pt x="8" y="16"/>
                        </a:lnTo>
                        <a:lnTo>
                          <a:pt x="7" y="13"/>
                        </a:lnTo>
                        <a:lnTo>
                          <a:pt x="7" y="11"/>
                        </a:lnTo>
                        <a:lnTo>
                          <a:pt x="6" y="9"/>
                        </a:lnTo>
                        <a:lnTo>
                          <a:pt x="6" y="6"/>
                        </a:lnTo>
                        <a:lnTo>
                          <a:pt x="4" y="4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4" name="Freeform 925"/>
                  <p:cNvSpPr>
                    <a:spLocks/>
                  </p:cNvSpPr>
                  <p:nvPr/>
                </p:nvSpPr>
                <p:spPr bwMode="auto">
                  <a:xfrm>
                    <a:off x="4480" y="1652"/>
                    <a:ext cx="7" cy="22"/>
                  </a:xfrm>
                  <a:custGeom>
                    <a:avLst/>
                    <a:gdLst>
                      <a:gd name="T0" fmla="*/ 3 w 18"/>
                      <a:gd name="T1" fmla="*/ 7 h 70"/>
                      <a:gd name="T2" fmla="*/ 3 w 18"/>
                      <a:gd name="T3" fmla="*/ 6 h 70"/>
                      <a:gd name="T4" fmla="*/ 3 w 18"/>
                      <a:gd name="T5" fmla="*/ 5 h 70"/>
                      <a:gd name="T6" fmla="*/ 3 w 18"/>
                      <a:gd name="T7" fmla="*/ 5 h 70"/>
                      <a:gd name="T8" fmla="*/ 3 w 18"/>
                      <a:gd name="T9" fmla="*/ 4 h 70"/>
                      <a:gd name="T10" fmla="*/ 2 w 18"/>
                      <a:gd name="T11" fmla="*/ 4 h 70"/>
                      <a:gd name="T12" fmla="*/ 2 w 18"/>
                      <a:gd name="T13" fmla="*/ 3 h 70"/>
                      <a:gd name="T14" fmla="*/ 2 w 18"/>
                      <a:gd name="T15" fmla="*/ 3 h 70"/>
                      <a:gd name="T16" fmla="*/ 2 w 18"/>
                      <a:gd name="T17" fmla="*/ 2 h 70"/>
                      <a:gd name="T18" fmla="*/ 2 w 18"/>
                      <a:gd name="T19" fmla="*/ 2 h 70"/>
                      <a:gd name="T20" fmla="*/ 2 w 18"/>
                      <a:gd name="T21" fmla="*/ 2 h 70"/>
                      <a:gd name="T22" fmla="*/ 2 w 18"/>
                      <a:gd name="T23" fmla="*/ 1 h 70"/>
                      <a:gd name="T24" fmla="*/ 2 w 18"/>
                      <a:gd name="T25" fmla="*/ 1 h 70"/>
                      <a:gd name="T26" fmla="*/ 1 w 18"/>
                      <a:gd name="T27" fmla="*/ 1 h 70"/>
                      <a:gd name="T28" fmla="*/ 1 w 18"/>
                      <a:gd name="T29" fmla="*/ 0 h 70"/>
                      <a:gd name="T30" fmla="*/ 0 w 18"/>
                      <a:gd name="T31" fmla="*/ 0 h 70"/>
                      <a:gd name="T32" fmla="*/ 0 w 18"/>
                      <a:gd name="T33" fmla="*/ 0 h 70"/>
                      <a:gd name="T34" fmla="*/ 0 w 18"/>
                      <a:gd name="T35" fmla="*/ 0 h 70"/>
                      <a:gd name="T36" fmla="*/ 0 w 18"/>
                      <a:gd name="T37" fmla="*/ 0 h 70"/>
                      <a:gd name="T38" fmla="*/ 1 w 18"/>
                      <a:gd name="T39" fmla="*/ 1 h 70"/>
                      <a:gd name="T40" fmla="*/ 1 w 18"/>
                      <a:gd name="T41" fmla="*/ 1 h 70"/>
                      <a:gd name="T42" fmla="*/ 1 w 18"/>
                      <a:gd name="T43" fmla="*/ 1 h 70"/>
                      <a:gd name="T44" fmla="*/ 2 w 18"/>
                      <a:gd name="T45" fmla="*/ 1 h 70"/>
                      <a:gd name="T46" fmla="*/ 2 w 18"/>
                      <a:gd name="T47" fmla="*/ 2 h 70"/>
                      <a:gd name="T48" fmla="*/ 2 w 18"/>
                      <a:gd name="T49" fmla="*/ 2 h 70"/>
                      <a:gd name="T50" fmla="*/ 2 w 18"/>
                      <a:gd name="T51" fmla="*/ 3 h 70"/>
                      <a:gd name="T52" fmla="*/ 2 w 18"/>
                      <a:gd name="T53" fmla="*/ 3 h 70"/>
                      <a:gd name="T54" fmla="*/ 2 w 18"/>
                      <a:gd name="T55" fmla="*/ 3 h 70"/>
                      <a:gd name="T56" fmla="*/ 2 w 18"/>
                      <a:gd name="T57" fmla="*/ 4 h 70"/>
                      <a:gd name="T58" fmla="*/ 2 w 18"/>
                      <a:gd name="T59" fmla="*/ 5 h 70"/>
                      <a:gd name="T60" fmla="*/ 2 w 18"/>
                      <a:gd name="T61" fmla="*/ 5 h 70"/>
                      <a:gd name="T62" fmla="*/ 2 w 18"/>
                      <a:gd name="T63" fmla="*/ 6 h 70"/>
                      <a:gd name="T64" fmla="*/ 2 w 18"/>
                      <a:gd name="T65" fmla="*/ 6 h 70"/>
                      <a:gd name="T66" fmla="*/ 3 w 18"/>
                      <a:gd name="T67" fmla="*/ 7 h 70"/>
                      <a:gd name="T68" fmla="*/ 2 w 18"/>
                      <a:gd name="T69" fmla="*/ 7 h 70"/>
                      <a:gd name="T70" fmla="*/ 2 w 18"/>
                      <a:gd name="T71" fmla="*/ 7 h 70"/>
                      <a:gd name="T72" fmla="*/ 2 w 18"/>
                      <a:gd name="T73" fmla="*/ 7 h 70"/>
                      <a:gd name="T74" fmla="*/ 2 w 18"/>
                      <a:gd name="T75" fmla="*/ 7 h 70"/>
                      <a:gd name="T76" fmla="*/ 3 w 18"/>
                      <a:gd name="T77" fmla="*/ 7 h 70"/>
                      <a:gd name="T78" fmla="*/ 3 w 18"/>
                      <a:gd name="T79" fmla="*/ 7 h 70"/>
                      <a:gd name="T80" fmla="*/ 3 w 18"/>
                      <a:gd name="T81" fmla="*/ 7 h 70"/>
                      <a:gd name="T82" fmla="*/ 3 w 18"/>
                      <a:gd name="T83" fmla="*/ 7 h 70"/>
                      <a:gd name="T84" fmla="*/ 3 w 18"/>
                      <a:gd name="T85" fmla="*/ 7 h 70"/>
                      <a:gd name="T86" fmla="*/ 3 w 18"/>
                      <a:gd name="T87" fmla="*/ 7 h 70"/>
                      <a:gd name="T88" fmla="*/ 3 w 18"/>
                      <a:gd name="T89" fmla="*/ 7 h 70"/>
                      <a:gd name="T90" fmla="*/ 2 w 18"/>
                      <a:gd name="T91" fmla="*/ 7 h 7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8" h="70">
                        <a:moveTo>
                          <a:pt x="16" y="69"/>
                        </a:moveTo>
                        <a:lnTo>
                          <a:pt x="18" y="69"/>
                        </a:lnTo>
                        <a:lnTo>
                          <a:pt x="18" y="65"/>
                        </a:lnTo>
                        <a:lnTo>
                          <a:pt x="18" y="62"/>
                        </a:lnTo>
                        <a:lnTo>
                          <a:pt x="17" y="59"/>
                        </a:lnTo>
                        <a:lnTo>
                          <a:pt x="17" y="55"/>
                        </a:lnTo>
                        <a:lnTo>
                          <a:pt x="17" y="53"/>
                        </a:lnTo>
                        <a:lnTo>
                          <a:pt x="17" y="50"/>
                        </a:lnTo>
                        <a:lnTo>
                          <a:pt x="17" y="47"/>
                        </a:lnTo>
                        <a:lnTo>
                          <a:pt x="17" y="44"/>
                        </a:lnTo>
                        <a:lnTo>
                          <a:pt x="16" y="42"/>
                        </a:lnTo>
                        <a:lnTo>
                          <a:pt x="16" y="38"/>
                        </a:lnTo>
                        <a:lnTo>
                          <a:pt x="16" y="36"/>
                        </a:lnTo>
                        <a:lnTo>
                          <a:pt x="16" y="34"/>
                        </a:lnTo>
                        <a:lnTo>
                          <a:pt x="15" y="31"/>
                        </a:lnTo>
                        <a:lnTo>
                          <a:pt x="15" y="28"/>
                        </a:lnTo>
                        <a:lnTo>
                          <a:pt x="15" y="26"/>
                        </a:lnTo>
                        <a:lnTo>
                          <a:pt x="15" y="23"/>
                        </a:lnTo>
                        <a:lnTo>
                          <a:pt x="14" y="21"/>
                        </a:lnTo>
                        <a:lnTo>
                          <a:pt x="14" y="19"/>
                        </a:lnTo>
                        <a:lnTo>
                          <a:pt x="13" y="17"/>
                        </a:lnTo>
                        <a:lnTo>
                          <a:pt x="13" y="16"/>
                        </a:lnTo>
                        <a:lnTo>
                          <a:pt x="11" y="13"/>
                        </a:lnTo>
                        <a:lnTo>
                          <a:pt x="11" y="12"/>
                        </a:lnTo>
                        <a:lnTo>
                          <a:pt x="10" y="10"/>
                        </a:lnTo>
                        <a:lnTo>
                          <a:pt x="9" y="9"/>
                        </a:lnTo>
                        <a:lnTo>
                          <a:pt x="9" y="8"/>
                        </a:lnTo>
                        <a:lnTo>
                          <a:pt x="8" y="5"/>
                        </a:lnTo>
                        <a:lnTo>
                          <a:pt x="7" y="4"/>
                        </a:lnTo>
                        <a:lnTo>
                          <a:pt x="6" y="3"/>
                        </a:lnTo>
                        <a:lnTo>
                          <a:pt x="5" y="2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5" y="5"/>
                        </a:lnTo>
                        <a:lnTo>
                          <a:pt x="6" y="6"/>
                        </a:lnTo>
                        <a:lnTo>
                          <a:pt x="6" y="8"/>
                        </a:lnTo>
                        <a:lnTo>
                          <a:pt x="7" y="9"/>
                        </a:lnTo>
                        <a:lnTo>
                          <a:pt x="8" y="10"/>
                        </a:lnTo>
                        <a:lnTo>
                          <a:pt x="8" y="11"/>
                        </a:lnTo>
                        <a:lnTo>
                          <a:pt x="9" y="13"/>
                        </a:lnTo>
                        <a:lnTo>
                          <a:pt x="9" y="14"/>
                        </a:lnTo>
                        <a:lnTo>
                          <a:pt x="10" y="17"/>
                        </a:lnTo>
                        <a:lnTo>
                          <a:pt x="10" y="19"/>
                        </a:lnTo>
                        <a:lnTo>
                          <a:pt x="11" y="20"/>
                        </a:lnTo>
                        <a:lnTo>
                          <a:pt x="11" y="22"/>
                        </a:lnTo>
                        <a:lnTo>
                          <a:pt x="11" y="25"/>
                        </a:lnTo>
                        <a:lnTo>
                          <a:pt x="13" y="27"/>
                        </a:lnTo>
                        <a:lnTo>
                          <a:pt x="13" y="29"/>
                        </a:lnTo>
                        <a:lnTo>
                          <a:pt x="13" y="31"/>
                        </a:lnTo>
                        <a:lnTo>
                          <a:pt x="14" y="34"/>
                        </a:lnTo>
                        <a:lnTo>
                          <a:pt x="14" y="36"/>
                        </a:lnTo>
                        <a:lnTo>
                          <a:pt x="14" y="38"/>
                        </a:lnTo>
                        <a:lnTo>
                          <a:pt x="14" y="42"/>
                        </a:lnTo>
                        <a:lnTo>
                          <a:pt x="14" y="44"/>
                        </a:lnTo>
                        <a:lnTo>
                          <a:pt x="15" y="47"/>
                        </a:lnTo>
                        <a:lnTo>
                          <a:pt x="15" y="50"/>
                        </a:lnTo>
                        <a:lnTo>
                          <a:pt x="15" y="53"/>
                        </a:lnTo>
                        <a:lnTo>
                          <a:pt x="15" y="56"/>
                        </a:lnTo>
                        <a:lnTo>
                          <a:pt x="15" y="59"/>
                        </a:lnTo>
                        <a:lnTo>
                          <a:pt x="15" y="62"/>
                        </a:lnTo>
                        <a:lnTo>
                          <a:pt x="16" y="65"/>
                        </a:lnTo>
                        <a:lnTo>
                          <a:pt x="16" y="69"/>
                        </a:lnTo>
                        <a:lnTo>
                          <a:pt x="18" y="69"/>
                        </a:lnTo>
                        <a:lnTo>
                          <a:pt x="16" y="69"/>
                        </a:lnTo>
                        <a:lnTo>
                          <a:pt x="16" y="70"/>
                        </a:lnTo>
                        <a:lnTo>
                          <a:pt x="17" y="70"/>
                        </a:lnTo>
                        <a:lnTo>
                          <a:pt x="18" y="70"/>
                        </a:lnTo>
                        <a:lnTo>
                          <a:pt x="18" y="69"/>
                        </a:lnTo>
                        <a:lnTo>
                          <a:pt x="16" y="69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5" name="Freeform 926"/>
                  <p:cNvSpPr>
                    <a:spLocks/>
                  </p:cNvSpPr>
                  <p:nvPr/>
                </p:nvSpPr>
                <p:spPr bwMode="auto">
                  <a:xfrm>
                    <a:off x="4483" y="1639"/>
                    <a:ext cx="4" cy="33"/>
                  </a:xfrm>
                  <a:custGeom>
                    <a:avLst/>
                    <a:gdLst>
                      <a:gd name="T0" fmla="*/ 0 w 9"/>
                      <a:gd name="T1" fmla="*/ 0 h 107"/>
                      <a:gd name="T2" fmla="*/ 0 w 9"/>
                      <a:gd name="T3" fmla="*/ 1 h 107"/>
                      <a:gd name="T4" fmla="*/ 1 w 9"/>
                      <a:gd name="T5" fmla="*/ 1 h 107"/>
                      <a:gd name="T6" fmla="*/ 1 w 9"/>
                      <a:gd name="T7" fmla="*/ 2 h 107"/>
                      <a:gd name="T8" fmla="*/ 1 w 9"/>
                      <a:gd name="T9" fmla="*/ 2 h 107"/>
                      <a:gd name="T10" fmla="*/ 1 w 9"/>
                      <a:gd name="T11" fmla="*/ 2 h 107"/>
                      <a:gd name="T12" fmla="*/ 1 w 9"/>
                      <a:gd name="T13" fmla="*/ 3 h 107"/>
                      <a:gd name="T14" fmla="*/ 1 w 9"/>
                      <a:gd name="T15" fmla="*/ 4 h 107"/>
                      <a:gd name="T16" fmla="*/ 1 w 9"/>
                      <a:gd name="T17" fmla="*/ 4 h 107"/>
                      <a:gd name="T18" fmla="*/ 1 w 9"/>
                      <a:gd name="T19" fmla="*/ 5 h 107"/>
                      <a:gd name="T20" fmla="*/ 1 w 9"/>
                      <a:gd name="T21" fmla="*/ 6 h 107"/>
                      <a:gd name="T22" fmla="*/ 1 w 9"/>
                      <a:gd name="T23" fmla="*/ 6 h 107"/>
                      <a:gd name="T24" fmla="*/ 1 w 9"/>
                      <a:gd name="T25" fmla="*/ 7 h 107"/>
                      <a:gd name="T26" fmla="*/ 1 w 9"/>
                      <a:gd name="T27" fmla="*/ 8 h 107"/>
                      <a:gd name="T28" fmla="*/ 1 w 9"/>
                      <a:gd name="T29" fmla="*/ 9 h 107"/>
                      <a:gd name="T30" fmla="*/ 1 w 9"/>
                      <a:gd name="T31" fmla="*/ 10 h 107"/>
                      <a:gd name="T32" fmla="*/ 1 w 9"/>
                      <a:gd name="T33" fmla="*/ 10 h 107"/>
                      <a:gd name="T34" fmla="*/ 1 w 9"/>
                      <a:gd name="T35" fmla="*/ 10 h 107"/>
                      <a:gd name="T36" fmla="*/ 2 w 9"/>
                      <a:gd name="T37" fmla="*/ 9 h 107"/>
                      <a:gd name="T38" fmla="*/ 2 w 9"/>
                      <a:gd name="T39" fmla="*/ 8 h 107"/>
                      <a:gd name="T40" fmla="*/ 2 w 9"/>
                      <a:gd name="T41" fmla="*/ 8 h 107"/>
                      <a:gd name="T42" fmla="*/ 2 w 9"/>
                      <a:gd name="T43" fmla="*/ 7 h 107"/>
                      <a:gd name="T44" fmla="*/ 2 w 9"/>
                      <a:gd name="T45" fmla="*/ 6 h 107"/>
                      <a:gd name="T46" fmla="*/ 2 w 9"/>
                      <a:gd name="T47" fmla="*/ 6 h 107"/>
                      <a:gd name="T48" fmla="*/ 2 w 9"/>
                      <a:gd name="T49" fmla="*/ 5 h 107"/>
                      <a:gd name="T50" fmla="*/ 2 w 9"/>
                      <a:gd name="T51" fmla="*/ 4 h 107"/>
                      <a:gd name="T52" fmla="*/ 2 w 9"/>
                      <a:gd name="T53" fmla="*/ 3 h 107"/>
                      <a:gd name="T54" fmla="*/ 2 w 9"/>
                      <a:gd name="T55" fmla="*/ 3 h 107"/>
                      <a:gd name="T56" fmla="*/ 2 w 9"/>
                      <a:gd name="T57" fmla="*/ 2 h 107"/>
                      <a:gd name="T58" fmla="*/ 1 w 9"/>
                      <a:gd name="T59" fmla="*/ 2 h 107"/>
                      <a:gd name="T60" fmla="*/ 1 w 9"/>
                      <a:gd name="T61" fmla="*/ 1 h 107"/>
                      <a:gd name="T62" fmla="*/ 1 w 9"/>
                      <a:gd name="T63" fmla="*/ 1 h 107"/>
                      <a:gd name="T64" fmla="*/ 1 w 9"/>
                      <a:gd name="T65" fmla="*/ 0 h 107"/>
                      <a:gd name="T66" fmla="*/ 0 w 9"/>
                      <a:gd name="T67" fmla="*/ 0 h 107"/>
                      <a:gd name="T68" fmla="*/ 0 w 9"/>
                      <a:gd name="T69" fmla="*/ 0 h 107"/>
                      <a:gd name="T70" fmla="*/ 0 w 9"/>
                      <a:gd name="T71" fmla="*/ 0 h 107"/>
                      <a:gd name="T72" fmla="*/ 0 w 9"/>
                      <a:gd name="T73" fmla="*/ 0 h 107"/>
                      <a:gd name="T74" fmla="*/ 0 w 9"/>
                      <a:gd name="T75" fmla="*/ 0 h 107"/>
                      <a:gd name="T76" fmla="*/ 0 w 9"/>
                      <a:gd name="T77" fmla="*/ 0 h 107"/>
                      <a:gd name="T78" fmla="*/ 0 w 9"/>
                      <a:gd name="T79" fmla="*/ 0 h 107"/>
                      <a:gd name="T80" fmla="*/ 0 w 9"/>
                      <a:gd name="T81" fmla="*/ 0 h 107"/>
                      <a:gd name="T82" fmla="*/ 0 w 9"/>
                      <a:gd name="T83" fmla="*/ 0 h 107"/>
                      <a:gd name="T84" fmla="*/ 0 w 9"/>
                      <a:gd name="T85" fmla="*/ 0 h 107"/>
                      <a:gd name="T86" fmla="*/ 0 w 9"/>
                      <a:gd name="T87" fmla="*/ 0 h 107"/>
                      <a:gd name="T88" fmla="*/ 0 w 9"/>
                      <a:gd name="T89" fmla="*/ 0 h 107"/>
                      <a:gd name="T90" fmla="*/ 0 w 9"/>
                      <a:gd name="T91" fmla="*/ 0 h 107"/>
                      <a:gd name="T92" fmla="*/ 0 w 9"/>
                      <a:gd name="T93" fmla="*/ 0 h 107"/>
                      <a:gd name="T94" fmla="*/ 0 w 9"/>
                      <a:gd name="T95" fmla="*/ 0 h 10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9" h="107"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2" y="5"/>
                        </a:lnTo>
                        <a:lnTo>
                          <a:pt x="2" y="7"/>
                        </a:lnTo>
                        <a:lnTo>
                          <a:pt x="3" y="9"/>
                        </a:lnTo>
                        <a:lnTo>
                          <a:pt x="4" y="12"/>
                        </a:lnTo>
                        <a:lnTo>
                          <a:pt x="4" y="14"/>
                        </a:lnTo>
                        <a:lnTo>
                          <a:pt x="4" y="16"/>
                        </a:lnTo>
                        <a:lnTo>
                          <a:pt x="5" y="19"/>
                        </a:lnTo>
                        <a:lnTo>
                          <a:pt x="5" y="22"/>
                        </a:lnTo>
                        <a:lnTo>
                          <a:pt x="5" y="25"/>
                        </a:lnTo>
                        <a:lnTo>
                          <a:pt x="6" y="27"/>
                        </a:lnTo>
                        <a:lnTo>
                          <a:pt x="6" y="31"/>
                        </a:lnTo>
                        <a:lnTo>
                          <a:pt x="6" y="34"/>
                        </a:lnTo>
                        <a:lnTo>
                          <a:pt x="7" y="38"/>
                        </a:lnTo>
                        <a:lnTo>
                          <a:pt x="7" y="40"/>
                        </a:lnTo>
                        <a:lnTo>
                          <a:pt x="7" y="43"/>
                        </a:lnTo>
                        <a:lnTo>
                          <a:pt x="7" y="47"/>
                        </a:lnTo>
                        <a:lnTo>
                          <a:pt x="7" y="50"/>
                        </a:lnTo>
                        <a:lnTo>
                          <a:pt x="7" y="54"/>
                        </a:lnTo>
                        <a:lnTo>
                          <a:pt x="7" y="58"/>
                        </a:lnTo>
                        <a:lnTo>
                          <a:pt x="7" y="61"/>
                        </a:lnTo>
                        <a:lnTo>
                          <a:pt x="7" y="65"/>
                        </a:lnTo>
                        <a:lnTo>
                          <a:pt x="7" y="68"/>
                        </a:lnTo>
                        <a:lnTo>
                          <a:pt x="7" y="72"/>
                        </a:lnTo>
                        <a:lnTo>
                          <a:pt x="7" y="76"/>
                        </a:lnTo>
                        <a:lnTo>
                          <a:pt x="7" y="80"/>
                        </a:lnTo>
                        <a:lnTo>
                          <a:pt x="6" y="83"/>
                        </a:lnTo>
                        <a:lnTo>
                          <a:pt x="6" y="86"/>
                        </a:lnTo>
                        <a:lnTo>
                          <a:pt x="6" y="91"/>
                        </a:lnTo>
                        <a:lnTo>
                          <a:pt x="6" y="94"/>
                        </a:lnTo>
                        <a:lnTo>
                          <a:pt x="5" y="99"/>
                        </a:lnTo>
                        <a:lnTo>
                          <a:pt x="5" y="102"/>
                        </a:lnTo>
                        <a:lnTo>
                          <a:pt x="5" y="107"/>
                        </a:lnTo>
                        <a:lnTo>
                          <a:pt x="7" y="107"/>
                        </a:lnTo>
                        <a:lnTo>
                          <a:pt x="7" y="103"/>
                        </a:lnTo>
                        <a:lnTo>
                          <a:pt x="8" y="99"/>
                        </a:lnTo>
                        <a:lnTo>
                          <a:pt x="8" y="95"/>
                        </a:lnTo>
                        <a:lnTo>
                          <a:pt x="8" y="91"/>
                        </a:lnTo>
                        <a:lnTo>
                          <a:pt x="8" y="88"/>
                        </a:lnTo>
                        <a:lnTo>
                          <a:pt x="9" y="83"/>
                        </a:lnTo>
                        <a:lnTo>
                          <a:pt x="9" y="80"/>
                        </a:lnTo>
                        <a:lnTo>
                          <a:pt x="9" y="76"/>
                        </a:lnTo>
                        <a:lnTo>
                          <a:pt x="9" y="72"/>
                        </a:lnTo>
                        <a:lnTo>
                          <a:pt x="9" y="68"/>
                        </a:lnTo>
                        <a:lnTo>
                          <a:pt x="9" y="65"/>
                        </a:lnTo>
                        <a:lnTo>
                          <a:pt x="9" y="61"/>
                        </a:lnTo>
                        <a:lnTo>
                          <a:pt x="9" y="58"/>
                        </a:lnTo>
                        <a:lnTo>
                          <a:pt x="9" y="54"/>
                        </a:lnTo>
                        <a:lnTo>
                          <a:pt x="9" y="50"/>
                        </a:lnTo>
                        <a:lnTo>
                          <a:pt x="9" y="47"/>
                        </a:lnTo>
                        <a:lnTo>
                          <a:pt x="9" y="43"/>
                        </a:lnTo>
                        <a:lnTo>
                          <a:pt x="9" y="40"/>
                        </a:lnTo>
                        <a:lnTo>
                          <a:pt x="9" y="37"/>
                        </a:lnTo>
                        <a:lnTo>
                          <a:pt x="9" y="33"/>
                        </a:lnTo>
                        <a:lnTo>
                          <a:pt x="8" y="31"/>
                        </a:lnTo>
                        <a:lnTo>
                          <a:pt x="8" y="27"/>
                        </a:lnTo>
                        <a:lnTo>
                          <a:pt x="8" y="25"/>
                        </a:lnTo>
                        <a:lnTo>
                          <a:pt x="7" y="22"/>
                        </a:lnTo>
                        <a:lnTo>
                          <a:pt x="7" y="18"/>
                        </a:lnTo>
                        <a:lnTo>
                          <a:pt x="6" y="16"/>
                        </a:lnTo>
                        <a:lnTo>
                          <a:pt x="6" y="13"/>
                        </a:lnTo>
                        <a:lnTo>
                          <a:pt x="5" y="10"/>
                        </a:lnTo>
                        <a:lnTo>
                          <a:pt x="5" y="8"/>
                        </a:lnTo>
                        <a:lnTo>
                          <a:pt x="4" y="6"/>
                        </a:lnTo>
                        <a:lnTo>
                          <a:pt x="4" y="4"/>
                        </a:lnTo>
                        <a:lnTo>
                          <a:pt x="3" y="1"/>
                        </a:lnTo>
                        <a:lnTo>
                          <a:pt x="2" y="4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6" name="Freeform 927"/>
                  <p:cNvSpPr>
                    <a:spLocks/>
                  </p:cNvSpPr>
                  <p:nvPr/>
                </p:nvSpPr>
                <p:spPr bwMode="auto">
                  <a:xfrm>
                    <a:off x="4485" y="1639"/>
                    <a:ext cx="5" cy="21"/>
                  </a:xfrm>
                  <a:custGeom>
                    <a:avLst/>
                    <a:gdLst>
                      <a:gd name="T0" fmla="*/ 1 w 18"/>
                      <a:gd name="T1" fmla="*/ 7 h 64"/>
                      <a:gd name="T2" fmla="*/ 1 w 18"/>
                      <a:gd name="T3" fmla="*/ 6 h 64"/>
                      <a:gd name="T4" fmla="*/ 1 w 18"/>
                      <a:gd name="T5" fmla="*/ 6 h 64"/>
                      <a:gd name="T6" fmla="*/ 1 w 18"/>
                      <a:gd name="T7" fmla="*/ 5 h 64"/>
                      <a:gd name="T8" fmla="*/ 1 w 18"/>
                      <a:gd name="T9" fmla="*/ 5 h 64"/>
                      <a:gd name="T10" fmla="*/ 1 w 18"/>
                      <a:gd name="T11" fmla="*/ 4 h 64"/>
                      <a:gd name="T12" fmla="*/ 1 w 18"/>
                      <a:gd name="T13" fmla="*/ 4 h 64"/>
                      <a:gd name="T14" fmla="*/ 1 w 18"/>
                      <a:gd name="T15" fmla="*/ 3 h 64"/>
                      <a:gd name="T16" fmla="*/ 1 w 18"/>
                      <a:gd name="T17" fmla="*/ 3 h 64"/>
                      <a:gd name="T18" fmla="*/ 1 w 18"/>
                      <a:gd name="T19" fmla="*/ 2 h 64"/>
                      <a:gd name="T20" fmla="*/ 1 w 18"/>
                      <a:gd name="T21" fmla="*/ 2 h 64"/>
                      <a:gd name="T22" fmla="*/ 1 w 18"/>
                      <a:gd name="T23" fmla="*/ 1 h 64"/>
                      <a:gd name="T24" fmla="*/ 1 w 18"/>
                      <a:gd name="T25" fmla="*/ 1 h 64"/>
                      <a:gd name="T26" fmla="*/ 1 w 18"/>
                      <a:gd name="T27" fmla="*/ 0 h 64"/>
                      <a:gd name="T28" fmla="*/ 1 w 18"/>
                      <a:gd name="T29" fmla="*/ 0 h 64"/>
                      <a:gd name="T30" fmla="*/ 0 w 18"/>
                      <a:gd name="T31" fmla="*/ 0 h 64"/>
                      <a:gd name="T32" fmla="*/ 0 w 18"/>
                      <a:gd name="T33" fmla="*/ 0 h 64"/>
                      <a:gd name="T34" fmla="*/ 0 w 18"/>
                      <a:gd name="T35" fmla="*/ 0 h 64"/>
                      <a:gd name="T36" fmla="*/ 0 w 18"/>
                      <a:gd name="T37" fmla="*/ 0 h 64"/>
                      <a:gd name="T38" fmla="*/ 1 w 18"/>
                      <a:gd name="T39" fmla="*/ 1 h 64"/>
                      <a:gd name="T40" fmla="*/ 1 w 18"/>
                      <a:gd name="T41" fmla="*/ 1 h 64"/>
                      <a:gd name="T42" fmla="*/ 1 w 18"/>
                      <a:gd name="T43" fmla="*/ 1 h 64"/>
                      <a:gd name="T44" fmla="*/ 1 w 18"/>
                      <a:gd name="T45" fmla="*/ 2 h 64"/>
                      <a:gd name="T46" fmla="*/ 1 w 18"/>
                      <a:gd name="T47" fmla="*/ 2 h 64"/>
                      <a:gd name="T48" fmla="*/ 1 w 18"/>
                      <a:gd name="T49" fmla="*/ 2 h 64"/>
                      <a:gd name="T50" fmla="*/ 1 w 18"/>
                      <a:gd name="T51" fmla="*/ 3 h 64"/>
                      <a:gd name="T52" fmla="*/ 1 w 18"/>
                      <a:gd name="T53" fmla="*/ 3 h 64"/>
                      <a:gd name="T54" fmla="*/ 1 w 18"/>
                      <a:gd name="T55" fmla="*/ 4 h 64"/>
                      <a:gd name="T56" fmla="*/ 1 w 18"/>
                      <a:gd name="T57" fmla="*/ 4 h 64"/>
                      <a:gd name="T58" fmla="*/ 1 w 18"/>
                      <a:gd name="T59" fmla="*/ 5 h 64"/>
                      <a:gd name="T60" fmla="*/ 1 w 18"/>
                      <a:gd name="T61" fmla="*/ 6 h 64"/>
                      <a:gd name="T62" fmla="*/ 1 w 18"/>
                      <a:gd name="T63" fmla="*/ 6 h 64"/>
                      <a:gd name="T64" fmla="*/ 1 w 18"/>
                      <a:gd name="T65" fmla="*/ 7 h 64"/>
                      <a:gd name="T66" fmla="*/ 1 w 18"/>
                      <a:gd name="T67" fmla="*/ 7 h 64"/>
                      <a:gd name="T68" fmla="*/ 1 w 18"/>
                      <a:gd name="T69" fmla="*/ 7 h 64"/>
                      <a:gd name="T70" fmla="*/ 1 w 18"/>
                      <a:gd name="T71" fmla="*/ 7 h 64"/>
                      <a:gd name="T72" fmla="*/ 1 w 18"/>
                      <a:gd name="T73" fmla="*/ 7 h 64"/>
                      <a:gd name="T74" fmla="*/ 1 w 18"/>
                      <a:gd name="T75" fmla="*/ 7 h 64"/>
                      <a:gd name="T76" fmla="*/ 1 w 18"/>
                      <a:gd name="T77" fmla="*/ 7 h 64"/>
                      <a:gd name="T78" fmla="*/ 1 w 18"/>
                      <a:gd name="T79" fmla="*/ 7 h 64"/>
                      <a:gd name="T80" fmla="*/ 1 w 18"/>
                      <a:gd name="T81" fmla="*/ 7 h 64"/>
                      <a:gd name="T82" fmla="*/ 1 w 18"/>
                      <a:gd name="T83" fmla="*/ 7 h 64"/>
                      <a:gd name="T84" fmla="*/ 1 w 18"/>
                      <a:gd name="T85" fmla="*/ 7 h 64"/>
                      <a:gd name="T86" fmla="*/ 1 w 18"/>
                      <a:gd name="T87" fmla="*/ 7 h 64"/>
                      <a:gd name="T88" fmla="*/ 1 w 18"/>
                      <a:gd name="T89" fmla="*/ 7 h 64"/>
                      <a:gd name="T90" fmla="*/ 1 w 18"/>
                      <a:gd name="T91" fmla="*/ 7 h 6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8" h="64">
                        <a:moveTo>
                          <a:pt x="14" y="61"/>
                        </a:moveTo>
                        <a:lnTo>
                          <a:pt x="18" y="61"/>
                        </a:lnTo>
                        <a:lnTo>
                          <a:pt x="17" y="59"/>
                        </a:lnTo>
                        <a:lnTo>
                          <a:pt x="17" y="57"/>
                        </a:lnTo>
                        <a:lnTo>
                          <a:pt x="17" y="56"/>
                        </a:lnTo>
                        <a:lnTo>
                          <a:pt x="15" y="54"/>
                        </a:lnTo>
                        <a:lnTo>
                          <a:pt x="15" y="51"/>
                        </a:lnTo>
                        <a:lnTo>
                          <a:pt x="15" y="49"/>
                        </a:lnTo>
                        <a:lnTo>
                          <a:pt x="15" y="47"/>
                        </a:lnTo>
                        <a:lnTo>
                          <a:pt x="15" y="43"/>
                        </a:lnTo>
                        <a:lnTo>
                          <a:pt x="15" y="41"/>
                        </a:lnTo>
                        <a:lnTo>
                          <a:pt x="14" y="39"/>
                        </a:lnTo>
                        <a:lnTo>
                          <a:pt x="14" y="37"/>
                        </a:lnTo>
                        <a:lnTo>
                          <a:pt x="14" y="34"/>
                        </a:lnTo>
                        <a:lnTo>
                          <a:pt x="14" y="31"/>
                        </a:lnTo>
                        <a:lnTo>
                          <a:pt x="14" y="29"/>
                        </a:lnTo>
                        <a:lnTo>
                          <a:pt x="14" y="26"/>
                        </a:lnTo>
                        <a:lnTo>
                          <a:pt x="14" y="23"/>
                        </a:lnTo>
                        <a:lnTo>
                          <a:pt x="14" y="21"/>
                        </a:lnTo>
                        <a:lnTo>
                          <a:pt x="14" y="18"/>
                        </a:lnTo>
                        <a:lnTo>
                          <a:pt x="13" y="17"/>
                        </a:lnTo>
                        <a:lnTo>
                          <a:pt x="13" y="14"/>
                        </a:lnTo>
                        <a:lnTo>
                          <a:pt x="13" y="13"/>
                        </a:lnTo>
                        <a:lnTo>
                          <a:pt x="12" y="10"/>
                        </a:lnTo>
                        <a:lnTo>
                          <a:pt x="11" y="8"/>
                        </a:lnTo>
                        <a:lnTo>
                          <a:pt x="11" y="7"/>
                        </a:lnTo>
                        <a:lnTo>
                          <a:pt x="10" y="6"/>
                        </a:lnTo>
                        <a:lnTo>
                          <a:pt x="9" y="4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6" y="6"/>
                        </a:lnTo>
                        <a:lnTo>
                          <a:pt x="7" y="6"/>
                        </a:lnTo>
                        <a:lnTo>
                          <a:pt x="7" y="7"/>
                        </a:lnTo>
                        <a:lnTo>
                          <a:pt x="9" y="8"/>
                        </a:lnTo>
                        <a:lnTo>
                          <a:pt x="9" y="10"/>
                        </a:lnTo>
                        <a:lnTo>
                          <a:pt x="10" y="12"/>
                        </a:lnTo>
                        <a:lnTo>
                          <a:pt x="10" y="14"/>
                        </a:lnTo>
                        <a:lnTo>
                          <a:pt x="11" y="15"/>
                        </a:lnTo>
                        <a:lnTo>
                          <a:pt x="11" y="17"/>
                        </a:lnTo>
                        <a:lnTo>
                          <a:pt x="11" y="19"/>
                        </a:lnTo>
                        <a:lnTo>
                          <a:pt x="11" y="22"/>
                        </a:lnTo>
                        <a:lnTo>
                          <a:pt x="12" y="24"/>
                        </a:lnTo>
                        <a:lnTo>
                          <a:pt x="12" y="26"/>
                        </a:lnTo>
                        <a:lnTo>
                          <a:pt x="12" y="29"/>
                        </a:lnTo>
                        <a:lnTo>
                          <a:pt x="12" y="31"/>
                        </a:lnTo>
                        <a:lnTo>
                          <a:pt x="12" y="34"/>
                        </a:lnTo>
                        <a:lnTo>
                          <a:pt x="12" y="37"/>
                        </a:lnTo>
                        <a:lnTo>
                          <a:pt x="12" y="39"/>
                        </a:lnTo>
                        <a:lnTo>
                          <a:pt x="13" y="41"/>
                        </a:lnTo>
                        <a:lnTo>
                          <a:pt x="13" y="43"/>
                        </a:lnTo>
                        <a:lnTo>
                          <a:pt x="13" y="47"/>
                        </a:lnTo>
                        <a:lnTo>
                          <a:pt x="13" y="49"/>
                        </a:lnTo>
                        <a:lnTo>
                          <a:pt x="13" y="51"/>
                        </a:lnTo>
                        <a:lnTo>
                          <a:pt x="13" y="54"/>
                        </a:lnTo>
                        <a:lnTo>
                          <a:pt x="13" y="56"/>
                        </a:lnTo>
                        <a:lnTo>
                          <a:pt x="14" y="58"/>
                        </a:lnTo>
                        <a:lnTo>
                          <a:pt x="14" y="60"/>
                        </a:lnTo>
                        <a:lnTo>
                          <a:pt x="14" y="63"/>
                        </a:lnTo>
                        <a:lnTo>
                          <a:pt x="18" y="61"/>
                        </a:lnTo>
                        <a:lnTo>
                          <a:pt x="14" y="63"/>
                        </a:lnTo>
                        <a:lnTo>
                          <a:pt x="15" y="63"/>
                        </a:lnTo>
                        <a:lnTo>
                          <a:pt x="15" y="64"/>
                        </a:lnTo>
                        <a:lnTo>
                          <a:pt x="17" y="63"/>
                        </a:lnTo>
                        <a:lnTo>
                          <a:pt x="18" y="63"/>
                        </a:lnTo>
                        <a:lnTo>
                          <a:pt x="18" y="61"/>
                        </a:lnTo>
                        <a:lnTo>
                          <a:pt x="14" y="6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7" name="Freeform 928"/>
                  <p:cNvSpPr>
                    <a:spLocks/>
                  </p:cNvSpPr>
                  <p:nvPr/>
                </p:nvSpPr>
                <p:spPr bwMode="auto">
                  <a:xfrm>
                    <a:off x="4487" y="1628"/>
                    <a:ext cx="4" cy="30"/>
                  </a:xfrm>
                  <a:custGeom>
                    <a:avLst/>
                    <a:gdLst>
                      <a:gd name="T0" fmla="*/ 0 w 14"/>
                      <a:gd name="T1" fmla="*/ 0 h 95"/>
                      <a:gd name="T2" fmla="*/ 0 w 14"/>
                      <a:gd name="T3" fmla="*/ 1 h 95"/>
                      <a:gd name="T4" fmla="*/ 0 w 14"/>
                      <a:gd name="T5" fmla="*/ 1 h 95"/>
                      <a:gd name="T6" fmla="*/ 1 w 14"/>
                      <a:gd name="T7" fmla="*/ 2 h 95"/>
                      <a:gd name="T8" fmla="*/ 1 w 14"/>
                      <a:gd name="T9" fmla="*/ 2 h 95"/>
                      <a:gd name="T10" fmla="*/ 1 w 14"/>
                      <a:gd name="T11" fmla="*/ 3 h 95"/>
                      <a:gd name="T12" fmla="*/ 1 w 14"/>
                      <a:gd name="T13" fmla="*/ 3 h 95"/>
                      <a:gd name="T14" fmla="*/ 1 w 14"/>
                      <a:gd name="T15" fmla="*/ 3 h 95"/>
                      <a:gd name="T16" fmla="*/ 1 w 14"/>
                      <a:gd name="T17" fmla="*/ 4 h 95"/>
                      <a:gd name="T18" fmla="*/ 1 w 14"/>
                      <a:gd name="T19" fmla="*/ 4 h 95"/>
                      <a:gd name="T20" fmla="*/ 1 w 14"/>
                      <a:gd name="T21" fmla="*/ 5 h 95"/>
                      <a:gd name="T22" fmla="*/ 1 w 14"/>
                      <a:gd name="T23" fmla="*/ 6 h 95"/>
                      <a:gd name="T24" fmla="*/ 1 w 14"/>
                      <a:gd name="T25" fmla="*/ 6 h 95"/>
                      <a:gd name="T26" fmla="*/ 1 w 14"/>
                      <a:gd name="T27" fmla="*/ 7 h 95"/>
                      <a:gd name="T28" fmla="*/ 1 w 14"/>
                      <a:gd name="T29" fmla="*/ 8 h 95"/>
                      <a:gd name="T30" fmla="*/ 1 w 14"/>
                      <a:gd name="T31" fmla="*/ 9 h 95"/>
                      <a:gd name="T32" fmla="*/ 1 w 14"/>
                      <a:gd name="T33" fmla="*/ 9 h 95"/>
                      <a:gd name="T34" fmla="*/ 1 w 14"/>
                      <a:gd name="T35" fmla="*/ 9 h 95"/>
                      <a:gd name="T36" fmla="*/ 1 w 14"/>
                      <a:gd name="T37" fmla="*/ 8 h 95"/>
                      <a:gd name="T38" fmla="*/ 1 w 14"/>
                      <a:gd name="T39" fmla="*/ 8 h 95"/>
                      <a:gd name="T40" fmla="*/ 1 w 14"/>
                      <a:gd name="T41" fmla="*/ 7 h 95"/>
                      <a:gd name="T42" fmla="*/ 1 w 14"/>
                      <a:gd name="T43" fmla="*/ 6 h 95"/>
                      <a:gd name="T44" fmla="*/ 1 w 14"/>
                      <a:gd name="T45" fmla="*/ 5 h 95"/>
                      <a:gd name="T46" fmla="*/ 1 w 14"/>
                      <a:gd name="T47" fmla="*/ 5 h 95"/>
                      <a:gd name="T48" fmla="*/ 1 w 14"/>
                      <a:gd name="T49" fmla="*/ 4 h 95"/>
                      <a:gd name="T50" fmla="*/ 1 w 14"/>
                      <a:gd name="T51" fmla="*/ 3 h 95"/>
                      <a:gd name="T52" fmla="*/ 1 w 14"/>
                      <a:gd name="T53" fmla="*/ 3 h 95"/>
                      <a:gd name="T54" fmla="*/ 1 w 14"/>
                      <a:gd name="T55" fmla="*/ 3 h 95"/>
                      <a:gd name="T56" fmla="*/ 1 w 14"/>
                      <a:gd name="T57" fmla="*/ 2 h 95"/>
                      <a:gd name="T58" fmla="*/ 1 w 14"/>
                      <a:gd name="T59" fmla="*/ 2 h 95"/>
                      <a:gd name="T60" fmla="*/ 1 w 14"/>
                      <a:gd name="T61" fmla="*/ 1 h 95"/>
                      <a:gd name="T62" fmla="*/ 1 w 14"/>
                      <a:gd name="T63" fmla="*/ 1 h 95"/>
                      <a:gd name="T64" fmla="*/ 0 w 14"/>
                      <a:gd name="T65" fmla="*/ 0 h 95"/>
                      <a:gd name="T66" fmla="*/ 0 w 14"/>
                      <a:gd name="T67" fmla="*/ 0 h 95"/>
                      <a:gd name="T68" fmla="*/ 0 w 14"/>
                      <a:gd name="T69" fmla="*/ 0 h 95"/>
                      <a:gd name="T70" fmla="*/ 0 w 14"/>
                      <a:gd name="T71" fmla="*/ 0 h 95"/>
                      <a:gd name="T72" fmla="*/ 0 w 14"/>
                      <a:gd name="T73" fmla="*/ 0 h 95"/>
                      <a:gd name="T74" fmla="*/ 0 w 14"/>
                      <a:gd name="T75" fmla="*/ 0 h 95"/>
                      <a:gd name="T76" fmla="*/ 0 w 14"/>
                      <a:gd name="T77" fmla="*/ 0 h 95"/>
                      <a:gd name="T78" fmla="*/ 0 w 14"/>
                      <a:gd name="T79" fmla="*/ 0 h 95"/>
                      <a:gd name="T80" fmla="*/ 0 w 14"/>
                      <a:gd name="T81" fmla="*/ 0 h 95"/>
                      <a:gd name="T82" fmla="*/ 0 w 14"/>
                      <a:gd name="T83" fmla="*/ 0 h 95"/>
                      <a:gd name="T84" fmla="*/ 0 w 14"/>
                      <a:gd name="T85" fmla="*/ 0 h 95"/>
                      <a:gd name="T86" fmla="*/ 0 w 14"/>
                      <a:gd name="T87" fmla="*/ 0 h 95"/>
                      <a:gd name="T88" fmla="*/ 0 w 14"/>
                      <a:gd name="T89" fmla="*/ 0 h 95"/>
                      <a:gd name="T90" fmla="*/ 0 w 14"/>
                      <a:gd name="T91" fmla="*/ 0 h 95"/>
                      <a:gd name="T92" fmla="*/ 0 w 14"/>
                      <a:gd name="T93" fmla="*/ 0 h 9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4" h="95">
                        <a:moveTo>
                          <a:pt x="3" y="1"/>
                        </a:moveTo>
                        <a:lnTo>
                          <a:pt x="0" y="2"/>
                        </a:lnTo>
                        <a:lnTo>
                          <a:pt x="2" y="5"/>
                        </a:lnTo>
                        <a:lnTo>
                          <a:pt x="3" y="7"/>
                        </a:lnTo>
                        <a:lnTo>
                          <a:pt x="4" y="8"/>
                        </a:lnTo>
                        <a:lnTo>
                          <a:pt x="5" y="10"/>
                        </a:lnTo>
                        <a:lnTo>
                          <a:pt x="6" y="13"/>
                        </a:lnTo>
                        <a:lnTo>
                          <a:pt x="7" y="15"/>
                        </a:lnTo>
                        <a:lnTo>
                          <a:pt x="7" y="17"/>
                        </a:lnTo>
                        <a:lnTo>
                          <a:pt x="8" y="18"/>
                        </a:lnTo>
                        <a:lnTo>
                          <a:pt x="8" y="21"/>
                        </a:lnTo>
                        <a:lnTo>
                          <a:pt x="10" y="24"/>
                        </a:lnTo>
                        <a:lnTo>
                          <a:pt x="10" y="25"/>
                        </a:lnTo>
                        <a:lnTo>
                          <a:pt x="11" y="29"/>
                        </a:lnTo>
                        <a:lnTo>
                          <a:pt x="11" y="31"/>
                        </a:lnTo>
                        <a:lnTo>
                          <a:pt x="11" y="33"/>
                        </a:lnTo>
                        <a:lnTo>
                          <a:pt x="12" y="35"/>
                        </a:lnTo>
                        <a:lnTo>
                          <a:pt x="12" y="39"/>
                        </a:lnTo>
                        <a:lnTo>
                          <a:pt x="12" y="41"/>
                        </a:lnTo>
                        <a:lnTo>
                          <a:pt x="12" y="44"/>
                        </a:lnTo>
                        <a:lnTo>
                          <a:pt x="12" y="47"/>
                        </a:lnTo>
                        <a:lnTo>
                          <a:pt x="12" y="50"/>
                        </a:lnTo>
                        <a:lnTo>
                          <a:pt x="12" y="53"/>
                        </a:lnTo>
                        <a:lnTo>
                          <a:pt x="12" y="57"/>
                        </a:lnTo>
                        <a:lnTo>
                          <a:pt x="11" y="59"/>
                        </a:lnTo>
                        <a:lnTo>
                          <a:pt x="11" y="64"/>
                        </a:lnTo>
                        <a:lnTo>
                          <a:pt x="11" y="67"/>
                        </a:lnTo>
                        <a:lnTo>
                          <a:pt x="11" y="71"/>
                        </a:lnTo>
                        <a:lnTo>
                          <a:pt x="10" y="74"/>
                        </a:lnTo>
                        <a:lnTo>
                          <a:pt x="10" y="78"/>
                        </a:lnTo>
                        <a:lnTo>
                          <a:pt x="8" y="82"/>
                        </a:lnTo>
                        <a:lnTo>
                          <a:pt x="8" y="86"/>
                        </a:lnTo>
                        <a:lnTo>
                          <a:pt x="8" y="91"/>
                        </a:lnTo>
                        <a:lnTo>
                          <a:pt x="7" y="95"/>
                        </a:lnTo>
                        <a:lnTo>
                          <a:pt x="10" y="95"/>
                        </a:lnTo>
                        <a:lnTo>
                          <a:pt x="11" y="91"/>
                        </a:lnTo>
                        <a:lnTo>
                          <a:pt x="11" y="86"/>
                        </a:lnTo>
                        <a:lnTo>
                          <a:pt x="12" y="83"/>
                        </a:lnTo>
                        <a:lnTo>
                          <a:pt x="12" y="78"/>
                        </a:lnTo>
                        <a:lnTo>
                          <a:pt x="12" y="75"/>
                        </a:lnTo>
                        <a:lnTo>
                          <a:pt x="13" y="71"/>
                        </a:lnTo>
                        <a:lnTo>
                          <a:pt x="13" y="67"/>
                        </a:lnTo>
                        <a:lnTo>
                          <a:pt x="13" y="64"/>
                        </a:lnTo>
                        <a:lnTo>
                          <a:pt x="14" y="60"/>
                        </a:lnTo>
                        <a:lnTo>
                          <a:pt x="14" y="57"/>
                        </a:lnTo>
                        <a:lnTo>
                          <a:pt x="14" y="53"/>
                        </a:lnTo>
                        <a:lnTo>
                          <a:pt x="14" y="50"/>
                        </a:lnTo>
                        <a:lnTo>
                          <a:pt x="14" y="47"/>
                        </a:lnTo>
                        <a:lnTo>
                          <a:pt x="14" y="44"/>
                        </a:lnTo>
                        <a:lnTo>
                          <a:pt x="14" y="41"/>
                        </a:lnTo>
                        <a:lnTo>
                          <a:pt x="14" y="38"/>
                        </a:lnTo>
                        <a:lnTo>
                          <a:pt x="14" y="35"/>
                        </a:lnTo>
                        <a:lnTo>
                          <a:pt x="14" y="33"/>
                        </a:lnTo>
                        <a:lnTo>
                          <a:pt x="13" y="30"/>
                        </a:lnTo>
                        <a:lnTo>
                          <a:pt x="13" y="27"/>
                        </a:lnTo>
                        <a:lnTo>
                          <a:pt x="12" y="25"/>
                        </a:lnTo>
                        <a:lnTo>
                          <a:pt x="12" y="23"/>
                        </a:lnTo>
                        <a:lnTo>
                          <a:pt x="12" y="21"/>
                        </a:lnTo>
                        <a:lnTo>
                          <a:pt x="11" y="18"/>
                        </a:lnTo>
                        <a:lnTo>
                          <a:pt x="10" y="15"/>
                        </a:lnTo>
                        <a:lnTo>
                          <a:pt x="10" y="14"/>
                        </a:lnTo>
                        <a:lnTo>
                          <a:pt x="8" y="12"/>
                        </a:lnTo>
                        <a:lnTo>
                          <a:pt x="7" y="9"/>
                        </a:lnTo>
                        <a:lnTo>
                          <a:pt x="6" y="7"/>
                        </a:lnTo>
                        <a:lnTo>
                          <a:pt x="5" y="5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8" name="Freeform 929"/>
                  <p:cNvSpPr>
                    <a:spLocks/>
                  </p:cNvSpPr>
                  <p:nvPr/>
                </p:nvSpPr>
                <p:spPr bwMode="auto">
                  <a:xfrm>
                    <a:off x="4487" y="1628"/>
                    <a:ext cx="8" cy="10"/>
                  </a:xfrm>
                  <a:custGeom>
                    <a:avLst/>
                    <a:gdLst>
                      <a:gd name="T0" fmla="*/ 3 w 23"/>
                      <a:gd name="T1" fmla="*/ 3 h 29"/>
                      <a:gd name="T2" fmla="*/ 3 w 23"/>
                      <a:gd name="T3" fmla="*/ 3 h 29"/>
                      <a:gd name="T4" fmla="*/ 2 w 23"/>
                      <a:gd name="T5" fmla="*/ 2 h 29"/>
                      <a:gd name="T6" fmla="*/ 2 w 23"/>
                      <a:gd name="T7" fmla="*/ 2 h 29"/>
                      <a:gd name="T8" fmla="*/ 2 w 23"/>
                      <a:gd name="T9" fmla="*/ 1 h 29"/>
                      <a:gd name="T10" fmla="*/ 2 w 23"/>
                      <a:gd name="T11" fmla="*/ 1 h 29"/>
                      <a:gd name="T12" fmla="*/ 2 w 23"/>
                      <a:gd name="T13" fmla="*/ 1 h 29"/>
                      <a:gd name="T14" fmla="*/ 2 w 23"/>
                      <a:gd name="T15" fmla="*/ 1 h 29"/>
                      <a:gd name="T16" fmla="*/ 1 w 23"/>
                      <a:gd name="T17" fmla="*/ 1 h 29"/>
                      <a:gd name="T18" fmla="*/ 1 w 23"/>
                      <a:gd name="T19" fmla="*/ 1 h 29"/>
                      <a:gd name="T20" fmla="*/ 1 w 23"/>
                      <a:gd name="T21" fmla="*/ 1 h 29"/>
                      <a:gd name="T22" fmla="*/ 1 w 23"/>
                      <a:gd name="T23" fmla="*/ 1 h 29"/>
                      <a:gd name="T24" fmla="*/ 1 w 23"/>
                      <a:gd name="T25" fmla="*/ 0 h 29"/>
                      <a:gd name="T26" fmla="*/ 1 w 23"/>
                      <a:gd name="T27" fmla="*/ 0 h 29"/>
                      <a:gd name="T28" fmla="*/ 1 w 23"/>
                      <a:gd name="T29" fmla="*/ 0 h 29"/>
                      <a:gd name="T30" fmla="*/ 0 w 23"/>
                      <a:gd name="T31" fmla="*/ 0 h 29"/>
                      <a:gd name="T32" fmla="*/ 0 w 23"/>
                      <a:gd name="T33" fmla="*/ 0 h 29"/>
                      <a:gd name="T34" fmla="*/ 0 w 23"/>
                      <a:gd name="T35" fmla="*/ 0 h 29"/>
                      <a:gd name="T36" fmla="*/ 0 w 23"/>
                      <a:gd name="T37" fmla="*/ 0 h 29"/>
                      <a:gd name="T38" fmla="*/ 0 w 23"/>
                      <a:gd name="T39" fmla="*/ 1 h 29"/>
                      <a:gd name="T40" fmla="*/ 1 w 23"/>
                      <a:gd name="T41" fmla="*/ 1 h 29"/>
                      <a:gd name="T42" fmla="*/ 1 w 23"/>
                      <a:gd name="T43" fmla="*/ 1 h 29"/>
                      <a:gd name="T44" fmla="*/ 1 w 23"/>
                      <a:gd name="T45" fmla="*/ 1 h 29"/>
                      <a:gd name="T46" fmla="*/ 1 w 23"/>
                      <a:gd name="T47" fmla="*/ 1 h 29"/>
                      <a:gd name="T48" fmla="*/ 1 w 23"/>
                      <a:gd name="T49" fmla="*/ 1 h 29"/>
                      <a:gd name="T50" fmla="*/ 1 w 23"/>
                      <a:gd name="T51" fmla="*/ 1 h 29"/>
                      <a:gd name="T52" fmla="*/ 2 w 23"/>
                      <a:gd name="T53" fmla="*/ 1 h 29"/>
                      <a:gd name="T54" fmla="*/ 2 w 23"/>
                      <a:gd name="T55" fmla="*/ 1 h 29"/>
                      <a:gd name="T56" fmla="*/ 2 w 23"/>
                      <a:gd name="T57" fmla="*/ 2 h 29"/>
                      <a:gd name="T58" fmla="*/ 2 w 23"/>
                      <a:gd name="T59" fmla="*/ 2 h 29"/>
                      <a:gd name="T60" fmla="*/ 2 w 23"/>
                      <a:gd name="T61" fmla="*/ 2 h 29"/>
                      <a:gd name="T62" fmla="*/ 2 w 23"/>
                      <a:gd name="T63" fmla="*/ 3 h 29"/>
                      <a:gd name="T64" fmla="*/ 2 w 23"/>
                      <a:gd name="T65" fmla="*/ 3 h 29"/>
                      <a:gd name="T66" fmla="*/ 3 w 23"/>
                      <a:gd name="T67" fmla="*/ 3 h 29"/>
                      <a:gd name="T68" fmla="*/ 2 w 23"/>
                      <a:gd name="T69" fmla="*/ 3 h 29"/>
                      <a:gd name="T70" fmla="*/ 2 w 23"/>
                      <a:gd name="T71" fmla="*/ 3 h 29"/>
                      <a:gd name="T72" fmla="*/ 2 w 23"/>
                      <a:gd name="T73" fmla="*/ 3 h 29"/>
                      <a:gd name="T74" fmla="*/ 2 w 23"/>
                      <a:gd name="T75" fmla="*/ 3 h 29"/>
                      <a:gd name="T76" fmla="*/ 3 w 23"/>
                      <a:gd name="T77" fmla="*/ 3 h 29"/>
                      <a:gd name="T78" fmla="*/ 3 w 23"/>
                      <a:gd name="T79" fmla="*/ 3 h 29"/>
                      <a:gd name="T80" fmla="*/ 3 w 23"/>
                      <a:gd name="T81" fmla="*/ 3 h 29"/>
                      <a:gd name="T82" fmla="*/ 3 w 23"/>
                      <a:gd name="T83" fmla="*/ 3 h 29"/>
                      <a:gd name="T84" fmla="*/ 3 w 23"/>
                      <a:gd name="T85" fmla="*/ 3 h 29"/>
                      <a:gd name="T86" fmla="*/ 3 w 23"/>
                      <a:gd name="T87" fmla="*/ 3 h 29"/>
                      <a:gd name="T88" fmla="*/ 3 w 23"/>
                      <a:gd name="T89" fmla="*/ 3 h 29"/>
                      <a:gd name="T90" fmla="*/ 3 w 23"/>
                      <a:gd name="T91" fmla="*/ 3 h 29"/>
                      <a:gd name="T92" fmla="*/ 2 w 23"/>
                      <a:gd name="T93" fmla="*/ 3 h 2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3" h="29">
                        <a:moveTo>
                          <a:pt x="21" y="26"/>
                        </a:moveTo>
                        <a:lnTo>
                          <a:pt x="23" y="25"/>
                        </a:lnTo>
                        <a:lnTo>
                          <a:pt x="23" y="24"/>
                        </a:lnTo>
                        <a:lnTo>
                          <a:pt x="22" y="22"/>
                        </a:lnTo>
                        <a:lnTo>
                          <a:pt x="21" y="20"/>
                        </a:lnTo>
                        <a:lnTo>
                          <a:pt x="21" y="18"/>
                        </a:lnTo>
                        <a:lnTo>
                          <a:pt x="20" y="17"/>
                        </a:lnTo>
                        <a:lnTo>
                          <a:pt x="20" y="16"/>
                        </a:lnTo>
                        <a:lnTo>
                          <a:pt x="19" y="14"/>
                        </a:lnTo>
                        <a:lnTo>
                          <a:pt x="17" y="13"/>
                        </a:lnTo>
                        <a:lnTo>
                          <a:pt x="17" y="12"/>
                        </a:lnTo>
                        <a:lnTo>
                          <a:pt x="16" y="11"/>
                        </a:lnTo>
                        <a:lnTo>
                          <a:pt x="15" y="11"/>
                        </a:lnTo>
                        <a:lnTo>
                          <a:pt x="15" y="9"/>
                        </a:lnTo>
                        <a:lnTo>
                          <a:pt x="14" y="8"/>
                        </a:lnTo>
                        <a:lnTo>
                          <a:pt x="13" y="7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1" y="6"/>
                        </a:lnTo>
                        <a:lnTo>
                          <a:pt x="10" y="5"/>
                        </a:lnTo>
                        <a:lnTo>
                          <a:pt x="8" y="5"/>
                        </a:lnTo>
                        <a:lnTo>
                          <a:pt x="7" y="4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5" y="6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7" y="7"/>
                        </a:lnTo>
                        <a:lnTo>
                          <a:pt x="8" y="8"/>
                        </a:lnTo>
                        <a:lnTo>
                          <a:pt x="10" y="8"/>
                        </a:lnTo>
                        <a:lnTo>
                          <a:pt x="11" y="9"/>
                        </a:lnTo>
                        <a:lnTo>
                          <a:pt x="12" y="11"/>
                        </a:lnTo>
                        <a:lnTo>
                          <a:pt x="13" y="12"/>
                        </a:lnTo>
                        <a:lnTo>
                          <a:pt x="14" y="13"/>
                        </a:lnTo>
                        <a:lnTo>
                          <a:pt x="15" y="13"/>
                        </a:lnTo>
                        <a:lnTo>
                          <a:pt x="15" y="14"/>
                        </a:lnTo>
                        <a:lnTo>
                          <a:pt x="16" y="15"/>
                        </a:lnTo>
                        <a:lnTo>
                          <a:pt x="16" y="16"/>
                        </a:lnTo>
                        <a:lnTo>
                          <a:pt x="16" y="17"/>
                        </a:lnTo>
                        <a:lnTo>
                          <a:pt x="17" y="18"/>
                        </a:lnTo>
                        <a:lnTo>
                          <a:pt x="19" y="20"/>
                        </a:lnTo>
                        <a:lnTo>
                          <a:pt x="19" y="22"/>
                        </a:lnTo>
                        <a:lnTo>
                          <a:pt x="20" y="23"/>
                        </a:lnTo>
                        <a:lnTo>
                          <a:pt x="20" y="25"/>
                        </a:lnTo>
                        <a:lnTo>
                          <a:pt x="21" y="28"/>
                        </a:lnTo>
                        <a:lnTo>
                          <a:pt x="23" y="26"/>
                        </a:lnTo>
                        <a:lnTo>
                          <a:pt x="21" y="28"/>
                        </a:lnTo>
                        <a:lnTo>
                          <a:pt x="22" y="28"/>
                        </a:lnTo>
                        <a:lnTo>
                          <a:pt x="22" y="29"/>
                        </a:lnTo>
                        <a:lnTo>
                          <a:pt x="22" y="28"/>
                        </a:lnTo>
                        <a:lnTo>
                          <a:pt x="23" y="28"/>
                        </a:lnTo>
                        <a:lnTo>
                          <a:pt x="23" y="26"/>
                        </a:lnTo>
                        <a:lnTo>
                          <a:pt x="23" y="25"/>
                        </a:lnTo>
                        <a:lnTo>
                          <a:pt x="21" y="26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19" name="Freeform 930"/>
                  <p:cNvSpPr>
                    <a:spLocks/>
                  </p:cNvSpPr>
                  <p:nvPr/>
                </p:nvSpPr>
                <p:spPr bwMode="auto">
                  <a:xfrm>
                    <a:off x="4491" y="1625"/>
                    <a:ext cx="4" cy="13"/>
                  </a:xfrm>
                  <a:custGeom>
                    <a:avLst/>
                    <a:gdLst>
                      <a:gd name="T0" fmla="*/ 0 w 11"/>
                      <a:gd name="T1" fmla="*/ 0 h 40"/>
                      <a:gd name="T2" fmla="*/ 0 w 11"/>
                      <a:gd name="T3" fmla="*/ 0 h 40"/>
                      <a:gd name="T4" fmla="*/ 0 w 11"/>
                      <a:gd name="T5" fmla="*/ 1 h 40"/>
                      <a:gd name="T6" fmla="*/ 0 w 11"/>
                      <a:gd name="T7" fmla="*/ 1 h 40"/>
                      <a:gd name="T8" fmla="*/ 0 w 11"/>
                      <a:gd name="T9" fmla="*/ 1 h 40"/>
                      <a:gd name="T10" fmla="*/ 0 w 11"/>
                      <a:gd name="T11" fmla="*/ 1 h 40"/>
                      <a:gd name="T12" fmla="*/ 0 w 11"/>
                      <a:gd name="T13" fmla="*/ 2 h 40"/>
                      <a:gd name="T14" fmla="*/ 0 w 11"/>
                      <a:gd name="T15" fmla="*/ 2 h 40"/>
                      <a:gd name="T16" fmla="*/ 0 w 11"/>
                      <a:gd name="T17" fmla="*/ 2 h 40"/>
                      <a:gd name="T18" fmla="*/ 0 w 11"/>
                      <a:gd name="T19" fmla="*/ 2 h 40"/>
                      <a:gd name="T20" fmla="*/ 1 w 11"/>
                      <a:gd name="T21" fmla="*/ 3 h 40"/>
                      <a:gd name="T22" fmla="*/ 1 w 11"/>
                      <a:gd name="T23" fmla="*/ 3 h 40"/>
                      <a:gd name="T24" fmla="*/ 1 w 11"/>
                      <a:gd name="T25" fmla="*/ 3 h 40"/>
                      <a:gd name="T26" fmla="*/ 1 w 11"/>
                      <a:gd name="T27" fmla="*/ 4 h 40"/>
                      <a:gd name="T28" fmla="*/ 1 w 11"/>
                      <a:gd name="T29" fmla="*/ 4 h 40"/>
                      <a:gd name="T30" fmla="*/ 1 w 11"/>
                      <a:gd name="T31" fmla="*/ 4 h 40"/>
                      <a:gd name="T32" fmla="*/ 1 w 11"/>
                      <a:gd name="T33" fmla="*/ 4 h 40"/>
                      <a:gd name="T34" fmla="*/ 1 w 11"/>
                      <a:gd name="T35" fmla="*/ 4 h 40"/>
                      <a:gd name="T36" fmla="*/ 1 w 11"/>
                      <a:gd name="T37" fmla="*/ 4 h 40"/>
                      <a:gd name="T38" fmla="*/ 1 w 11"/>
                      <a:gd name="T39" fmla="*/ 4 h 40"/>
                      <a:gd name="T40" fmla="*/ 1 w 11"/>
                      <a:gd name="T41" fmla="*/ 3 h 40"/>
                      <a:gd name="T42" fmla="*/ 1 w 11"/>
                      <a:gd name="T43" fmla="*/ 3 h 40"/>
                      <a:gd name="T44" fmla="*/ 1 w 11"/>
                      <a:gd name="T45" fmla="*/ 3 h 40"/>
                      <a:gd name="T46" fmla="*/ 1 w 11"/>
                      <a:gd name="T47" fmla="*/ 2 h 40"/>
                      <a:gd name="T48" fmla="*/ 1 w 11"/>
                      <a:gd name="T49" fmla="*/ 2 h 40"/>
                      <a:gd name="T50" fmla="*/ 1 w 11"/>
                      <a:gd name="T51" fmla="*/ 2 h 40"/>
                      <a:gd name="T52" fmla="*/ 1 w 11"/>
                      <a:gd name="T53" fmla="*/ 2 h 40"/>
                      <a:gd name="T54" fmla="*/ 1 w 11"/>
                      <a:gd name="T55" fmla="*/ 2 h 40"/>
                      <a:gd name="T56" fmla="*/ 0 w 11"/>
                      <a:gd name="T57" fmla="*/ 1 h 40"/>
                      <a:gd name="T58" fmla="*/ 0 w 11"/>
                      <a:gd name="T59" fmla="*/ 1 h 40"/>
                      <a:gd name="T60" fmla="*/ 0 w 11"/>
                      <a:gd name="T61" fmla="*/ 1 h 40"/>
                      <a:gd name="T62" fmla="*/ 0 w 11"/>
                      <a:gd name="T63" fmla="*/ 0 h 40"/>
                      <a:gd name="T64" fmla="*/ 0 w 11"/>
                      <a:gd name="T65" fmla="*/ 0 h 40"/>
                      <a:gd name="T66" fmla="*/ 0 w 11"/>
                      <a:gd name="T67" fmla="*/ 0 h 40"/>
                      <a:gd name="T68" fmla="*/ 0 w 11"/>
                      <a:gd name="T69" fmla="*/ 0 h 40"/>
                      <a:gd name="T70" fmla="*/ 0 w 11"/>
                      <a:gd name="T71" fmla="*/ 0 h 40"/>
                      <a:gd name="T72" fmla="*/ 0 w 11"/>
                      <a:gd name="T73" fmla="*/ 0 h 40"/>
                      <a:gd name="T74" fmla="*/ 0 w 11"/>
                      <a:gd name="T75" fmla="*/ 0 h 40"/>
                      <a:gd name="T76" fmla="*/ 0 w 11"/>
                      <a:gd name="T77" fmla="*/ 0 h 40"/>
                      <a:gd name="T78" fmla="*/ 0 w 11"/>
                      <a:gd name="T79" fmla="*/ 0 h 40"/>
                      <a:gd name="T80" fmla="*/ 0 w 11"/>
                      <a:gd name="T81" fmla="*/ 0 h 40"/>
                      <a:gd name="T82" fmla="*/ 0 w 11"/>
                      <a:gd name="T83" fmla="*/ 0 h 40"/>
                      <a:gd name="T84" fmla="*/ 0 w 11"/>
                      <a:gd name="T85" fmla="*/ 0 h 40"/>
                      <a:gd name="T86" fmla="*/ 0 w 11"/>
                      <a:gd name="T87" fmla="*/ 0 h 40"/>
                      <a:gd name="T88" fmla="*/ 0 w 11"/>
                      <a:gd name="T89" fmla="*/ 0 h 4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1" h="40">
                        <a:moveTo>
                          <a:pt x="2" y="0"/>
                        </a:move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8"/>
                        </a:lnTo>
                        <a:lnTo>
                          <a:pt x="1" y="9"/>
                        </a:lnTo>
                        <a:lnTo>
                          <a:pt x="2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3" y="13"/>
                        </a:lnTo>
                        <a:lnTo>
                          <a:pt x="3" y="14"/>
                        </a:lnTo>
                        <a:lnTo>
                          <a:pt x="3" y="15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4" y="20"/>
                        </a:lnTo>
                        <a:lnTo>
                          <a:pt x="4" y="21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5" y="25"/>
                        </a:lnTo>
                        <a:lnTo>
                          <a:pt x="5" y="26"/>
                        </a:lnTo>
                        <a:lnTo>
                          <a:pt x="5" y="27"/>
                        </a:lnTo>
                        <a:lnTo>
                          <a:pt x="5" y="28"/>
                        </a:lnTo>
                        <a:lnTo>
                          <a:pt x="7" y="30"/>
                        </a:lnTo>
                        <a:lnTo>
                          <a:pt x="7" y="31"/>
                        </a:lnTo>
                        <a:lnTo>
                          <a:pt x="7" y="32"/>
                        </a:lnTo>
                        <a:lnTo>
                          <a:pt x="8" y="34"/>
                        </a:lnTo>
                        <a:lnTo>
                          <a:pt x="8" y="35"/>
                        </a:lnTo>
                        <a:lnTo>
                          <a:pt x="8" y="36"/>
                        </a:lnTo>
                        <a:lnTo>
                          <a:pt x="8" y="37"/>
                        </a:lnTo>
                        <a:lnTo>
                          <a:pt x="9" y="38"/>
                        </a:lnTo>
                        <a:lnTo>
                          <a:pt x="9" y="39"/>
                        </a:lnTo>
                        <a:lnTo>
                          <a:pt x="9" y="40"/>
                        </a:lnTo>
                        <a:lnTo>
                          <a:pt x="11" y="40"/>
                        </a:lnTo>
                        <a:lnTo>
                          <a:pt x="11" y="39"/>
                        </a:lnTo>
                        <a:lnTo>
                          <a:pt x="11" y="38"/>
                        </a:lnTo>
                        <a:lnTo>
                          <a:pt x="10" y="36"/>
                        </a:lnTo>
                        <a:lnTo>
                          <a:pt x="10" y="35"/>
                        </a:lnTo>
                        <a:lnTo>
                          <a:pt x="10" y="34"/>
                        </a:lnTo>
                        <a:lnTo>
                          <a:pt x="10" y="32"/>
                        </a:lnTo>
                        <a:lnTo>
                          <a:pt x="9" y="31"/>
                        </a:lnTo>
                        <a:lnTo>
                          <a:pt x="9" y="30"/>
                        </a:lnTo>
                        <a:lnTo>
                          <a:pt x="9" y="29"/>
                        </a:lnTo>
                        <a:lnTo>
                          <a:pt x="9" y="28"/>
                        </a:lnTo>
                        <a:lnTo>
                          <a:pt x="8" y="27"/>
                        </a:lnTo>
                        <a:lnTo>
                          <a:pt x="8" y="25"/>
                        </a:lnTo>
                        <a:lnTo>
                          <a:pt x="8" y="23"/>
                        </a:lnTo>
                        <a:lnTo>
                          <a:pt x="8" y="22"/>
                        </a:lnTo>
                        <a:lnTo>
                          <a:pt x="7" y="21"/>
                        </a:lnTo>
                        <a:lnTo>
                          <a:pt x="7" y="20"/>
                        </a:lnTo>
                        <a:lnTo>
                          <a:pt x="7" y="19"/>
                        </a:lnTo>
                        <a:lnTo>
                          <a:pt x="5" y="18"/>
                        </a:lnTo>
                        <a:lnTo>
                          <a:pt x="5" y="17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2"/>
                        </a:lnTo>
                        <a:lnTo>
                          <a:pt x="4" y="11"/>
                        </a:lnTo>
                        <a:lnTo>
                          <a:pt x="4" y="10"/>
                        </a:lnTo>
                        <a:lnTo>
                          <a:pt x="4" y="9"/>
                        </a:lnTo>
                        <a:lnTo>
                          <a:pt x="4" y="8"/>
                        </a:lnTo>
                        <a:lnTo>
                          <a:pt x="4" y="6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0" name="Freeform 931"/>
                  <p:cNvSpPr>
                    <a:spLocks/>
                  </p:cNvSpPr>
                  <p:nvPr/>
                </p:nvSpPr>
                <p:spPr bwMode="auto">
                  <a:xfrm>
                    <a:off x="4491" y="1625"/>
                    <a:ext cx="7" cy="9"/>
                  </a:xfrm>
                  <a:custGeom>
                    <a:avLst/>
                    <a:gdLst>
                      <a:gd name="T0" fmla="*/ 2 w 23"/>
                      <a:gd name="T1" fmla="*/ 2 h 31"/>
                      <a:gd name="T2" fmla="*/ 2 w 23"/>
                      <a:gd name="T3" fmla="*/ 2 h 31"/>
                      <a:gd name="T4" fmla="*/ 2 w 23"/>
                      <a:gd name="T5" fmla="*/ 2 h 31"/>
                      <a:gd name="T6" fmla="*/ 2 w 23"/>
                      <a:gd name="T7" fmla="*/ 1 h 31"/>
                      <a:gd name="T8" fmla="*/ 2 w 23"/>
                      <a:gd name="T9" fmla="*/ 1 h 31"/>
                      <a:gd name="T10" fmla="*/ 2 w 23"/>
                      <a:gd name="T11" fmla="*/ 1 h 31"/>
                      <a:gd name="T12" fmla="*/ 2 w 23"/>
                      <a:gd name="T13" fmla="*/ 1 h 31"/>
                      <a:gd name="T14" fmla="*/ 1 w 23"/>
                      <a:gd name="T15" fmla="*/ 1 h 31"/>
                      <a:gd name="T16" fmla="*/ 1 w 23"/>
                      <a:gd name="T17" fmla="*/ 1 h 31"/>
                      <a:gd name="T18" fmla="*/ 1 w 23"/>
                      <a:gd name="T19" fmla="*/ 1 h 31"/>
                      <a:gd name="T20" fmla="*/ 1 w 23"/>
                      <a:gd name="T21" fmla="*/ 1 h 31"/>
                      <a:gd name="T22" fmla="*/ 1 w 23"/>
                      <a:gd name="T23" fmla="*/ 0 h 31"/>
                      <a:gd name="T24" fmla="*/ 1 w 23"/>
                      <a:gd name="T25" fmla="*/ 0 h 31"/>
                      <a:gd name="T26" fmla="*/ 1 w 23"/>
                      <a:gd name="T27" fmla="*/ 0 h 31"/>
                      <a:gd name="T28" fmla="*/ 0 w 23"/>
                      <a:gd name="T29" fmla="*/ 0 h 31"/>
                      <a:gd name="T30" fmla="*/ 0 w 23"/>
                      <a:gd name="T31" fmla="*/ 0 h 31"/>
                      <a:gd name="T32" fmla="*/ 0 w 23"/>
                      <a:gd name="T33" fmla="*/ 0 h 31"/>
                      <a:gd name="T34" fmla="*/ 0 w 23"/>
                      <a:gd name="T35" fmla="*/ 0 h 31"/>
                      <a:gd name="T36" fmla="*/ 0 w 23"/>
                      <a:gd name="T37" fmla="*/ 0 h 31"/>
                      <a:gd name="T38" fmla="*/ 0 w 23"/>
                      <a:gd name="T39" fmla="*/ 0 h 31"/>
                      <a:gd name="T40" fmla="*/ 0 w 23"/>
                      <a:gd name="T41" fmla="*/ 1 h 31"/>
                      <a:gd name="T42" fmla="*/ 1 w 23"/>
                      <a:gd name="T43" fmla="*/ 1 h 31"/>
                      <a:gd name="T44" fmla="*/ 1 w 23"/>
                      <a:gd name="T45" fmla="*/ 1 h 31"/>
                      <a:gd name="T46" fmla="*/ 1 w 23"/>
                      <a:gd name="T47" fmla="*/ 1 h 31"/>
                      <a:gd name="T48" fmla="*/ 1 w 23"/>
                      <a:gd name="T49" fmla="*/ 1 h 31"/>
                      <a:gd name="T50" fmla="*/ 1 w 23"/>
                      <a:gd name="T51" fmla="*/ 1 h 31"/>
                      <a:gd name="T52" fmla="*/ 1 w 23"/>
                      <a:gd name="T53" fmla="*/ 1 h 31"/>
                      <a:gd name="T54" fmla="*/ 1 w 23"/>
                      <a:gd name="T55" fmla="*/ 1 h 31"/>
                      <a:gd name="T56" fmla="*/ 2 w 23"/>
                      <a:gd name="T57" fmla="*/ 1 h 31"/>
                      <a:gd name="T58" fmla="*/ 2 w 23"/>
                      <a:gd name="T59" fmla="*/ 1 h 31"/>
                      <a:gd name="T60" fmla="*/ 2 w 23"/>
                      <a:gd name="T61" fmla="*/ 2 h 31"/>
                      <a:gd name="T62" fmla="*/ 2 w 23"/>
                      <a:gd name="T63" fmla="*/ 2 h 31"/>
                      <a:gd name="T64" fmla="*/ 2 w 23"/>
                      <a:gd name="T65" fmla="*/ 2 h 31"/>
                      <a:gd name="T66" fmla="*/ 2 w 23"/>
                      <a:gd name="T67" fmla="*/ 2 h 31"/>
                      <a:gd name="T68" fmla="*/ 2 w 23"/>
                      <a:gd name="T69" fmla="*/ 3 h 31"/>
                      <a:gd name="T70" fmla="*/ 2 w 23"/>
                      <a:gd name="T71" fmla="*/ 3 h 31"/>
                      <a:gd name="T72" fmla="*/ 2 w 23"/>
                      <a:gd name="T73" fmla="*/ 3 h 31"/>
                      <a:gd name="T74" fmla="*/ 2 w 23"/>
                      <a:gd name="T75" fmla="*/ 3 h 31"/>
                      <a:gd name="T76" fmla="*/ 2 w 23"/>
                      <a:gd name="T77" fmla="*/ 3 h 31"/>
                      <a:gd name="T78" fmla="*/ 2 w 23"/>
                      <a:gd name="T79" fmla="*/ 3 h 31"/>
                      <a:gd name="T80" fmla="*/ 2 w 23"/>
                      <a:gd name="T81" fmla="*/ 3 h 31"/>
                      <a:gd name="T82" fmla="*/ 2 w 23"/>
                      <a:gd name="T83" fmla="*/ 3 h 31"/>
                      <a:gd name="T84" fmla="*/ 2 w 23"/>
                      <a:gd name="T85" fmla="*/ 2 h 31"/>
                      <a:gd name="T86" fmla="*/ 2 w 23"/>
                      <a:gd name="T87" fmla="*/ 2 h 31"/>
                      <a:gd name="T88" fmla="*/ 2 w 23"/>
                      <a:gd name="T89" fmla="*/ 2 h 31"/>
                      <a:gd name="T90" fmla="*/ 2 w 23"/>
                      <a:gd name="T91" fmla="*/ 2 h 3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3" h="31">
                        <a:moveTo>
                          <a:pt x="20" y="29"/>
                        </a:moveTo>
                        <a:lnTo>
                          <a:pt x="23" y="29"/>
                        </a:lnTo>
                        <a:lnTo>
                          <a:pt x="21" y="27"/>
                        </a:lnTo>
                        <a:lnTo>
                          <a:pt x="21" y="25"/>
                        </a:lnTo>
                        <a:lnTo>
                          <a:pt x="20" y="22"/>
                        </a:lnTo>
                        <a:lnTo>
                          <a:pt x="19" y="21"/>
                        </a:lnTo>
                        <a:lnTo>
                          <a:pt x="19" y="19"/>
                        </a:lnTo>
                        <a:lnTo>
                          <a:pt x="18" y="18"/>
                        </a:lnTo>
                        <a:lnTo>
                          <a:pt x="18" y="17"/>
                        </a:lnTo>
                        <a:lnTo>
                          <a:pt x="17" y="15"/>
                        </a:lnTo>
                        <a:lnTo>
                          <a:pt x="16" y="14"/>
                        </a:lnTo>
                        <a:lnTo>
                          <a:pt x="16" y="13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4" y="10"/>
                        </a:lnTo>
                        <a:lnTo>
                          <a:pt x="12" y="10"/>
                        </a:lnTo>
                        <a:lnTo>
                          <a:pt x="12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0" y="8"/>
                        </a:lnTo>
                        <a:lnTo>
                          <a:pt x="10" y="6"/>
                        </a:lnTo>
                        <a:lnTo>
                          <a:pt x="9" y="6"/>
                        </a:lnTo>
                        <a:lnTo>
                          <a:pt x="8" y="6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4"/>
                        </a:lnTo>
                        <a:lnTo>
                          <a:pt x="6" y="4"/>
                        </a:lnTo>
                        <a:lnTo>
                          <a:pt x="4" y="3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6" y="8"/>
                        </a:lnTo>
                        <a:lnTo>
                          <a:pt x="7" y="9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9" y="11"/>
                        </a:lnTo>
                        <a:lnTo>
                          <a:pt x="10" y="11"/>
                        </a:lnTo>
                        <a:lnTo>
                          <a:pt x="11" y="11"/>
                        </a:lnTo>
                        <a:lnTo>
                          <a:pt x="11" y="12"/>
                        </a:lnTo>
                        <a:lnTo>
                          <a:pt x="12" y="12"/>
                        </a:lnTo>
                        <a:lnTo>
                          <a:pt x="12" y="13"/>
                        </a:lnTo>
                        <a:lnTo>
                          <a:pt x="14" y="14"/>
                        </a:lnTo>
                        <a:lnTo>
                          <a:pt x="14" y="15"/>
                        </a:lnTo>
                        <a:lnTo>
                          <a:pt x="15" y="15"/>
                        </a:lnTo>
                        <a:lnTo>
                          <a:pt x="15" y="17"/>
                        </a:lnTo>
                        <a:lnTo>
                          <a:pt x="16" y="18"/>
                        </a:lnTo>
                        <a:lnTo>
                          <a:pt x="16" y="19"/>
                        </a:lnTo>
                        <a:lnTo>
                          <a:pt x="17" y="21"/>
                        </a:lnTo>
                        <a:lnTo>
                          <a:pt x="18" y="22"/>
                        </a:lnTo>
                        <a:lnTo>
                          <a:pt x="18" y="23"/>
                        </a:lnTo>
                        <a:lnTo>
                          <a:pt x="19" y="26"/>
                        </a:lnTo>
                        <a:lnTo>
                          <a:pt x="19" y="28"/>
                        </a:lnTo>
                        <a:lnTo>
                          <a:pt x="20" y="30"/>
                        </a:lnTo>
                        <a:lnTo>
                          <a:pt x="23" y="29"/>
                        </a:lnTo>
                        <a:lnTo>
                          <a:pt x="20" y="30"/>
                        </a:lnTo>
                        <a:lnTo>
                          <a:pt x="21" y="30"/>
                        </a:lnTo>
                        <a:lnTo>
                          <a:pt x="21" y="31"/>
                        </a:lnTo>
                        <a:lnTo>
                          <a:pt x="21" y="30"/>
                        </a:lnTo>
                        <a:lnTo>
                          <a:pt x="23" y="30"/>
                        </a:lnTo>
                        <a:lnTo>
                          <a:pt x="23" y="29"/>
                        </a:lnTo>
                        <a:lnTo>
                          <a:pt x="20" y="29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1" name="Freeform 932"/>
                  <p:cNvSpPr>
                    <a:spLocks/>
                  </p:cNvSpPr>
                  <p:nvPr/>
                </p:nvSpPr>
                <p:spPr bwMode="auto">
                  <a:xfrm>
                    <a:off x="4487" y="1603"/>
                    <a:ext cx="11" cy="31"/>
                  </a:xfrm>
                  <a:custGeom>
                    <a:avLst/>
                    <a:gdLst>
                      <a:gd name="T0" fmla="*/ 0 w 37"/>
                      <a:gd name="T1" fmla="*/ 0 h 97"/>
                      <a:gd name="T2" fmla="*/ 0 w 37"/>
                      <a:gd name="T3" fmla="*/ 1 h 97"/>
                      <a:gd name="T4" fmla="*/ 0 w 37"/>
                      <a:gd name="T5" fmla="*/ 1 h 97"/>
                      <a:gd name="T6" fmla="*/ 0 w 37"/>
                      <a:gd name="T7" fmla="*/ 2 h 97"/>
                      <a:gd name="T8" fmla="*/ 1 w 37"/>
                      <a:gd name="T9" fmla="*/ 3 h 97"/>
                      <a:gd name="T10" fmla="*/ 1 w 37"/>
                      <a:gd name="T11" fmla="*/ 3 h 97"/>
                      <a:gd name="T12" fmla="*/ 1 w 37"/>
                      <a:gd name="T13" fmla="*/ 4 h 97"/>
                      <a:gd name="T14" fmla="*/ 1 w 37"/>
                      <a:gd name="T15" fmla="*/ 4 h 97"/>
                      <a:gd name="T16" fmla="*/ 1 w 37"/>
                      <a:gd name="T17" fmla="*/ 4 h 97"/>
                      <a:gd name="T18" fmla="*/ 2 w 37"/>
                      <a:gd name="T19" fmla="*/ 5 h 97"/>
                      <a:gd name="T20" fmla="*/ 2 w 37"/>
                      <a:gd name="T21" fmla="*/ 5 h 97"/>
                      <a:gd name="T22" fmla="*/ 2 w 37"/>
                      <a:gd name="T23" fmla="*/ 6 h 97"/>
                      <a:gd name="T24" fmla="*/ 2 w 37"/>
                      <a:gd name="T25" fmla="*/ 7 h 97"/>
                      <a:gd name="T26" fmla="*/ 3 w 37"/>
                      <a:gd name="T27" fmla="*/ 8 h 97"/>
                      <a:gd name="T28" fmla="*/ 3 w 37"/>
                      <a:gd name="T29" fmla="*/ 8 h 97"/>
                      <a:gd name="T30" fmla="*/ 3 w 37"/>
                      <a:gd name="T31" fmla="*/ 9 h 97"/>
                      <a:gd name="T32" fmla="*/ 3 w 37"/>
                      <a:gd name="T33" fmla="*/ 10 h 97"/>
                      <a:gd name="T34" fmla="*/ 3 w 37"/>
                      <a:gd name="T35" fmla="*/ 10 h 97"/>
                      <a:gd name="T36" fmla="*/ 3 w 37"/>
                      <a:gd name="T37" fmla="*/ 9 h 97"/>
                      <a:gd name="T38" fmla="*/ 3 w 37"/>
                      <a:gd name="T39" fmla="*/ 8 h 97"/>
                      <a:gd name="T40" fmla="*/ 3 w 37"/>
                      <a:gd name="T41" fmla="*/ 7 h 97"/>
                      <a:gd name="T42" fmla="*/ 3 w 37"/>
                      <a:gd name="T43" fmla="*/ 6 h 97"/>
                      <a:gd name="T44" fmla="*/ 2 w 37"/>
                      <a:gd name="T45" fmla="*/ 6 h 97"/>
                      <a:gd name="T46" fmla="*/ 2 w 37"/>
                      <a:gd name="T47" fmla="*/ 5 h 97"/>
                      <a:gd name="T48" fmla="*/ 2 w 37"/>
                      <a:gd name="T49" fmla="*/ 4 h 97"/>
                      <a:gd name="T50" fmla="*/ 1 w 37"/>
                      <a:gd name="T51" fmla="*/ 4 h 97"/>
                      <a:gd name="T52" fmla="*/ 1 w 37"/>
                      <a:gd name="T53" fmla="*/ 4 h 97"/>
                      <a:gd name="T54" fmla="*/ 1 w 37"/>
                      <a:gd name="T55" fmla="*/ 3 h 97"/>
                      <a:gd name="T56" fmla="*/ 1 w 37"/>
                      <a:gd name="T57" fmla="*/ 3 h 97"/>
                      <a:gd name="T58" fmla="*/ 1 w 37"/>
                      <a:gd name="T59" fmla="*/ 2 h 97"/>
                      <a:gd name="T60" fmla="*/ 1 w 37"/>
                      <a:gd name="T61" fmla="*/ 2 h 97"/>
                      <a:gd name="T62" fmla="*/ 0 w 37"/>
                      <a:gd name="T63" fmla="*/ 1 h 97"/>
                      <a:gd name="T64" fmla="*/ 0 w 37"/>
                      <a:gd name="T65" fmla="*/ 0 h 97"/>
                      <a:gd name="T66" fmla="*/ 0 w 37"/>
                      <a:gd name="T67" fmla="*/ 0 h 97"/>
                      <a:gd name="T68" fmla="*/ 0 w 37"/>
                      <a:gd name="T69" fmla="*/ 0 h 97"/>
                      <a:gd name="T70" fmla="*/ 0 w 37"/>
                      <a:gd name="T71" fmla="*/ 0 h 97"/>
                      <a:gd name="T72" fmla="*/ 0 w 37"/>
                      <a:gd name="T73" fmla="*/ 0 h 97"/>
                      <a:gd name="T74" fmla="*/ 0 w 37"/>
                      <a:gd name="T75" fmla="*/ 0 h 97"/>
                      <a:gd name="T76" fmla="*/ 0 w 37"/>
                      <a:gd name="T77" fmla="*/ 0 h 97"/>
                      <a:gd name="T78" fmla="*/ 0 w 37"/>
                      <a:gd name="T79" fmla="*/ 0 h 97"/>
                      <a:gd name="T80" fmla="*/ 0 w 37"/>
                      <a:gd name="T81" fmla="*/ 0 h 97"/>
                      <a:gd name="T82" fmla="*/ 0 w 37"/>
                      <a:gd name="T83" fmla="*/ 0 h 97"/>
                      <a:gd name="T84" fmla="*/ 0 w 37"/>
                      <a:gd name="T85" fmla="*/ 0 h 97"/>
                      <a:gd name="T86" fmla="*/ 0 w 37"/>
                      <a:gd name="T87" fmla="*/ 0 h 97"/>
                      <a:gd name="T88" fmla="*/ 0 w 37"/>
                      <a:gd name="T89" fmla="*/ 0 h 97"/>
                      <a:gd name="T90" fmla="*/ 0 w 37"/>
                      <a:gd name="T91" fmla="*/ 0 h 97"/>
                      <a:gd name="T92" fmla="*/ 0 w 37"/>
                      <a:gd name="T93" fmla="*/ 0 h 97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7" h="97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8"/>
                        </a:lnTo>
                        <a:lnTo>
                          <a:pt x="1" y="11"/>
                        </a:lnTo>
                        <a:lnTo>
                          <a:pt x="3" y="13"/>
                        </a:lnTo>
                        <a:lnTo>
                          <a:pt x="4" y="16"/>
                        </a:lnTo>
                        <a:lnTo>
                          <a:pt x="5" y="19"/>
                        </a:lnTo>
                        <a:lnTo>
                          <a:pt x="6" y="21"/>
                        </a:lnTo>
                        <a:lnTo>
                          <a:pt x="7" y="24"/>
                        </a:lnTo>
                        <a:lnTo>
                          <a:pt x="8" y="27"/>
                        </a:lnTo>
                        <a:lnTo>
                          <a:pt x="9" y="29"/>
                        </a:lnTo>
                        <a:lnTo>
                          <a:pt x="11" y="32"/>
                        </a:lnTo>
                        <a:lnTo>
                          <a:pt x="12" y="34"/>
                        </a:lnTo>
                        <a:lnTo>
                          <a:pt x="14" y="36"/>
                        </a:lnTo>
                        <a:lnTo>
                          <a:pt x="15" y="38"/>
                        </a:lnTo>
                        <a:lnTo>
                          <a:pt x="16" y="42"/>
                        </a:lnTo>
                        <a:lnTo>
                          <a:pt x="17" y="44"/>
                        </a:lnTo>
                        <a:lnTo>
                          <a:pt x="18" y="46"/>
                        </a:lnTo>
                        <a:lnTo>
                          <a:pt x="21" y="49"/>
                        </a:lnTo>
                        <a:lnTo>
                          <a:pt x="22" y="52"/>
                        </a:lnTo>
                        <a:lnTo>
                          <a:pt x="23" y="54"/>
                        </a:lnTo>
                        <a:lnTo>
                          <a:pt x="24" y="58"/>
                        </a:lnTo>
                        <a:lnTo>
                          <a:pt x="25" y="60"/>
                        </a:lnTo>
                        <a:lnTo>
                          <a:pt x="26" y="63"/>
                        </a:lnTo>
                        <a:lnTo>
                          <a:pt x="28" y="67"/>
                        </a:lnTo>
                        <a:lnTo>
                          <a:pt x="29" y="70"/>
                        </a:lnTo>
                        <a:lnTo>
                          <a:pt x="30" y="74"/>
                        </a:lnTo>
                        <a:lnTo>
                          <a:pt x="31" y="77"/>
                        </a:lnTo>
                        <a:lnTo>
                          <a:pt x="32" y="80"/>
                        </a:lnTo>
                        <a:lnTo>
                          <a:pt x="33" y="85"/>
                        </a:lnTo>
                        <a:lnTo>
                          <a:pt x="33" y="88"/>
                        </a:lnTo>
                        <a:lnTo>
                          <a:pt x="34" y="93"/>
                        </a:lnTo>
                        <a:lnTo>
                          <a:pt x="34" y="97"/>
                        </a:lnTo>
                        <a:lnTo>
                          <a:pt x="37" y="97"/>
                        </a:lnTo>
                        <a:lnTo>
                          <a:pt x="37" y="93"/>
                        </a:lnTo>
                        <a:lnTo>
                          <a:pt x="35" y="88"/>
                        </a:lnTo>
                        <a:lnTo>
                          <a:pt x="35" y="84"/>
                        </a:lnTo>
                        <a:lnTo>
                          <a:pt x="34" y="80"/>
                        </a:lnTo>
                        <a:lnTo>
                          <a:pt x="33" y="76"/>
                        </a:lnTo>
                        <a:lnTo>
                          <a:pt x="32" y="72"/>
                        </a:lnTo>
                        <a:lnTo>
                          <a:pt x="31" y="69"/>
                        </a:lnTo>
                        <a:lnTo>
                          <a:pt x="31" y="66"/>
                        </a:lnTo>
                        <a:lnTo>
                          <a:pt x="29" y="62"/>
                        </a:lnTo>
                        <a:lnTo>
                          <a:pt x="28" y="59"/>
                        </a:lnTo>
                        <a:lnTo>
                          <a:pt x="26" y="55"/>
                        </a:lnTo>
                        <a:lnTo>
                          <a:pt x="25" y="53"/>
                        </a:lnTo>
                        <a:lnTo>
                          <a:pt x="24" y="50"/>
                        </a:lnTo>
                        <a:lnTo>
                          <a:pt x="22" y="47"/>
                        </a:lnTo>
                        <a:lnTo>
                          <a:pt x="21" y="45"/>
                        </a:lnTo>
                        <a:lnTo>
                          <a:pt x="20" y="42"/>
                        </a:lnTo>
                        <a:lnTo>
                          <a:pt x="18" y="40"/>
                        </a:lnTo>
                        <a:lnTo>
                          <a:pt x="16" y="37"/>
                        </a:lnTo>
                        <a:lnTo>
                          <a:pt x="15" y="35"/>
                        </a:lnTo>
                        <a:lnTo>
                          <a:pt x="14" y="33"/>
                        </a:lnTo>
                        <a:lnTo>
                          <a:pt x="13" y="30"/>
                        </a:lnTo>
                        <a:lnTo>
                          <a:pt x="12" y="27"/>
                        </a:lnTo>
                        <a:lnTo>
                          <a:pt x="11" y="25"/>
                        </a:lnTo>
                        <a:lnTo>
                          <a:pt x="9" y="23"/>
                        </a:lnTo>
                        <a:lnTo>
                          <a:pt x="8" y="20"/>
                        </a:lnTo>
                        <a:lnTo>
                          <a:pt x="7" y="18"/>
                        </a:lnTo>
                        <a:lnTo>
                          <a:pt x="6" y="16"/>
                        </a:lnTo>
                        <a:lnTo>
                          <a:pt x="5" y="12"/>
                        </a:lnTo>
                        <a:lnTo>
                          <a:pt x="5" y="10"/>
                        </a:lnTo>
                        <a:lnTo>
                          <a:pt x="4" y="7"/>
                        </a:lnTo>
                        <a:lnTo>
                          <a:pt x="3" y="4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2" name="Freeform 933"/>
                  <p:cNvSpPr>
                    <a:spLocks/>
                  </p:cNvSpPr>
                  <p:nvPr/>
                </p:nvSpPr>
                <p:spPr bwMode="auto">
                  <a:xfrm>
                    <a:off x="4480" y="1543"/>
                    <a:ext cx="8" cy="61"/>
                  </a:xfrm>
                  <a:custGeom>
                    <a:avLst/>
                    <a:gdLst>
                      <a:gd name="T0" fmla="*/ 0 w 25"/>
                      <a:gd name="T1" fmla="*/ 0 h 196"/>
                      <a:gd name="T2" fmla="*/ 0 w 25"/>
                      <a:gd name="T3" fmla="*/ 1 h 196"/>
                      <a:gd name="T4" fmla="*/ 1 w 25"/>
                      <a:gd name="T5" fmla="*/ 2 h 196"/>
                      <a:gd name="T6" fmla="*/ 1 w 25"/>
                      <a:gd name="T7" fmla="*/ 3 h 196"/>
                      <a:gd name="T8" fmla="*/ 1 w 25"/>
                      <a:gd name="T9" fmla="*/ 4 h 196"/>
                      <a:gd name="T10" fmla="*/ 2 w 25"/>
                      <a:gd name="T11" fmla="*/ 6 h 196"/>
                      <a:gd name="T12" fmla="*/ 2 w 25"/>
                      <a:gd name="T13" fmla="*/ 7 h 196"/>
                      <a:gd name="T14" fmla="*/ 2 w 25"/>
                      <a:gd name="T15" fmla="*/ 8 h 196"/>
                      <a:gd name="T16" fmla="*/ 2 w 25"/>
                      <a:gd name="T17" fmla="*/ 9 h 196"/>
                      <a:gd name="T18" fmla="*/ 2 w 25"/>
                      <a:gd name="T19" fmla="*/ 10 h 196"/>
                      <a:gd name="T20" fmla="*/ 2 w 25"/>
                      <a:gd name="T21" fmla="*/ 11 h 196"/>
                      <a:gd name="T22" fmla="*/ 2 w 25"/>
                      <a:gd name="T23" fmla="*/ 12 h 196"/>
                      <a:gd name="T24" fmla="*/ 2 w 25"/>
                      <a:gd name="T25" fmla="*/ 14 h 196"/>
                      <a:gd name="T26" fmla="*/ 2 w 25"/>
                      <a:gd name="T27" fmla="*/ 15 h 196"/>
                      <a:gd name="T28" fmla="*/ 2 w 25"/>
                      <a:gd name="T29" fmla="*/ 16 h 196"/>
                      <a:gd name="T30" fmla="*/ 2 w 25"/>
                      <a:gd name="T31" fmla="*/ 17 h 196"/>
                      <a:gd name="T32" fmla="*/ 2 w 25"/>
                      <a:gd name="T33" fmla="*/ 19 h 196"/>
                      <a:gd name="T34" fmla="*/ 2 w 25"/>
                      <a:gd name="T35" fmla="*/ 18 h 196"/>
                      <a:gd name="T36" fmla="*/ 3 w 25"/>
                      <a:gd name="T37" fmla="*/ 17 h 196"/>
                      <a:gd name="T38" fmla="*/ 3 w 25"/>
                      <a:gd name="T39" fmla="*/ 16 h 196"/>
                      <a:gd name="T40" fmla="*/ 3 w 25"/>
                      <a:gd name="T41" fmla="*/ 14 h 196"/>
                      <a:gd name="T42" fmla="*/ 3 w 25"/>
                      <a:gd name="T43" fmla="*/ 13 h 196"/>
                      <a:gd name="T44" fmla="*/ 3 w 25"/>
                      <a:gd name="T45" fmla="*/ 12 h 196"/>
                      <a:gd name="T46" fmla="*/ 3 w 25"/>
                      <a:gd name="T47" fmla="*/ 11 h 196"/>
                      <a:gd name="T48" fmla="*/ 2 w 25"/>
                      <a:gd name="T49" fmla="*/ 9 h 196"/>
                      <a:gd name="T50" fmla="*/ 2 w 25"/>
                      <a:gd name="T51" fmla="*/ 8 h 196"/>
                      <a:gd name="T52" fmla="*/ 2 w 25"/>
                      <a:gd name="T53" fmla="*/ 7 h 196"/>
                      <a:gd name="T54" fmla="*/ 2 w 25"/>
                      <a:gd name="T55" fmla="*/ 6 h 196"/>
                      <a:gd name="T56" fmla="*/ 2 w 25"/>
                      <a:gd name="T57" fmla="*/ 5 h 196"/>
                      <a:gd name="T58" fmla="*/ 1 w 25"/>
                      <a:gd name="T59" fmla="*/ 4 h 196"/>
                      <a:gd name="T60" fmla="*/ 1 w 25"/>
                      <a:gd name="T61" fmla="*/ 3 h 196"/>
                      <a:gd name="T62" fmla="*/ 1 w 25"/>
                      <a:gd name="T63" fmla="*/ 2 h 196"/>
                      <a:gd name="T64" fmla="*/ 0 w 25"/>
                      <a:gd name="T65" fmla="*/ 1 h 196"/>
                      <a:gd name="T66" fmla="*/ 0 w 25"/>
                      <a:gd name="T67" fmla="*/ 0 h 196"/>
                      <a:gd name="T68" fmla="*/ 0 w 25"/>
                      <a:gd name="T69" fmla="*/ 0 h 196"/>
                      <a:gd name="T70" fmla="*/ 0 w 25"/>
                      <a:gd name="T71" fmla="*/ 0 h 196"/>
                      <a:gd name="T72" fmla="*/ 0 w 25"/>
                      <a:gd name="T73" fmla="*/ 0 h 196"/>
                      <a:gd name="T74" fmla="*/ 0 w 25"/>
                      <a:gd name="T75" fmla="*/ 0 h 196"/>
                      <a:gd name="T76" fmla="*/ 0 w 25"/>
                      <a:gd name="T77" fmla="*/ 0 h 196"/>
                      <a:gd name="T78" fmla="*/ 0 w 25"/>
                      <a:gd name="T79" fmla="*/ 0 h 196"/>
                      <a:gd name="T80" fmla="*/ 0 w 25"/>
                      <a:gd name="T81" fmla="*/ 0 h 196"/>
                      <a:gd name="T82" fmla="*/ 0 w 25"/>
                      <a:gd name="T83" fmla="*/ 0 h 196"/>
                      <a:gd name="T84" fmla="*/ 0 w 25"/>
                      <a:gd name="T85" fmla="*/ 0 h 196"/>
                      <a:gd name="T86" fmla="*/ 0 w 25"/>
                      <a:gd name="T87" fmla="*/ 0 h 196"/>
                      <a:gd name="T88" fmla="*/ 0 w 25"/>
                      <a:gd name="T89" fmla="*/ 0 h 196"/>
                      <a:gd name="T90" fmla="*/ 0 w 25"/>
                      <a:gd name="T91" fmla="*/ 0 h 196"/>
                      <a:gd name="T92" fmla="*/ 0 w 25"/>
                      <a:gd name="T93" fmla="*/ 0 h 19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5" h="196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2" y="7"/>
                        </a:lnTo>
                        <a:lnTo>
                          <a:pt x="4" y="12"/>
                        </a:lnTo>
                        <a:lnTo>
                          <a:pt x="6" y="18"/>
                        </a:lnTo>
                        <a:lnTo>
                          <a:pt x="8" y="24"/>
                        </a:lnTo>
                        <a:lnTo>
                          <a:pt x="9" y="28"/>
                        </a:lnTo>
                        <a:lnTo>
                          <a:pt x="10" y="34"/>
                        </a:lnTo>
                        <a:lnTo>
                          <a:pt x="11" y="40"/>
                        </a:lnTo>
                        <a:lnTo>
                          <a:pt x="12" y="45"/>
                        </a:lnTo>
                        <a:lnTo>
                          <a:pt x="14" y="51"/>
                        </a:lnTo>
                        <a:lnTo>
                          <a:pt x="15" y="57"/>
                        </a:lnTo>
                        <a:lnTo>
                          <a:pt x="16" y="62"/>
                        </a:lnTo>
                        <a:lnTo>
                          <a:pt x="17" y="68"/>
                        </a:lnTo>
                        <a:lnTo>
                          <a:pt x="18" y="74"/>
                        </a:lnTo>
                        <a:lnTo>
                          <a:pt x="18" y="80"/>
                        </a:lnTo>
                        <a:lnTo>
                          <a:pt x="19" y="86"/>
                        </a:lnTo>
                        <a:lnTo>
                          <a:pt x="19" y="92"/>
                        </a:lnTo>
                        <a:lnTo>
                          <a:pt x="20" y="97"/>
                        </a:lnTo>
                        <a:lnTo>
                          <a:pt x="20" y="104"/>
                        </a:lnTo>
                        <a:lnTo>
                          <a:pt x="21" y="110"/>
                        </a:lnTo>
                        <a:lnTo>
                          <a:pt x="21" y="117"/>
                        </a:lnTo>
                        <a:lnTo>
                          <a:pt x="21" y="122"/>
                        </a:lnTo>
                        <a:lnTo>
                          <a:pt x="21" y="129"/>
                        </a:lnTo>
                        <a:lnTo>
                          <a:pt x="21" y="135"/>
                        </a:lnTo>
                        <a:lnTo>
                          <a:pt x="21" y="142"/>
                        </a:lnTo>
                        <a:lnTo>
                          <a:pt x="21" y="148"/>
                        </a:lnTo>
                        <a:lnTo>
                          <a:pt x="21" y="155"/>
                        </a:lnTo>
                        <a:lnTo>
                          <a:pt x="21" y="162"/>
                        </a:lnTo>
                        <a:lnTo>
                          <a:pt x="21" y="168"/>
                        </a:lnTo>
                        <a:lnTo>
                          <a:pt x="21" y="175"/>
                        </a:lnTo>
                        <a:lnTo>
                          <a:pt x="21" y="181"/>
                        </a:lnTo>
                        <a:lnTo>
                          <a:pt x="20" y="188"/>
                        </a:lnTo>
                        <a:lnTo>
                          <a:pt x="20" y="195"/>
                        </a:lnTo>
                        <a:lnTo>
                          <a:pt x="23" y="196"/>
                        </a:lnTo>
                        <a:lnTo>
                          <a:pt x="23" y="189"/>
                        </a:lnTo>
                        <a:lnTo>
                          <a:pt x="24" y="181"/>
                        </a:lnTo>
                        <a:lnTo>
                          <a:pt x="24" y="175"/>
                        </a:lnTo>
                        <a:lnTo>
                          <a:pt x="24" y="169"/>
                        </a:lnTo>
                        <a:lnTo>
                          <a:pt x="24" y="162"/>
                        </a:lnTo>
                        <a:lnTo>
                          <a:pt x="25" y="155"/>
                        </a:lnTo>
                        <a:lnTo>
                          <a:pt x="25" y="148"/>
                        </a:lnTo>
                        <a:lnTo>
                          <a:pt x="25" y="142"/>
                        </a:lnTo>
                        <a:lnTo>
                          <a:pt x="25" y="135"/>
                        </a:lnTo>
                        <a:lnTo>
                          <a:pt x="25" y="129"/>
                        </a:lnTo>
                        <a:lnTo>
                          <a:pt x="24" y="122"/>
                        </a:lnTo>
                        <a:lnTo>
                          <a:pt x="24" y="117"/>
                        </a:lnTo>
                        <a:lnTo>
                          <a:pt x="24" y="110"/>
                        </a:lnTo>
                        <a:lnTo>
                          <a:pt x="24" y="104"/>
                        </a:lnTo>
                        <a:lnTo>
                          <a:pt x="23" y="97"/>
                        </a:lnTo>
                        <a:lnTo>
                          <a:pt x="23" y="92"/>
                        </a:lnTo>
                        <a:lnTo>
                          <a:pt x="21" y="86"/>
                        </a:lnTo>
                        <a:lnTo>
                          <a:pt x="21" y="79"/>
                        </a:lnTo>
                        <a:lnTo>
                          <a:pt x="20" y="74"/>
                        </a:lnTo>
                        <a:lnTo>
                          <a:pt x="19" y="68"/>
                        </a:lnTo>
                        <a:lnTo>
                          <a:pt x="18" y="62"/>
                        </a:lnTo>
                        <a:lnTo>
                          <a:pt x="18" y="57"/>
                        </a:lnTo>
                        <a:lnTo>
                          <a:pt x="17" y="50"/>
                        </a:lnTo>
                        <a:lnTo>
                          <a:pt x="16" y="44"/>
                        </a:lnTo>
                        <a:lnTo>
                          <a:pt x="14" y="39"/>
                        </a:lnTo>
                        <a:lnTo>
                          <a:pt x="12" y="33"/>
                        </a:lnTo>
                        <a:lnTo>
                          <a:pt x="11" y="28"/>
                        </a:lnTo>
                        <a:lnTo>
                          <a:pt x="10" y="23"/>
                        </a:lnTo>
                        <a:lnTo>
                          <a:pt x="8" y="17"/>
                        </a:lnTo>
                        <a:lnTo>
                          <a:pt x="7" y="11"/>
                        </a:lnTo>
                        <a:lnTo>
                          <a:pt x="4" y="6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3" name="Freeform 934"/>
                  <p:cNvSpPr>
                    <a:spLocks/>
                  </p:cNvSpPr>
                  <p:nvPr/>
                </p:nvSpPr>
                <p:spPr bwMode="auto">
                  <a:xfrm>
                    <a:off x="4443" y="1499"/>
                    <a:ext cx="37" cy="44"/>
                  </a:xfrm>
                  <a:custGeom>
                    <a:avLst/>
                    <a:gdLst>
                      <a:gd name="T0" fmla="*/ 0 w 118"/>
                      <a:gd name="T1" fmla="*/ 0 h 141"/>
                      <a:gd name="T2" fmla="*/ 1 w 118"/>
                      <a:gd name="T3" fmla="*/ 1 h 141"/>
                      <a:gd name="T4" fmla="*/ 2 w 118"/>
                      <a:gd name="T5" fmla="*/ 2 h 141"/>
                      <a:gd name="T6" fmla="*/ 3 w 118"/>
                      <a:gd name="T7" fmla="*/ 2 h 141"/>
                      <a:gd name="T8" fmla="*/ 4 w 118"/>
                      <a:gd name="T9" fmla="*/ 3 h 141"/>
                      <a:gd name="T10" fmla="*/ 4 w 118"/>
                      <a:gd name="T11" fmla="*/ 3 h 141"/>
                      <a:gd name="T12" fmla="*/ 5 w 118"/>
                      <a:gd name="T13" fmla="*/ 4 h 141"/>
                      <a:gd name="T14" fmla="*/ 6 w 118"/>
                      <a:gd name="T15" fmla="*/ 5 h 141"/>
                      <a:gd name="T16" fmla="*/ 7 w 118"/>
                      <a:gd name="T17" fmla="*/ 6 h 141"/>
                      <a:gd name="T18" fmla="*/ 8 w 118"/>
                      <a:gd name="T19" fmla="*/ 7 h 141"/>
                      <a:gd name="T20" fmla="*/ 8 w 118"/>
                      <a:gd name="T21" fmla="*/ 7 h 141"/>
                      <a:gd name="T22" fmla="*/ 9 w 118"/>
                      <a:gd name="T23" fmla="*/ 8 h 141"/>
                      <a:gd name="T24" fmla="*/ 9 w 118"/>
                      <a:gd name="T25" fmla="*/ 10 h 141"/>
                      <a:gd name="T26" fmla="*/ 10 w 118"/>
                      <a:gd name="T27" fmla="*/ 11 h 141"/>
                      <a:gd name="T28" fmla="*/ 10 w 118"/>
                      <a:gd name="T29" fmla="*/ 12 h 141"/>
                      <a:gd name="T30" fmla="*/ 11 w 118"/>
                      <a:gd name="T31" fmla="*/ 13 h 141"/>
                      <a:gd name="T32" fmla="*/ 11 w 118"/>
                      <a:gd name="T33" fmla="*/ 14 h 141"/>
                      <a:gd name="T34" fmla="*/ 11 w 118"/>
                      <a:gd name="T35" fmla="*/ 13 h 141"/>
                      <a:gd name="T36" fmla="*/ 11 w 118"/>
                      <a:gd name="T37" fmla="*/ 12 h 141"/>
                      <a:gd name="T38" fmla="*/ 10 w 118"/>
                      <a:gd name="T39" fmla="*/ 11 h 141"/>
                      <a:gd name="T40" fmla="*/ 10 w 118"/>
                      <a:gd name="T41" fmla="*/ 10 h 141"/>
                      <a:gd name="T42" fmla="*/ 9 w 118"/>
                      <a:gd name="T43" fmla="*/ 9 h 141"/>
                      <a:gd name="T44" fmla="*/ 8 w 118"/>
                      <a:gd name="T45" fmla="*/ 8 h 141"/>
                      <a:gd name="T46" fmla="*/ 8 w 118"/>
                      <a:gd name="T47" fmla="*/ 7 h 141"/>
                      <a:gd name="T48" fmla="*/ 7 w 118"/>
                      <a:gd name="T49" fmla="*/ 6 h 141"/>
                      <a:gd name="T50" fmla="*/ 7 w 118"/>
                      <a:gd name="T51" fmla="*/ 5 h 141"/>
                      <a:gd name="T52" fmla="*/ 6 w 118"/>
                      <a:gd name="T53" fmla="*/ 4 h 141"/>
                      <a:gd name="T54" fmla="*/ 5 w 118"/>
                      <a:gd name="T55" fmla="*/ 4 h 141"/>
                      <a:gd name="T56" fmla="*/ 4 w 118"/>
                      <a:gd name="T57" fmla="*/ 3 h 141"/>
                      <a:gd name="T58" fmla="*/ 3 w 118"/>
                      <a:gd name="T59" fmla="*/ 2 h 141"/>
                      <a:gd name="T60" fmla="*/ 3 w 118"/>
                      <a:gd name="T61" fmla="*/ 2 h 141"/>
                      <a:gd name="T62" fmla="*/ 2 w 118"/>
                      <a:gd name="T63" fmla="*/ 1 h 141"/>
                      <a:gd name="T64" fmla="*/ 1 w 118"/>
                      <a:gd name="T65" fmla="*/ 0 h 141"/>
                      <a:gd name="T66" fmla="*/ 0 w 118"/>
                      <a:gd name="T67" fmla="*/ 0 h 141"/>
                      <a:gd name="T68" fmla="*/ 0 w 118"/>
                      <a:gd name="T69" fmla="*/ 0 h 141"/>
                      <a:gd name="T70" fmla="*/ 0 w 118"/>
                      <a:gd name="T71" fmla="*/ 0 h 141"/>
                      <a:gd name="T72" fmla="*/ 0 w 118"/>
                      <a:gd name="T73" fmla="*/ 0 h 141"/>
                      <a:gd name="T74" fmla="*/ 0 w 118"/>
                      <a:gd name="T75" fmla="*/ 0 h 141"/>
                      <a:gd name="T76" fmla="*/ 0 w 118"/>
                      <a:gd name="T77" fmla="*/ 0 h 141"/>
                      <a:gd name="T78" fmla="*/ 0 w 118"/>
                      <a:gd name="T79" fmla="*/ 0 h 141"/>
                      <a:gd name="T80" fmla="*/ 0 w 118"/>
                      <a:gd name="T81" fmla="*/ 0 h 141"/>
                      <a:gd name="T82" fmla="*/ 0 w 118"/>
                      <a:gd name="T83" fmla="*/ 0 h 141"/>
                      <a:gd name="T84" fmla="*/ 0 w 118"/>
                      <a:gd name="T85" fmla="*/ 0 h 141"/>
                      <a:gd name="T86" fmla="*/ 0 w 118"/>
                      <a:gd name="T87" fmla="*/ 0 h 141"/>
                      <a:gd name="T88" fmla="*/ 0 w 118"/>
                      <a:gd name="T89" fmla="*/ 0 h 141"/>
                      <a:gd name="T90" fmla="*/ 0 w 118"/>
                      <a:gd name="T91" fmla="*/ 0 h 14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8" h="141">
                        <a:moveTo>
                          <a:pt x="1" y="4"/>
                        </a:moveTo>
                        <a:lnTo>
                          <a:pt x="1" y="4"/>
                        </a:lnTo>
                        <a:lnTo>
                          <a:pt x="6" y="6"/>
                        </a:lnTo>
                        <a:lnTo>
                          <a:pt x="10" y="10"/>
                        </a:lnTo>
                        <a:lnTo>
                          <a:pt x="15" y="12"/>
                        </a:lnTo>
                        <a:lnTo>
                          <a:pt x="20" y="15"/>
                        </a:lnTo>
                        <a:lnTo>
                          <a:pt x="24" y="18"/>
                        </a:lnTo>
                        <a:lnTo>
                          <a:pt x="27" y="21"/>
                        </a:lnTo>
                        <a:lnTo>
                          <a:pt x="32" y="24"/>
                        </a:lnTo>
                        <a:lnTo>
                          <a:pt x="37" y="28"/>
                        </a:lnTo>
                        <a:lnTo>
                          <a:pt x="40" y="31"/>
                        </a:lnTo>
                        <a:lnTo>
                          <a:pt x="44" y="36"/>
                        </a:lnTo>
                        <a:lnTo>
                          <a:pt x="48" y="39"/>
                        </a:lnTo>
                        <a:lnTo>
                          <a:pt x="52" y="44"/>
                        </a:lnTo>
                        <a:lnTo>
                          <a:pt x="56" y="47"/>
                        </a:lnTo>
                        <a:lnTo>
                          <a:pt x="60" y="52"/>
                        </a:lnTo>
                        <a:lnTo>
                          <a:pt x="64" y="55"/>
                        </a:lnTo>
                        <a:lnTo>
                          <a:pt x="67" y="59"/>
                        </a:lnTo>
                        <a:lnTo>
                          <a:pt x="71" y="64"/>
                        </a:lnTo>
                        <a:lnTo>
                          <a:pt x="75" y="69"/>
                        </a:lnTo>
                        <a:lnTo>
                          <a:pt x="79" y="73"/>
                        </a:lnTo>
                        <a:lnTo>
                          <a:pt x="82" y="78"/>
                        </a:lnTo>
                        <a:lnTo>
                          <a:pt x="85" y="82"/>
                        </a:lnTo>
                        <a:lnTo>
                          <a:pt x="88" y="88"/>
                        </a:lnTo>
                        <a:lnTo>
                          <a:pt x="91" y="92"/>
                        </a:lnTo>
                        <a:lnTo>
                          <a:pt x="94" y="98"/>
                        </a:lnTo>
                        <a:lnTo>
                          <a:pt x="98" y="103"/>
                        </a:lnTo>
                        <a:lnTo>
                          <a:pt x="100" y="108"/>
                        </a:lnTo>
                        <a:lnTo>
                          <a:pt x="103" y="113"/>
                        </a:lnTo>
                        <a:lnTo>
                          <a:pt x="106" y="118"/>
                        </a:lnTo>
                        <a:lnTo>
                          <a:pt x="108" y="124"/>
                        </a:lnTo>
                        <a:lnTo>
                          <a:pt x="110" y="130"/>
                        </a:lnTo>
                        <a:lnTo>
                          <a:pt x="114" y="135"/>
                        </a:lnTo>
                        <a:lnTo>
                          <a:pt x="116" y="141"/>
                        </a:lnTo>
                        <a:lnTo>
                          <a:pt x="118" y="139"/>
                        </a:lnTo>
                        <a:lnTo>
                          <a:pt x="116" y="134"/>
                        </a:lnTo>
                        <a:lnTo>
                          <a:pt x="113" y="129"/>
                        </a:lnTo>
                        <a:lnTo>
                          <a:pt x="110" y="123"/>
                        </a:lnTo>
                        <a:lnTo>
                          <a:pt x="108" y="117"/>
                        </a:lnTo>
                        <a:lnTo>
                          <a:pt x="105" y="112"/>
                        </a:lnTo>
                        <a:lnTo>
                          <a:pt x="102" y="106"/>
                        </a:lnTo>
                        <a:lnTo>
                          <a:pt x="99" y="101"/>
                        </a:lnTo>
                        <a:lnTo>
                          <a:pt x="97" y="96"/>
                        </a:lnTo>
                        <a:lnTo>
                          <a:pt x="93" y="91"/>
                        </a:lnTo>
                        <a:lnTo>
                          <a:pt x="90" y="86"/>
                        </a:lnTo>
                        <a:lnTo>
                          <a:pt x="86" y="81"/>
                        </a:lnTo>
                        <a:lnTo>
                          <a:pt x="83" y="76"/>
                        </a:lnTo>
                        <a:lnTo>
                          <a:pt x="80" y="71"/>
                        </a:lnTo>
                        <a:lnTo>
                          <a:pt x="76" y="66"/>
                        </a:lnTo>
                        <a:lnTo>
                          <a:pt x="73" y="62"/>
                        </a:lnTo>
                        <a:lnTo>
                          <a:pt x="69" y="57"/>
                        </a:lnTo>
                        <a:lnTo>
                          <a:pt x="66" y="53"/>
                        </a:lnTo>
                        <a:lnTo>
                          <a:pt x="61" y="49"/>
                        </a:lnTo>
                        <a:lnTo>
                          <a:pt x="58" y="45"/>
                        </a:lnTo>
                        <a:lnTo>
                          <a:pt x="54" y="40"/>
                        </a:lnTo>
                        <a:lnTo>
                          <a:pt x="50" y="37"/>
                        </a:lnTo>
                        <a:lnTo>
                          <a:pt x="46" y="32"/>
                        </a:lnTo>
                        <a:lnTo>
                          <a:pt x="42" y="29"/>
                        </a:lnTo>
                        <a:lnTo>
                          <a:pt x="38" y="25"/>
                        </a:lnTo>
                        <a:lnTo>
                          <a:pt x="33" y="22"/>
                        </a:lnTo>
                        <a:lnTo>
                          <a:pt x="30" y="19"/>
                        </a:lnTo>
                        <a:lnTo>
                          <a:pt x="25" y="15"/>
                        </a:lnTo>
                        <a:lnTo>
                          <a:pt x="21" y="12"/>
                        </a:lnTo>
                        <a:lnTo>
                          <a:pt x="16" y="10"/>
                        </a:lnTo>
                        <a:lnTo>
                          <a:pt x="12" y="6"/>
                        </a:lnTo>
                        <a:lnTo>
                          <a:pt x="7" y="4"/>
                        </a:lnTo>
                        <a:lnTo>
                          <a:pt x="3" y="0"/>
                        </a:lnTo>
                        <a:lnTo>
                          <a:pt x="4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4" name="Freeform 935"/>
                  <p:cNvSpPr>
                    <a:spLocks/>
                  </p:cNvSpPr>
                  <p:nvPr/>
                </p:nvSpPr>
                <p:spPr bwMode="auto">
                  <a:xfrm>
                    <a:off x="4417" y="1462"/>
                    <a:ext cx="28" cy="37"/>
                  </a:xfrm>
                  <a:custGeom>
                    <a:avLst/>
                    <a:gdLst>
                      <a:gd name="T0" fmla="*/ 0 w 82"/>
                      <a:gd name="T1" fmla="*/ 0 h 118"/>
                      <a:gd name="T2" fmla="*/ 1 w 82"/>
                      <a:gd name="T3" fmla="*/ 1 h 118"/>
                      <a:gd name="T4" fmla="*/ 1 w 82"/>
                      <a:gd name="T5" fmla="*/ 1 h 118"/>
                      <a:gd name="T6" fmla="*/ 2 w 82"/>
                      <a:gd name="T7" fmla="*/ 2 h 118"/>
                      <a:gd name="T8" fmla="*/ 3 w 82"/>
                      <a:gd name="T9" fmla="*/ 3 h 118"/>
                      <a:gd name="T10" fmla="*/ 3 w 82"/>
                      <a:gd name="T11" fmla="*/ 3 h 118"/>
                      <a:gd name="T12" fmla="*/ 4 w 82"/>
                      <a:gd name="T13" fmla="*/ 4 h 118"/>
                      <a:gd name="T14" fmla="*/ 4 w 82"/>
                      <a:gd name="T15" fmla="*/ 4 h 118"/>
                      <a:gd name="T16" fmla="*/ 5 w 82"/>
                      <a:gd name="T17" fmla="*/ 5 h 118"/>
                      <a:gd name="T18" fmla="*/ 5 w 82"/>
                      <a:gd name="T19" fmla="*/ 6 h 118"/>
                      <a:gd name="T20" fmla="*/ 6 w 82"/>
                      <a:gd name="T21" fmla="*/ 7 h 118"/>
                      <a:gd name="T22" fmla="*/ 6 w 82"/>
                      <a:gd name="T23" fmla="*/ 8 h 118"/>
                      <a:gd name="T24" fmla="*/ 7 w 82"/>
                      <a:gd name="T25" fmla="*/ 8 h 118"/>
                      <a:gd name="T26" fmla="*/ 8 w 82"/>
                      <a:gd name="T27" fmla="*/ 9 h 118"/>
                      <a:gd name="T28" fmla="*/ 8 w 82"/>
                      <a:gd name="T29" fmla="*/ 10 h 118"/>
                      <a:gd name="T30" fmla="*/ 9 w 82"/>
                      <a:gd name="T31" fmla="*/ 11 h 118"/>
                      <a:gd name="T32" fmla="*/ 9 w 82"/>
                      <a:gd name="T33" fmla="*/ 12 h 118"/>
                      <a:gd name="T34" fmla="*/ 9 w 82"/>
                      <a:gd name="T35" fmla="*/ 11 h 118"/>
                      <a:gd name="T36" fmla="*/ 9 w 82"/>
                      <a:gd name="T37" fmla="*/ 10 h 118"/>
                      <a:gd name="T38" fmla="*/ 8 w 82"/>
                      <a:gd name="T39" fmla="*/ 9 h 118"/>
                      <a:gd name="T40" fmla="*/ 8 w 82"/>
                      <a:gd name="T41" fmla="*/ 9 h 118"/>
                      <a:gd name="T42" fmla="*/ 7 w 82"/>
                      <a:gd name="T43" fmla="*/ 8 h 118"/>
                      <a:gd name="T44" fmla="*/ 6 w 82"/>
                      <a:gd name="T45" fmla="*/ 7 h 118"/>
                      <a:gd name="T46" fmla="*/ 6 w 82"/>
                      <a:gd name="T47" fmla="*/ 6 h 118"/>
                      <a:gd name="T48" fmla="*/ 5 w 82"/>
                      <a:gd name="T49" fmla="*/ 6 h 118"/>
                      <a:gd name="T50" fmla="*/ 5 w 82"/>
                      <a:gd name="T51" fmla="*/ 5 h 118"/>
                      <a:gd name="T52" fmla="*/ 4 w 82"/>
                      <a:gd name="T53" fmla="*/ 4 h 118"/>
                      <a:gd name="T54" fmla="*/ 4 w 82"/>
                      <a:gd name="T55" fmla="*/ 3 h 118"/>
                      <a:gd name="T56" fmla="*/ 3 w 82"/>
                      <a:gd name="T57" fmla="*/ 3 h 118"/>
                      <a:gd name="T58" fmla="*/ 3 w 82"/>
                      <a:gd name="T59" fmla="*/ 2 h 118"/>
                      <a:gd name="T60" fmla="*/ 2 w 82"/>
                      <a:gd name="T61" fmla="*/ 1 h 118"/>
                      <a:gd name="T62" fmla="*/ 1 w 82"/>
                      <a:gd name="T63" fmla="*/ 1 h 118"/>
                      <a:gd name="T64" fmla="*/ 1 w 82"/>
                      <a:gd name="T65" fmla="*/ 0 h 118"/>
                      <a:gd name="T66" fmla="*/ 0 w 82"/>
                      <a:gd name="T67" fmla="*/ 0 h 118"/>
                      <a:gd name="T68" fmla="*/ 0 w 82"/>
                      <a:gd name="T69" fmla="*/ 0 h 118"/>
                      <a:gd name="T70" fmla="*/ 0 w 82"/>
                      <a:gd name="T71" fmla="*/ 0 h 118"/>
                      <a:gd name="T72" fmla="*/ 0 w 82"/>
                      <a:gd name="T73" fmla="*/ 0 h 118"/>
                      <a:gd name="T74" fmla="*/ 0 w 82"/>
                      <a:gd name="T75" fmla="*/ 0 h 118"/>
                      <a:gd name="T76" fmla="*/ 0 w 82"/>
                      <a:gd name="T77" fmla="*/ 0 h 118"/>
                      <a:gd name="T78" fmla="*/ 0 w 82"/>
                      <a:gd name="T79" fmla="*/ 0 h 118"/>
                      <a:gd name="T80" fmla="*/ 0 w 82"/>
                      <a:gd name="T81" fmla="*/ 0 h 118"/>
                      <a:gd name="T82" fmla="*/ 0 w 82"/>
                      <a:gd name="T83" fmla="*/ 0 h 118"/>
                      <a:gd name="T84" fmla="*/ 0 w 82"/>
                      <a:gd name="T85" fmla="*/ 0 h 118"/>
                      <a:gd name="T86" fmla="*/ 0 w 82"/>
                      <a:gd name="T87" fmla="*/ 0 h 118"/>
                      <a:gd name="T88" fmla="*/ 0 w 82"/>
                      <a:gd name="T89" fmla="*/ 0 h 118"/>
                      <a:gd name="T90" fmla="*/ 0 w 82"/>
                      <a:gd name="T91" fmla="*/ 0 h 118"/>
                      <a:gd name="T92" fmla="*/ 0 w 82"/>
                      <a:gd name="T93" fmla="*/ 0 h 11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82" h="118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3" y="6"/>
                        </a:lnTo>
                        <a:lnTo>
                          <a:pt x="7" y="8"/>
                        </a:lnTo>
                        <a:lnTo>
                          <a:pt x="10" y="10"/>
                        </a:lnTo>
                        <a:lnTo>
                          <a:pt x="13" y="12"/>
                        </a:lnTo>
                        <a:lnTo>
                          <a:pt x="15" y="16"/>
                        </a:lnTo>
                        <a:lnTo>
                          <a:pt x="18" y="18"/>
                        </a:lnTo>
                        <a:lnTo>
                          <a:pt x="20" y="22"/>
                        </a:lnTo>
                        <a:lnTo>
                          <a:pt x="23" y="25"/>
                        </a:lnTo>
                        <a:lnTo>
                          <a:pt x="26" y="28"/>
                        </a:lnTo>
                        <a:lnTo>
                          <a:pt x="28" y="32"/>
                        </a:lnTo>
                        <a:lnTo>
                          <a:pt x="31" y="35"/>
                        </a:lnTo>
                        <a:lnTo>
                          <a:pt x="33" y="39"/>
                        </a:lnTo>
                        <a:lnTo>
                          <a:pt x="35" y="43"/>
                        </a:lnTo>
                        <a:lnTo>
                          <a:pt x="37" y="46"/>
                        </a:lnTo>
                        <a:lnTo>
                          <a:pt x="40" y="50"/>
                        </a:lnTo>
                        <a:lnTo>
                          <a:pt x="42" y="54"/>
                        </a:lnTo>
                        <a:lnTo>
                          <a:pt x="45" y="59"/>
                        </a:lnTo>
                        <a:lnTo>
                          <a:pt x="47" y="62"/>
                        </a:lnTo>
                        <a:lnTo>
                          <a:pt x="49" y="66"/>
                        </a:lnTo>
                        <a:lnTo>
                          <a:pt x="51" y="70"/>
                        </a:lnTo>
                        <a:lnTo>
                          <a:pt x="53" y="75"/>
                        </a:lnTo>
                        <a:lnTo>
                          <a:pt x="56" y="78"/>
                        </a:lnTo>
                        <a:lnTo>
                          <a:pt x="59" y="83"/>
                        </a:lnTo>
                        <a:lnTo>
                          <a:pt x="60" y="86"/>
                        </a:lnTo>
                        <a:lnTo>
                          <a:pt x="62" y="91"/>
                        </a:lnTo>
                        <a:lnTo>
                          <a:pt x="66" y="95"/>
                        </a:lnTo>
                        <a:lnTo>
                          <a:pt x="68" y="99"/>
                        </a:lnTo>
                        <a:lnTo>
                          <a:pt x="70" y="103"/>
                        </a:lnTo>
                        <a:lnTo>
                          <a:pt x="73" y="107"/>
                        </a:lnTo>
                        <a:lnTo>
                          <a:pt x="75" y="110"/>
                        </a:lnTo>
                        <a:lnTo>
                          <a:pt x="77" y="114"/>
                        </a:lnTo>
                        <a:lnTo>
                          <a:pt x="79" y="118"/>
                        </a:lnTo>
                        <a:lnTo>
                          <a:pt x="82" y="116"/>
                        </a:lnTo>
                        <a:lnTo>
                          <a:pt x="79" y="112"/>
                        </a:lnTo>
                        <a:lnTo>
                          <a:pt x="77" y="109"/>
                        </a:lnTo>
                        <a:lnTo>
                          <a:pt x="75" y="104"/>
                        </a:lnTo>
                        <a:lnTo>
                          <a:pt x="71" y="101"/>
                        </a:lnTo>
                        <a:lnTo>
                          <a:pt x="69" y="97"/>
                        </a:lnTo>
                        <a:lnTo>
                          <a:pt x="67" y="93"/>
                        </a:lnTo>
                        <a:lnTo>
                          <a:pt x="65" y="88"/>
                        </a:lnTo>
                        <a:lnTo>
                          <a:pt x="62" y="85"/>
                        </a:lnTo>
                        <a:lnTo>
                          <a:pt x="60" y="80"/>
                        </a:lnTo>
                        <a:lnTo>
                          <a:pt x="58" y="77"/>
                        </a:lnTo>
                        <a:lnTo>
                          <a:pt x="56" y="73"/>
                        </a:lnTo>
                        <a:lnTo>
                          <a:pt x="53" y="69"/>
                        </a:lnTo>
                        <a:lnTo>
                          <a:pt x="51" y="65"/>
                        </a:lnTo>
                        <a:lnTo>
                          <a:pt x="49" y="60"/>
                        </a:lnTo>
                        <a:lnTo>
                          <a:pt x="47" y="57"/>
                        </a:lnTo>
                        <a:lnTo>
                          <a:pt x="44" y="52"/>
                        </a:lnTo>
                        <a:lnTo>
                          <a:pt x="42" y="49"/>
                        </a:lnTo>
                        <a:lnTo>
                          <a:pt x="40" y="44"/>
                        </a:lnTo>
                        <a:lnTo>
                          <a:pt x="37" y="41"/>
                        </a:lnTo>
                        <a:lnTo>
                          <a:pt x="35" y="37"/>
                        </a:lnTo>
                        <a:lnTo>
                          <a:pt x="33" y="33"/>
                        </a:lnTo>
                        <a:lnTo>
                          <a:pt x="30" y="29"/>
                        </a:lnTo>
                        <a:lnTo>
                          <a:pt x="27" y="26"/>
                        </a:lnTo>
                        <a:lnTo>
                          <a:pt x="25" y="23"/>
                        </a:lnTo>
                        <a:lnTo>
                          <a:pt x="23" y="19"/>
                        </a:lnTo>
                        <a:lnTo>
                          <a:pt x="19" y="16"/>
                        </a:lnTo>
                        <a:lnTo>
                          <a:pt x="17" y="14"/>
                        </a:lnTo>
                        <a:lnTo>
                          <a:pt x="15" y="10"/>
                        </a:lnTo>
                        <a:lnTo>
                          <a:pt x="11" y="8"/>
                        </a:lnTo>
                        <a:lnTo>
                          <a:pt x="8" y="6"/>
                        </a:lnTo>
                        <a:lnTo>
                          <a:pt x="6" y="2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5" name="Freeform 936"/>
                  <p:cNvSpPr>
                    <a:spLocks/>
                  </p:cNvSpPr>
                  <p:nvPr/>
                </p:nvSpPr>
                <p:spPr bwMode="auto">
                  <a:xfrm>
                    <a:off x="4350" y="1418"/>
                    <a:ext cx="69" cy="44"/>
                  </a:xfrm>
                  <a:custGeom>
                    <a:avLst/>
                    <a:gdLst>
                      <a:gd name="T0" fmla="*/ 0 w 213"/>
                      <a:gd name="T1" fmla="*/ 0 h 142"/>
                      <a:gd name="T2" fmla="*/ 2 w 213"/>
                      <a:gd name="T3" fmla="*/ 1 h 142"/>
                      <a:gd name="T4" fmla="*/ 4 w 213"/>
                      <a:gd name="T5" fmla="*/ 1 h 142"/>
                      <a:gd name="T6" fmla="*/ 6 w 213"/>
                      <a:gd name="T7" fmla="*/ 1 h 142"/>
                      <a:gd name="T8" fmla="*/ 7 w 213"/>
                      <a:gd name="T9" fmla="*/ 2 h 142"/>
                      <a:gd name="T10" fmla="*/ 9 w 213"/>
                      <a:gd name="T11" fmla="*/ 2 h 142"/>
                      <a:gd name="T12" fmla="*/ 11 w 213"/>
                      <a:gd name="T13" fmla="*/ 2 h 142"/>
                      <a:gd name="T14" fmla="*/ 12 w 213"/>
                      <a:gd name="T15" fmla="*/ 3 h 142"/>
                      <a:gd name="T16" fmla="*/ 14 w 213"/>
                      <a:gd name="T17" fmla="*/ 4 h 142"/>
                      <a:gd name="T18" fmla="*/ 15 w 213"/>
                      <a:gd name="T19" fmla="*/ 5 h 142"/>
                      <a:gd name="T20" fmla="*/ 16 w 213"/>
                      <a:gd name="T21" fmla="*/ 6 h 142"/>
                      <a:gd name="T22" fmla="*/ 17 w 213"/>
                      <a:gd name="T23" fmla="*/ 7 h 142"/>
                      <a:gd name="T24" fmla="*/ 18 w 213"/>
                      <a:gd name="T25" fmla="*/ 8 h 142"/>
                      <a:gd name="T26" fmla="*/ 19 w 213"/>
                      <a:gd name="T27" fmla="*/ 9 h 142"/>
                      <a:gd name="T28" fmla="*/ 20 w 213"/>
                      <a:gd name="T29" fmla="*/ 11 h 142"/>
                      <a:gd name="T30" fmla="*/ 21 w 213"/>
                      <a:gd name="T31" fmla="*/ 12 h 142"/>
                      <a:gd name="T32" fmla="*/ 22 w 213"/>
                      <a:gd name="T33" fmla="*/ 14 h 142"/>
                      <a:gd name="T34" fmla="*/ 22 w 213"/>
                      <a:gd name="T35" fmla="*/ 13 h 142"/>
                      <a:gd name="T36" fmla="*/ 21 w 213"/>
                      <a:gd name="T37" fmla="*/ 11 h 142"/>
                      <a:gd name="T38" fmla="*/ 20 w 213"/>
                      <a:gd name="T39" fmla="*/ 10 h 142"/>
                      <a:gd name="T40" fmla="*/ 19 w 213"/>
                      <a:gd name="T41" fmla="*/ 8 h 142"/>
                      <a:gd name="T42" fmla="*/ 18 w 213"/>
                      <a:gd name="T43" fmla="*/ 7 h 142"/>
                      <a:gd name="T44" fmla="*/ 17 w 213"/>
                      <a:gd name="T45" fmla="*/ 6 h 142"/>
                      <a:gd name="T46" fmla="*/ 16 w 213"/>
                      <a:gd name="T47" fmla="*/ 5 h 142"/>
                      <a:gd name="T48" fmla="*/ 14 w 213"/>
                      <a:gd name="T49" fmla="*/ 4 h 142"/>
                      <a:gd name="T50" fmla="*/ 13 w 213"/>
                      <a:gd name="T51" fmla="*/ 3 h 142"/>
                      <a:gd name="T52" fmla="*/ 11 w 213"/>
                      <a:gd name="T53" fmla="*/ 3 h 142"/>
                      <a:gd name="T54" fmla="*/ 10 w 213"/>
                      <a:gd name="T55" fmla="*/ 2 h 142"/>
                      <a:gd name="T56" fmla="*/ 8 w 213"/>
                      <a:gd name="T57" fmla="*/ 2 h 142"/>
                      <a:gd name="T58" fmla="*/ 7 w 213"/>
                      <a:gd name="T59" fmla="*/ 1 h 142"/>
                      <a:gd name="T60" fmla="*/ 5 w 213"/>
                      <a:gd name="T61" fmla="*/ 1 h 142"/>
                      <a:gd name="T62" fmla="*/ 3 w 213"/>
                      <a:gd name="T63" fmla="*/ 0 h 142"/>
                      <a:gd name="T64" fmla="*/ 1 w 213"/>
                      <a:gd name="T65" fmla="*/ 0 h 142"/>
                      <a:gd name="T66" fmla="*/ 0 w 213"/>
                      <a:gd name="T67" fmla="*/ 0 h 142"/>
                      <a:gd name="T68" fmla="*/ 0 w 213"/>
                      <a:gd name="T69" fmla="*/ 0 h 142"/>
                      <a:gd name="T70" fmla="*/ 0 w 213"/>
                      <a:gd name="T71" fmla="*/ 0 h 142"/>
                      <a:gd name="T72" fmla="*/ 0 w 213"/>
                      <a:gd name="T73" fmla="*/ 0 h 142"/>
                      <a:gd name="T74" fmla="*/ 0 w 213"/>
                      <a:gd name="T75" fmla="*/ 0 h 142"/>
                      <a:gd name="T76" fmla="*/ 0 w 213"/>
                      <a:gd name="T77" fmla="*/ 0 h 142"/>
                      <a:gd name="T78" fmla="*/ 0 w 213"/>
                      <a:gd name="T79" fmla="*/ 0 h 142"/>
                      <a:gd name="T80" fmla="*/ 0 w 213"/>
                      <a:gd name="T81" fmla="*/ 0 h 142"/>
                      <a:gd name="T82" fmla="*/ 0 w 213"/>
                      <a:gd name="T83" fmla="*/ 0 h 142"/>
                      <a:gd name="T84" fmla="*/ 0 w 213"/>
                      <a:gd name="T85" fmla="*/ 0 h 142"/>
                      <a:gd name="T86" fmla="*/ 0 w 213"/>
                      <a:gd name="T87" fmla="*/ 0 h 142"/>
                      <a:gd name="T88" fmla="*/ 0 w 213"/>
                      <a:gd name="T89" fmla="*/ 0 h 142"/>
                      <a:gd name="T90" fmla="*/ 0 w 213"/>
                      <a:gd name="T91" fmla="*/ 0 h 14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13" h="142">
                        <a:moveTo>
                          <a:pt x="1" y="3"/>
                        </a:moveTo>
                        <a:lnTo>
                          <a:pt x="1" y="3"/>
                        </a:lnTo>
                        <a:lnTo>
                          <a:pt x="10" y="4"/>
                        </a:lnTo>
                        <a:lnTo>
                          <a:pt x="19" y="5"/>
                        </a:lnTo>
                        <a:lnTo>
                          <a:pt x="29" y="6"/>
                        </a:lnTo>
                        <a:lnTo>
                          <a:pt x="38" y="9"/>
                        </a:lnTo>
                        <a:lnTo>
                          <a:pt x="47" y="10"/>
                        </a:lnTo>
                        <a:lnTo>
                          <a:pt x="55" y="12"/>
                        </a:lnTo>
                        <a:lnTo>
                          <a:pt x="63" y="14"/>
                        </a:lnTo>
                        <a:lnTo>
                          <a:pt x="70" y="15"/>
                        </a:lnTo>
                        <a:lnTo>
                          <a:pt x="78" y="19"/>
                        </a:lnTo>
                        <a:lnTo>
                          <a:pt x="86" y="21"/>
                        </a:lnTo>
                        <a:lnTo>
                          <a:pt x="94" y="24"/>
                        </a:lnTo>
                        <a:lnTo>
                          <a:pt x="101" y="27"/>
                        </a:lnTo>
                        <a:lnTo>
                          <a:pt x="108" y="31"/>
                        </a:lnTo>
                        <a:lnTo>
                          <a:pt x="116" y="35"/>
                        </a:lnTo>
                        <a:lnTo>
                          <a:pt x="123" y="38"/>
                        </a:lnTo>
                        <a:lnTo>
                          <a:pt x="129" y="43"/>
                        </a:lnTo>
                        <a:lnTo>
                          <a:pt x="135" y="47"/>
                        </a:lnTo>
                        <a:lnTo>
                          <a:pt x="142" y="52"/>
                        </a:lnTo>
                        <a:lnTo>
                          <a:pt x="148" y="56"/>
                        </a:lnTo>
                        <a:lnTo>
                          <a:pt x="153" y="61"/>
                        </a:lnTo>
                        <a:lnTo>
                          <a:pt x="159" y="66"/>
                        </a:lnTo>
                        <a:lnTo>
                          <a:pt x="165" y="72"/>
                        </a:lnTo>
                        <a:lnTo>
                          <a:pt x="170" y="78"/>
                        </a:lnTo>
                        <a:lnTo>
                          <a:pt x="176" y="83"/>
                        </a:lnTo>
                        <a:lnTo>
                          <a:pt x="180" y="90"/>
                        </a:lnTo>
                        <a:lnTo>
                          <a:pt x="186" y="97"/>
                        </a:lnTo>
                        <a:lnTo>
                          <a:pt x="191" y="104"/>
                        </a:lnTo>
                        <a:lnTo>
                          <a:pt x="195" y="111"/>
                        </a:lnTo>
                        <a:lnTo>
                          <a:pt x="199" y="119"/>
                        </a:lnTo>
                        <a:lnTo>
                          <a:pt x="203" y="125"/>
                        </a:lnTo>
                        <a:lnTo>
                          <a:pt x="207" y="133"/>
                        </a:lnTo>
                        <a:lnTo>
                          <a:pt x="211" y="142"/>
                        </a:lnTo>
                        <a:lnTo>
                          <a:pt x="213" y="140"/>
                        </a:lnTo>
                        <a:lnTo>
                          <a:pt x="209" y="132"/>
                        </a:lnTo>
                        <a:lnTo>
                          <a:pt x="205" y="124"/>
                        </a:lnTo>
                        <a:lnTo>
                          <a:pt x="201" y="116"/>
                        </a:lnTo>
                        <a:lnTo>
                          <a:pt x="196" y="110"/>
                        </a:lnTo>
                        <a:lnTo>
                          <a:pt x="192" y="102"/>
                        </a:lnTo>
                        <a:lnTo>
                          <a:pt x="187" y="95"/>
                        </a:lnTo>
                        <a:lnTo>
                          <a:pt x="183" y="88"/>
                        </a:lnTo>
                        <a:lnTo>
                          <a:pt x="177" y="82"/>
                        </a:lnTo>
                        <a:lnTo>
                          <a:pt x="173" y="75"/>
                        </a:lnTo>
                        <a:lnTo>
                          <a:pt x="167" y="70"/>
                        </a:lnTo>
                        <a:lnTo>
                          <a:pt x="161" y="64"/>
                        </a:lnTo>
                        <a:lnTo>
                          <a:pt x="155" y="58"/>
                        </a:lnTo>
                        <a:lnTo>
                          <a:pt x="149" y="54"/>
                        </a:lnTo>
                        <a:lnTo>
                          <a:pt x="143" y="48"/>
                        </a:lnTo>
                        <a:lnTo>
                          <a:pt x="136" y="44"/>
                        </a:lnTo>
                        <a:lnTo>
                          <a:pt x="129" y="39"/>
                        </a:lnTo>
                        <a:lnTo>
                          <a:pt x="124" y="36"/>
                        </a:lnTo>
                        <a:lnTo>
                          <a:pt x="117" y="31"/>
                        </a:lnTo>
                        <a:lnTo>
                          <a:pt x="109" y="28"/>
                        </a:lnTo>
                        <a:lnTo>
                          <a:pt x="102" y="24"/>
                        </a:lnTo>
                        <a:lnTo>
                          <a:pt x="94" y="21"/>
                        </a:lnTo>
                        <a:lnTo>
                          <a:pt x="87" y="19"/>
                        </a:lnTo>
                        <a:lnTo>
                          <a:pt x="80" y="15"/>
                        </a:lnTo>
                        <a:lnTo>
                          <a:pt x="72" y="13"/>
                        </a:lnTo>
                        <a:lnTo>
                          <a:pt x="64" y="11"/>
                        </a:lnTo>
                        <a:lnTo>
                          <a:pt x="55" y="9"/>
                        </a:lnTo>
                        <a:lnTo>
                          <a:pt x="47" y="6"/>
                        </a:lnTo>
                        <a:lnTo>
                          <a:pt x="38" y="5"/>
                        </a:lnTo>
                        <a:lnTo>
                          <a:pt x="29" y="3"/>
                        </a:lnTo>
                        <a:lnTo>
                          <a:pt x="21" y="2"/>
                        </a:lnTo>
                        <a:lnTo>
                          <a:pt x="12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6" name="Freeform 937"/>
                  <p:cNvSpPr>
                    <a:spLocks/>
                  </p:cNvSpPr>
                  <p:nvPr/>
                </p:nvSpPr>
                <p:spPr bwMode="auto">
                  <a:xfrm>
                    <a:off x="4292" y="1418"/>
                    <a:ext cx="58" cy="33"/>
                  </a:xfrm>
                  <a:custGeom>
                    <a:avLst/>
                    <a:gdLst>
                      <a:gd name="T0" fmla="*/ 0 w 183"/>
                      <a:gd name="T1" fmla="*/ 10 h 106"/>
                      <a:gd name="T2" fmla="*/ 1 w 183"/>
                      <a:gd name="T3" fmla="*/ 10 h 106"/>
                      <a:gd name="T4" fmla="*/ 2 w 183"/>
                      <a:gd name="T5" fmla="*/ 9 h 106"/>
                      <a:gd name="T6" fmla="*/ 2 w 183"/>
                      <a:gd name="T7" fmla="*/ 8 h 106"/>
                      <a:gd name="T8" fmla="*/ 3 w 183"/>
                      <a:gd name="T9" fmla="*/ 8 h 106"/>
                      <a:gd name="T10" fmla="*/ 3 w 183"/>
                      <a:gd name="T11" fmla="*/ 7 h 106"/>
                      <a:gd name="T12" fmla="*/ 3 w 183"/>
                      <a:gd name="T13" fmla="*/ 6 h 106"/>
                      <a:gd name="T14" fmla="*/ 4 w 183"/>
                      <a:gd name="T15" fmla="*/ 5 h 106"/>
                      <a:gd name="T16" fmla="*/ 5 w 183"/>
                      <a:gd name="T17" fmla="*/ 4 h 106"/>
                      <a:gd name="T18" fmla="*/ 6 w 183"/>
                      <a:gd name="T19" fmla="*/ 4 h 106"/>
                      <a:gd name="T20" fmla="*/ 7 w 183"/>
                      <a:gd name="T21" fmla="*/ 3 h 106"/>
                      <a:gd name="T22" fmla="*/ 8 w 183"/>
                      <a:gd name="T23" fmla="*/ 2 h 106"/>
                      <a:gd name="T24" fmla="*/ 9 w 183"/>
                      <a:gd name="T25" fmla="*/ 2 h 106"/>
                      <a:gd name="T26" fmla="*/ 11 w 183"/>
                      <a:gd name="T27" fmla="*/ 1 h 106"/>
                      <a:gd name="T28" fmla="*/ 13 w 183"/>
                      <a:gd name="T29" fmla="*/ 1 h 106"/>
                      <a:gd name="T30" fmla="*/ 16 w 183"/>
                      <a:gd name="T31" fmla="*/ 0 h 106"/>
                      <a:gd name="T32" fmla="*/ 18 w 183"/>
                      <a:gd name="T33" fmla="*/ 0 h 106"/>
                      <a:gd name="T34" fmla="*/ 17 w 183"/>
                      <a:gd name="T35" fmla="*/ 0 h 106"/>
                      <a:gd name="T36" fmla="*/ 14 w 183"/>
                      <a:gd name="T37" fmla="*/ 0 h 106"/>
                      <a:gd name="T38" fmla="*/ 12 w 183"/>
                      <a:gd name="T39" fmla="*/ 1 h 106"/>
                      <a:gd name="T40" fmla="*/ 10 w 183"/>
                      <a:gd name="T41" fmla="*/ 1 h 106"/>
                      <a:gd name="T42" fmla="*/ 9 w 183"/>
                      <a:gd name="T43" fmla="*/ 2 h 106"/>
                      <a:gd name="T44" fmla="*/ 7 w 183"/>
                      <a:gd name="T45" fmla="*/ 2 h 106"/>
                      <a:gd name="T46" fmla="*/ 6 w 183"/>
                      <a:gd name="T47" fmla="*/ 3 h 106"/>
                      <a:gd name="T48" fmla="*/ 5 w 183"/>
                      <a:gd name="T49" fmla="*/ 4 h 106"/>
                      <a:gd name="T50" fmla="*/ 4 w 183"/>
                      <a:gd name="T51" fmla="*/ 5 h 106"/>
                      <a:gd name="T52" fmla="*/ 4 w 183"/>
                      <a:gd name="T53" fmla="*/ 5 h 106"/>
                      <a:gd name="T54" fmla="*/ 3 w 183"/>
                      <a:gd name="T55" fmla="*/ 6 h 106"/>
                      <a:gd name="T56" fmla="*/ 3 w 183"/>
                      <a:gd name="T57" fmla="*/ 7 h 106"/>
                      <a:gd name="T58" fmla="*/ 2 w 183"/>
                      <a:gd name="T59" fmla="*/ 8 h 106"/>
                      <a:gd name="T60" fmla="*/ 2 w 183"/>
                      <a:gd name="T61" fmla="*/ 9 h 106"/>
                      <a:gd name="T62" fmla="*/ 1 w 183"/>
                      <a:gd name="T63" fmla="*/ 9 h 106"/>
                      <a:gd name="T64" fmla="*/ 0 w 183"/>
                      <a:gd name="T65" fmla="*/ 10 h 106"/>
                      <a:gd name="T66" fmla="*/ 0 w 183"/>
                      <a:gd name="T67" fmla="*/ 10 h 106"/>
                      <a:gd name="T68" fmla="*/ 0 w 183"/>
                      <a:gd name="T69" fmla="*/ 10 h 106"/>
                      <a:gd name="T70" fmla="*/ 0 w 183"/>
                      <a:gd name="T71" fmla="*/ 10 h 106"/>
                      <a:gd name="T72" fmla="*/ 0 w 183"/>
                      <a:gd name="T73" fmla="*/ 10 h 106"/>
                      <a:gd name="T74" fmla="*/ 0 w 183"/>
                      <a:gd name="T75" fmla="*/ 10 h 106"/>
                      <a:gd name="T76" fmla="*/ 0 w 183"/>
                      <a:gd name="T77" fmla="*/ 10 h 106"/>
                      <a:gd name="T78" fmla="*/ 0 w 183"/>
                      <a:gd name="T79" fmla="*/ 10 h 106"/>
                      <a:gd name="T80" fmla="*/ 0 w 183"/>
                      <a:gd name="T81" fmla="*/ 10 h 106"/>
                      <a:gd name="T82" fmla="*/ 0 w 183"/>
                      <a:gd name="T83" fmla="*/ 10 h 106"/>
                      <a:gd name="T84" fmla="*/ 0 w 183"/>
                      <a:gd name="T85" fmla="*/ 10 h 106"/>
                      <a:gd name="T86" fmla="*/ 0 w 183"/>
                      <a:gd name="T87" fmla="*/ 10 h 106"/>
                      <a:gd name="T88" fmla="*/ 0 w 183"/>
                      <a:gd name="T89" fmla="*/ 10 h 106"/>
                      <a:gd name="T90" fmla="*/ 0 w 183"/>
                      <a:gd name="T91" fmla="*/ 10 h 10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83" h="106">
                        <a:moveTo>
                          <a:pt x="1" y="106"/>
                        </a:moveTo>
                        <a:lnTo>
                          <a:pt x="1" y="106"/>
                        </a:lnTo>
                        <a:lnTo>
                          <a:pt x="5" y="104"/>
                        </a:lnTo>
                        <a:lnTo>
                          <a:pt x="9" y="101"/>
                        </a:lnTo>
                        <a:lnTo>
                          <a:pt x="12" y="98"/>
                        </a:lnTo>
                        <a:lnTo>
                          <a:pt x="16" y="95"/>
                        </a:lnTo>
                        <a:lnTo>
                          <a:pt x="19" y="91"/>
                        </a:lnTo>
                        <a:lnTo>
                          <a:pt x="21" y="87"/>
                        </a:lnTo>
                        <a:lnTo>
                          <a:pt x="24" y="84"/>
                        </a:lnTo>
                        <a:lnTo>
                          <a:pt x="26" y="79"/>
                        </a:lnTo>
                        <a:lnTo>
                          <a:pt x="28" y="76"/>
                        </a:lnTo>
                        <a:lnTo>
                          <a:pt x="32" y="71"/>
                        </a:lnTo>
                        <a:lnTo>
                          <a:pt x="34" y="67"/>
                        </a:lnTo>
                        <a:lnTo>
                          <a:pt x="36" y="63"/>
                        </a:lnTo>
                        <a:lnTo>
                          <a:pt x="39" y="59"/>
                        </a:lnTo>
                        <a:lnTo>
                          <a:pt x="42" y="54"/>
                        </a:lnTo>
                        <a:lnTo>
                          <a:pt x="45" y="50"/>
                        </a:lnTo>
                        <a:lnTo>
                          <a:pt x="49" y="45"/>
                        </a:lnTo>
                        <a:lnTo>
                          <a:pt x="52" y="42"/>
                        </a:lnTo>
                        <a:lnTo>
                          <a:pt x="56" y="37"/>
                        </a:lnTo>
                        <a:lnTo>
                          <a:pt x="61" y="34"/>
                        </a:lnTo>
                        <a:lnTo>
                          <a:pt x="67" y="30"/>
                        </a:lnTo>
                        <a:lnTo>
                          <a:pt x="72" y="26"/>
                        </a:lnTo>
                        <a:lnTo>
                          <a:pt x="78" y="22"/>
                        </a:lnTo>
                        <a:lnTo>
                          <a:pt x="86" y="20"/>
                        </a:lnTo>
                        <a:lnTo>
                          <a:pt x="93" y="17"/>
                        </a:lnTo>
                        <a:lnTo>
                          <a:pt x="101" y="13"/>
                        </a:lnTo>
                        <a:lnTo>
                          <a:pt x="110" y="11"/>
                        </a:lnTo>
                        <a:lnTo>
                          <a:pt x="120" y="9"/>
                        </a:lnTo>
                        <a:lnTo>
                          <a:pt x="131" y="6"/>
                        </a:lnTo>
                        <a:lnTo>
                          <a:pt x="143" y="5"/>
                        </a:lnTo>
                        <a:lnTo>
                          <a:pt x="155" y="4"/>
                        </a:lnTo>
                        <a:lnTo>
                          <a:pt x="169" y="3"/>
                        </a:lnTo>
                        <a:lnTo>
                          <a:pt x="183" y="3"/>
                        </a:lnTo>
                        <a:lnTo>
                          <a:pt x="183" y="0"/>
                        </a:lnTo>
                        <a:lnTo>
                          <a:pt x="169" y="0"/>
                        </a:lnTo>
                        <a:lnTo>
                          <a:pt x="155" y="1"/>
                        </a:lnTo>
                        <a:lnTo>
                          <a:pt x="143" y="2"/>
                        </a:lnTo>
                        <a:lnTo>
                          <a:pt x="130" y="3"/>
                        </a:lnTo>
                        <a:lnTo>
                          <a:pt x="120" y="5"/>
                        </a:lnTo>
                        <a:lnTo>
                          <a:pt x="110" y="8"/>
                        </a:lnTo>
                        <a:lnTo>
                          <a:pt x="101" y="10"/>
                        </a:lnTo>
                        <a:lnTo>
                          <a:pt x="93" y="13"/>
                        </a:lnTo>
                        <a:lnTo>
                          <a:pt x="85" y="17"/>
                        </a:lnTo>
                        <a:lnTo>
                          <a:pt x="78" y="20"/>
                        </a:lnTo>
                        <a:lnTo>
                          <a:pt x="71" y="23"/>
                        </a:lnTo>
                        <a:lnTo>
                          <a:pt x="66" y="27"/>
                        </a:lnTo>
                        <a:lnTo>
                          <a:pt x="60" y="31"/>
                        </a:lnTo>
                        <a:lnTo>
                          <a:pt x="55" y="35"/>
                        </a:lnTo>
                        <a:lnTo>
                          <a:pt x="51" y="39"/>
                        </a:lnTo>
                        <a:lnTo>
                          <a:pt x="47" y="44"/>
                        </a:lnTo>
                        <a:lnTo>
                          <a:pt x="43" y="47"/>
                        </a:lnTo>
                        <a:lnTo>
                          <a:pt x="41" y="52"/>
                        </a:lnTo>
                        <a:lnTo>
                          <a:pt x="37" y="56"/>
                        </a:lnTo>
                        <a:lnTo>
                          <a:pt x="34" y="61"/>
                        </a:lnTo>
                        <a:lnTo>
                          <a:pt x="32" y="65"/>
                        </a:lnTo>
                        <a:lnTo>
                          <a:pt x="29" y="69"/>
                        </a:lnTo>
                        <a:lnTo>
                          <a:pt x="27" y="73"/>
                        </a:lnTo>
                        <a:lnTo>
                          <a:pt x="24" y="78"/>
                        </a:lnTo>
                        <a:lnTo>
                          <a:pt x="21" y="81"/>
                        </a:lnTo>
                        <a:lnTo>
                          <a:pt x="19" y="85"/>
                        </a:lnTo>
                        <a:lnTo>
                          <a:pt x="17" y="89"/>
                        </a:lnTo>
                        <a:lnTo>
                          <a:pt x="13" y="93"/>
                        </a:lnTo>
                        <a:lnTo>
                          <a:pt x="11" y="96"/>
                        </a:lnTo>
                        <a:lnTo>
                          <a:pt x="8" y="98"/>
                        </a:lnTo>
                        <a:lnTo>
                          <a:pt x="4" y="101"/>
                        </a:lnTo>
                        <a:lnTo>
                          <a:pt x="1" y="104"/>
                        </a:lnTo>
                        <a:lnTo>
                          <a:pt x="0" y="104"/>
                        </a:lnTo>
                        <a:lnTo>
                          <a:pt x="0" y="105"/>
                        </a:lnTo>
                        <a:lnTo>
                          <a:pt x="0" y="106"/>
                        </a:lnTo>
                        <a:lnTo>
                          <a:pt x="1" y="106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7" name="Freeform 938"/>
                  <p:cNvSpPr>
                    <a:spLocks/>
                  </p:cNvSpPr>
                  <p:nvPr/>
                </p:nvSpPr>
                <p:spPr bwMode="auto">
                  <a:xfrm>
                    <a:off x="4248" y="1451"/>
                    <a:ext cx="44" cy="21"/>
                  </a:xfrm>
                  <a:custGeom>
                    <a:avLst/>
                    <a:gdLst>
                      <a:gd name="T0" fmla="*/ 1 w 138"/>
                      <a:gd name="T1" fmla="*/ 6 h 66"/>
                      <a:gd name="T2" fmla="*/ 1 w 138"/>
                      <a:gd name="T3" fmla="*/ 5 h 66"/>
                      <a:gd name="T4" fmla="*/ 2 w 138"/>
                      <a:gd name="T5" fmla="*/ 4 h 66"/>
                      <a:gd name="T6" fmla="*/ 3 w 138"/>
                      <a:gd name="T7" fmla="*/ 4 h 66"/>
                      <a:gd name="T8" fmla="*/ 4 w 138"/>
                      <a:gd name="T9" fmla="*/ 4 h 66"/>
                      <a:gd name="T10" fmla="*/ 4 w 138"/>
                      <a:gd name="T11" fmla="*/ 3 h 66"/>
                      <a:gd name="T12" fmla="*/ 5 w 138"/>
                      <a:gd name="T13" fmla="*/ 2 h 66"/>
                      <a:gd name="T14" fmla="*/ 6 w 138"/>
                      <a:gd name="T15" fmla="*/ 2 h 66"/>
                      <a:gd name="T16" fmla="*/ 7 w 138"/>
                      <a:gd name="T17" fmla="*/ 2 h 66"/>
                      <a:gd name="T18" fmla="*/ 8 w 138"/>
                      <a:gd name="T19" fmla="*/ 1 h 66"/>
                      <a:gd name="T20" fmla="*/ 9 w 138"/>
                      <a:gd name="T21" fmla="*/ 1 h 66"/>
                      <a:gd name="T22" fmla="*/ 10 w 138"/>
                      <a:gd name="T23" fmla="*/ 1 h 66"/>
                      <a:gd name="T24" fmla="*/ 11 w 138"/>
                      <a:gd name="T25" fmla="*/ 1 h 66"/>
                      <a:gd name="T26" fmla="*/ 12 w 138"/>
                      <a:gd name="T27" fmla="*/ 1 h 66"/>
                      <a:gd name="T28" fmla="*/ 13 w 138"/>
                      <a:gd name="T29" fmla="*/ 0 h 66"/>
                      <a:gd name="T30" fmla="*/ 14 w 138"/>
                      <a:gd name="T31" fmla="*/ 0 h 66"/>
                      <a:gd name="T32" fmla="*/ 14 w 138"/>
                      <a:gd name="T33" fmla="*/ 0 h 66"/>
                      <a:gd name="T34" fmla="*/ 13 w 138"/>
                      <a:gd name="T35" fmla="*/ 0 h 66"/>
                      <a:gd name="T36" fmla="*/ 12 w 138"/>
                      <a:gd name="T37" fmla="*/ 0 h 66"/>
                      <a:gd name="T38" fmla="*/ 11 w 138"/>
                      <a:gd name="T39" fmla="*/ 0 h 66"/>
                      <a:gd name="T40" fmla="*/ 10 w 138"/>
                      <a:gd name="T41" fmla="*/ 0 h 66"/>
                      <a:gd name="T42" fmla="*/ 9 w 138"/>
                      <a:gd name="T43" fmla="*/ 1 h 66"/>
                      <a:gd name="T44" fmla="*/ 8 w 138"/>
                      <a:gd name="T45" fmla="*/ 1 h 66"/>
                      <a:gd name="T46" fmla="*/ 7 w 138"/>
                      <a:gd name="T47" fmla="*/ 1 h 66"/>
                      <a:gd name="T48" fmla="*/ 6 w 138"/>
                      <a:gd name="T49" fmla="*/ 2 h 66"/>
                      <a:gd name="T50" fmla="*/ 5 w 138"/>
                      <a:gd name="T51" fmla="*/ 2 h 66"/>
                      <a:gd name="T52" fmla="*/ 4 w 138"/>
                      <a:gd name="T53" fmla="*/ 2 h 66"/>
                      <a:gd name="T54" fmla="*/ 4 w 138"/>
                      <a:gd name="T55" fmla="*/ 3 h 66"/>
                      <a:gd name="T56" fmla="*/ 3 w 138"/>
                      <a:gd name="T57" fmla="*/ 4 h 66"/>
                      <a:gd name="T58" fmla="*/ 2 w 138"/>
                      <a:gd name="T59" fmla="*/ 4 h 66"/>
                      <a:gd name="T60" fmla="*/ 1 w 138"/>
                      <a:gd name="T61" fmla="*/ 5 h 66"/>
                      <a:gd name="T62" fmla="*/ 1 w 138"/>
                      <a:gd name="T63" fmla="*/ 5 h 66"/>
                      <a:gd name="T64" fmla="*/ 0 w 138"/>
                      <a:gd name="T65" fmla="*/ 6 h 66"/>
                      <a:gd name="T66" fmla="*/ 0 w 138"/>
                      <a:gd name="T67" fmla="*/ 6 h 66"/>
                      <a:gd name="T68" fmla="*/ 0 w 138"/>
                      <a:gd name="T69" fmla="*/ 6 h 66"/>
                      <a:gd name="T70" fmla="*/ 0 w 138"/>
                      <a:gd name="T71" fmla="*/ 6 h 66"/>
                      <a:gd name="T72" fmla="*/ 0 w 138"/>
                      <a:gd name="T73" fmla="*/ 6 h 66"/>
                      <a:gd name="T74" fmla="*/ 0 w 138"/>
                      <a:gd name="T75" fmla="*/ 7 h 66"/>
                      <a:gd name="T76" fmla="*/ 0 w 138"/>
                      <a:gd name="T77" fmla="*/ 7 h 66"/>
                      <a:gd name="T78" fmla="*/ 0 w 138"/>
                      <a:gd name="T79" fmla="*/ 7 h 66"/>
                      <a:gd name="T80" fmla="*/ 0 w 138"/>
                      <a:gd name="T81" fmla="*/ 7 h 66"/>
                      <a:gd name="T82" fmla="*/ 0 w 138"/>
                      <a:gd name="T83" fmla="*/ 7 h 66"/>
                      <a:gd name="T84" fmla="*/ 0 w 138"/>
                      <a:gd name="T85" fmla="*/ 7 h 66"/>
                      <a:gd name="T86" fmla="*/ 0 w 138"/>
                      <a:gd name="T87" fmla="*/ 7 h 6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138" h="66">
                        <a:moveTo>
                          <a:pt x="2" y="66"/>
                        </a:moveTo>
                        <a:lnTo>
                          <a:pt x="5" y="61"/>
                        </a:lnTo>
                        <a:lnTo>
                          <a:pt x="8" y="57"/>
                        </a:lnTo>
                        <a:lnTo>
                          <a:pt x="11" y="52"/>
                        </a:lnTo>
                        <a:lnTo>
                          <a:pt x="14" y="49"/>
                        </a:lnTo>
                        <a:lnTo>
                          <a:pt x="18" y="45"/>
                        </a:lnTo>
                        <a:lnTo>
                          <a:pt x="21" y="42"/>
                        </a:lnTo>
                        <a:lnTo>
                          <a:pt x="26" y="38"/>
                        </a:lnTo>
                        <a:lnTo>
                          <a:pt x="29" y="36"/>
                        </a:lnTo>
                        <a:lnTo>
                          <a:pt x="33" y="33"/>
                        </a:lnTo>
                        <a:lnTo>
                          <a:pt x="37" y="30"/>
                        </a:lnTo>
                        <a:lnTo>
                          <a:pt x="42" y="27"/>
                        </a:lnTo>
                        <a:lnTo>
                          <a:pt x="45" y="25"/>
                        </a:lnTo>
                        <a:lnTo>
                          <a:pt x="50" y="23"/>
                        </a:lnTo>
                        <a:lnTo>
                          <a:pt x="54" y="21"/>
                        </a:lnTo>
                        <a:lnTo>
                          <a:pt x="59" y="19"/>
                        </a:lnTo>
                        <a:lnTo>
                          <a:pt x="63" y="17"/>
                        </a:lnTo>
                        <a:lnTo>
                          <a:pt x="68" y="16"/>
                        </a:lnTo>
                        <a:lnTo>
                          <a:pt x="72" y="15"/>
                        </a:lnTo>
                        <a:lnTo>
                          <a:pt x="77" y="12"/>
                        </a:lnTo>
                        <a:lnTo>
                          <a:pt x="81" y="11"/>
                        </a:lnTo>
                        <a:lnTo>
                          <a:pt x="86" y="10"/>
                        </a:lnTo>
                        <a:lnTo>
                          <a:pt x="92" y="9"/>
                        </a:lnTo>
                        <a:lnTo>
                          <a:pt x="96" y="9"/>
                        </a:lnTo>
                        <a:lnTo>
                          <a:pt x="101" y="8"/>
                        </a:lnTo>
                        <a:lnTo>
                          <a:pt x="105" y="7"/>
                        </a:lnTo>
                        <a:lnTo>
                          <a:pt x="111" y="6"/>
                        </a:lnTo>
                        <a:lnTo>
                          <a:pt x="115" y="6"/>
                        </a:lnTo>
                        <a:lnTo>
                          <a:pt x="120" y="4"/>
                        </a:lnTo>
                        <a:lnTo>
                          <a:pt x="124" y="4"/>
                        </a:lnTo>
                        <a:lnTo>
                          <a:pt x="129" y="3"/>
                        </a:lnTo>
                        <a:lnTo>
                          <a:pt x="134" y="3"/>
                        </a:lnTo>
                        <a:lnTo>
                          <a:pt x="138" y="2"/>
                        </a:lnTo>
                        <a:lnTo>
                          <a:pt x="138" y="0"/>
                        </a:lnTo>
                        <a:lnTo>
                          <a:pt x="134" y="0"/>
                        </a:lnTo>
                        <a:lnTo>
                          <a:pt x="129" y="1"/>
                        </a:lnTo>
                        <a:lnTo>
                          <a:pt x="124" y="1"/>
                        </a:lnTo>
                        <a:lnTo>
                          <a:pt x="120" y="2"/>
                        </a:lnTo>
                        <a:lnTo>
                          <a:pt x="114" y="2"/>
                        </a:lnTo>
                        <a:lnTo>
                          <a:pt x="110" y="3"/>
                        </a:lnTo>
                        <a:lnTo>
                          <a:pt x="105" y="3"/>
                        </a:lnTo>
                        <a:lnTo>
                          <a:pt x="101" y="4"/>
                        </a:lnTo>
                        <a:lnTo>
                          <a:pt x="95" y="6"/>
                        </a:lnTo>
                        <a:lnTo>
                          <a:pt x="90" y="7"/>
                        </a:lnTo>
                        <a:lnTo>
                          <a:pt x="86" y="8"/>
                        </a:lnTo>
                        <a:lnTo>
                          <a:pt x="81" y="9"/>
                        </a:lnTo>
                        <a:lnTo>
                          <a:pt x="77" y="10"/>
                        </a:lnTo>
                        <a:lnTo>
                          <a:pt x="72" y="11"/>
                        </a:lnTo>
                        <a:lnTo>
                          <a:pt x="67" y="12"/>
                        </a:lnTo>
                        <a:lnTo>
                          <a:pt x="62" y="15"/>
                        </a:lnTo>
                        <a:lnTo>
                          <a:pt x="58" y="16"/>
                        </a:lnTo>
                        <a:lnTo>
                          <a:pt x="53" y="18"/>
                        </a:lnTo>
                        <a:lnTo>
                          <a:pt x="48" y="20"/>
                        </a:lnTo>
                        <a:lnTo>
                          <a:pt x="44" y="23"/>
                        </a:lnTo>
                        <a:lnTo>
                          <a:pt x="41" y="25"/>
                        </a:lnTo>
                        <a:lnTo>
                          <a:pt x="36" y="27"/>
                        </a:lnTo>
                        <a:lnTo>
                          <a:pt x="31" y="30"/>
                        </a:lnTo>
                        <a:lnTo>
                          <a:pt x="28" y="33"/>
                        </a:lnTo>
                        <a:lnTo>
                          <a:pt x="24" y="36"/>
                        </a:lnTo>
                        <a:lnTo>
                          <a:pt x="20" y="40"/>
                        </a:lnTo>
                        <a:lnTo>
                          <a:pt x="17" y="43"/>
                        </a:lnTo>
                        <a:lnTo>
                          <a:pt x="13" y="46"/>
                        </a:lnTo>
                        <a:lnTo>
                          <a:pt x="10" y="51"/>
                        </a:lnTo>
                        <a:lnTo>
                          <a:pt x="7" y="54"/>
                        </a:lnTo>
                        <a:lnTo>
                          <a:pt x="3" y="59"/>
                        </a:lnTo>
                        <a:lnTo>
                          <a:pt x="1" y="63"/>
                        </a:lnTo>
                        <a:lnTo>
                          <a:pt x="0" y="64"/>
                        </a:lnTo>
                        <a:lnTo>
                          <a:pt x="1" y="64"/>
                        </a:lnTo>
                        <a:lnTo>
                          <a:pt x="1" y="66"/>
                        </a:lnTo>
                        <a:lnTo>
                          <a:pt x="2" y="66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8" name="Freeform 939"/>
                  <p:cNvSpPr>
                    <a:spLocks/>
                  </p:cNvSpPr>
                  <p:nvPr/>
                </p:nvSpPr>
                <p:spPr bwMode="auto">
                  <a:xfrm>
                    <a:off x="4213" y="1470"/>
                    <a:ext cx="35" cy="43"/>
                  </a:xfrm>
                  <a:custGeom>
                    <a:avLst/>
                    <a:gdLst>
                      <a:gd name="T0" fmla="*/ 0 w 109"/>
                      <a:gd name="T1" fmla="*/ 14 h 134"/>
                      <a:gd name="T2" fmla="*/ 1 w 109"/>
                      <a:gd name="T3" fmla="*/ 13 h 134"/>
                      <a:gd name="T4" fmla="*/ 1 w 109"/>
                      <a:gd name="T5" fmla="*/ 12 h 134"/>
                      <a:gd name="T6" fmla="*/ 2 w 109"/>
                      <a:gd name="T7" fmla="*/ 11 h 134"/>
                      <a:gd name="T8" fmla="*/ 3 w 109"/>
                      <a:gd name="T9" fmla="*/ 10 h 134"/>
                      <a:gd name="T10" fmla="*/ 3 w 109"/>
                      <a:gd name="T11" fmla="*/ 9 h 134"/>
                      <a:gd name="T12" fmla="*/ 4 w 109"/>
                      <a:gd name="T13" fmla="*/ 8 h 134"/>
                      <a:gd name="T14" fmla="*/ 4 w 109"/>
                      <a:gd name="T15" fmla="*/ 7 h 134"/>
                      <a:gd name="T16" fmla="*/ 5 w 109"/>
                      <a:gd name="T17" fmla="*/ 7 h 134"/>
                      <a:gd name="T18" fmla="*/ 6 w 109"/>
                      <a:gd name="T19" fmla="*/ 6 h 134"/>
                      <a:gd name="T20" fmla="*/ 7 w 109"/>
                      <a:gd name="T21" fmla="*/ 5 h 134"/>
                      <a:gd name="T22" fmla="*/ 8 w 109"/>
                      <a:gd name="T23" fmla="*/ 5 h 134"/>
                      <a:gd name="T24" fmla="*/ 8 w 109"/>
                      <a:gd name="T25" fmla="*/ 4 h 134"/>
                      <a:gd name="T26" fmla="*/ 9 w 109"/>
                      <a:gd name="T27" fmla="*/ 3 h 134"/>
                      <a:gd name="T28" fmla="*/ 10 w 109"/>
                      <a:gd name="T29" fmla="*/ 2 h 134"/>
                      <a:gd name="T30" fmla="*/ 11 w 109"/>
                      <a:gd name="T31" fmla="*/ 1 h 134"/>
                      <a:gd name="T32" fmla="*/ 11 w 109"/>
                      <a:gd name="T33" fmla="*/ 0 h 134"/>
                      <a:gd name="T34" fmla="*/ 11 w 109"/>
                      <a:gd name="T35" fmla="*/ 1 h 134"/>
                      <a:gd name="T36" fmla="*/ 10 w 109"/>
                      <a:gd name="T37" fmla="*/ 2 h 134"/>
                      <a:gd name="T38" fmla="*/ 9 w 109"/>
                      <a:gd name="T39" fmla="*/ 3 h 134"/>
                      <a:gd name="T40" fmla="*/ 9 w 109"/>
                      <a:gd name="T41" fmla="*/ 3 h 134"/>
                      <a:gd name="T42" fmla="*/ 8 w 109"/>
                      <a:gd name="T43" fmla="*/ 4 h 134"/>
                      <a:gd name="T44" fmla="*/ 7 w 109"/>
                      <a:gd name="T45" fmla="*/ 5 h 134"/>
                      <a:gd name="T46" fmla="*/ 6 w 109"/>
                      <a:gd name="T47" fmla="*/ 5 h 134"/>
                      <a:gd name="T48" fmla="*/ 5 w 109"/>
                      <a:gd name="T49" fmla="*/ 6 h 134"/>
                      <a:gd name="T50" fmla="*/ 5 w 109"/>
                      <a:gd name="T51" fmla="*/ 7 h 134"/>
                      <a:gd name="T52" fmla="*/ 4 w 109"/>
                      <a:gd name="T53" fmla="*/ 8 h 134"/>
                      <a:gd name="T54" fmla="*/ 3 w 109"/>
                      <a:gd name="T55" fmla="*/ 8 h 134"/>
                      <a:gd name="T56" fmla="*/ 3 w 109"/>
                      <a:gd name="T57" fmla="*/ 9 h 134"/>
                      <a:gd name="T58" fmla="*/ 2 w 109"/>
                      <a:gd name="T59" fmla="*/ 10 h 134"/>
                      <a:gd name="T60" fmla="*/ 1 w 109"/>
                      <a:gd name="T61" fmla="*/ 11 h 134"/>
                      <a:gd name="T62" fmla="*/ 1 w 109"/>
                      <a:gd name="T63" fmla="*/ 12 h 134"/>
                      <a:gd name="T64" fmla="*/ 0 w 109"/>
                      <a:gd name="T65" fmla="*/ 13 h 134"/>
                      <a:gd name="T66" fmla="*/ 0 w 109"/>
                      <a:gd name="T67" fmla="*/ 13 h 134"/>
                      <a:gd name="T68" fmla="*/ 0 w 109"/>
                      <a:gd name="T69" fmla="*/ 13 h 134"/>
                      <a:gd name="T70" fmla="*/ 0 w 109"/>
                      <a:gd name="T71" fmla="*/ 14 h 134"/>
                      <a:gd name="T72" fmla="*/ 0 w 109"/>
                      <a:gd name="T73" fmla="*/ 14 h 134"/>
                      <a:gd name="T74" fmla="*/ 0 w 109"/>
                      <a:gd name="T75" fmla="*/ 14 h 134"/>
                      <a:gd name="T76" fmla="*/ 0 w 109"/>
                      <a:gd name="T77" fmla="*/ 14 h 134"/>
                      <a:gd name="T78" fmla="*/ 0 w 109"/>
                      <a:gd name="T79" fmla="*/ 14 h 134"/>
                      <a:gd name="T80" fmla="*/ 0 w 109"/>
                      <a:gd name="T81" fmla="*/ 14 h 134"/>
                      <a:gd name="T82" fmla="*/ 0 w 109"/>
                      <a:gd name="T83" fmla="*/ 14 h 134"/>
                      <a:gd name="T84" fmla="*/ 0 w 109"/>
                      <a:gd name="T85" fmla="*/ 14 h 134"/>
                      <a:gd name="T86" fmla="*/ 0 w 109"/>
                      <a:gd name="T87" fmla="*/ 14 h 134"/>
                      <a:gd name="T88" fmla="*/ 0 w 109"/>
                      <a:gd name="T89" fmla="*/ 14 h 134"/>
                      <a:gd name="T90" fmla="*/ 0 w 109"/>
                      <a:gd name="T91" fmla="*/ 14 h 134"/>
                      <a:gd name="T92" fmla="*/ 0 w 109"/>
                      <a:gd name="T93" fmla="*/ 14 h 13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09" h="134">
                        <a:moveTo>
                          <a:pt x="1" y="134"/>
                        </a:moveTo>
                        <a:lnTo>
                          <a:pt x="3" y="133"/>
                        </a:lnTo>
                        <a:lnTo>
                          <a:pt x="5" y="127"/>
                        </a:lnTo>
                        <a:lnTo>
                          <a:pt x="7" y="122"/>
                        </a:lnTo>
                        <a:lnTo>
                          <a:pt x="9" y="117"/>
                        </a:lnTo>
                        <a:lnTo>
                          <a:pt x="12" y="113"/>
                        </a:lnTo>
                        <a:lnTo>
                          <a:pt x="15" y="108"/>
                        </a:lnTo>
                        <a:lnTo>
                          <a:pt x="17" y="104"/>
                        </a:lnTo>
                        <a:lnTo>
                          <a:pt x="21" y="99"/>
                        </a:lnTo>
                        <a:lnTo>
                          <a:pt x="24" y="96"/>
                        </a:lnTo>
                        <a:lnTo>
                          <a:pt x="26" y="91"/>
                        </a:lnTo>
                        <a:lnTo>
                          <a:pt x="30" y="88"/>
                        </a:lnTo>
                        <a:lnTo>
                          <a:pt x="33" y="83"/>
                        </a:lnTo>
                        <a:lnTo>
                          <a:pt x="37" y="80"/>
                        </a:lnTo>
                        <a:lnTo>
                          <a:pt x="40" y="76"/>
                        </a:lnTo>
                        <a:lnTo>
                          <a:pt x="45" y="73"/>
                        </a:lnTo>
                        <a:lnTo>
                          <a:pt x="48" y="69"/>
                        </a:lnTo>
                        <a:lnTo>
                          <a:pt x="51" y="66"/>
                        </a:lnTo>
                        <a:lnTo>
                          <a:pt x="55" y="63"/>
                        </a:lnTo>
                        <a:lnTo>
                          <a:pt x="59" y="59"/>
                        </a:lnTo>
                        <a:lnTo>
                          <a:pt x="63" y="56"/>
                        </a:lnTo>
                        <a:lnTo>
                          <a:pt x="66" y="52"/>
                        </a:lnTo>
                        <a:lnTo>
                          <a:pt x="71" y="49"/>
                        </a:lnTo>
                        <a:lnTo>
                          <a:pt x="74" y="46"/>
                        </a:lnTo>
                        <a:lnTo>
                          <a:pt x="77" y="42"/>
                        </a:lnTo>
                        <a:lnTo>
                          <a:pt x="82" y="38"/>
                        </a:lnTo>
                        <a:lnTo>
                          <a:pt x="85" y="34"/>
                        </a:lnTo>
                        <a:lnTo>
                          <a:pt x="89" y="31"/>
                        </a:lnTo>
                        <a:lnTo>
                          <a:pt x="92" y="26"/>
                        </a:lnTo>
                        <a:lnTo>
                          <a:pt x="96" y="22"/>
                        </a:lnTo>
                        <a:lnTo>
                          <a:pt x="99" y="17"/>
                        </a:lnTo>
                        <a:lnTo>
                          <a:pt x="102" y="13"/>
                        </a:lnTo>
                        <a:lnTo>
                          <a:pt x="106" y="7"/>
                        </a:lnTo>
                        <a:lnTo>
                          <a:pt x="109" y="3"/>
                        </a:lnTo>
                        <a:lnTo>
                          <a:pt x="107" y="0"/>
                        </a:lnTo>
                        <a:lnTo>
                          <a:pt x="105" y="6"/>
                        </a:lnTo>
                        <a:lnTo>
                          <a:pt x="101" y="11"/>
                        </a:lnTo>
                        <a:lnTo>
                          <a:pt x="98" y="15"/>
                        </a:lnTo>
                        <a:lnTo>
                          <a:pt x="94" y="20"/>
                        </a:lnTo>
                        <a:lnTo>
                          <a:pt x="91" y="24"/>
                        </a:lnTo>
                        <a:lnTo>
                          <a:pt x="88" y="29"/>
                        </a:lnTo>
                        <a:lnTo>
                          <a:pt x="84" y="32"/>
                        </a:lnTo>
                        <a:lnTo>
                          <a:pt x="80" y="35"/>
                        </a:lnTo>
                        <a:lnTo>
                          <a:pt x="76" y="40"/>
                        </a:lnTo>
                        <a:lnTo>
                          <a:pt x="73" y="43"/>
                        </a:lnTo>
                        <a:lnTo>
                          <a:pt x="68" y="47"/>
                        </a:lnTo>
                        <a:lnTo>
                          <a:pt x="65" y="50"/>
                        </a:lnTo>
                        <a:lnTo>
                          <a:pt x="62" y="54"/>
                        </a:lnTo>
                        <a:lnTo>
                          <a:pt x="57" y="57"/>
                        </a:lnTo>
                        <a:lnTo>
                          <a:pt x="54" y="60"/>
                        </a:lnTo>
                        <a:lnTo>
                          <a:pt x="50" y="64"/>
                        </a:lnTo>
                        <a:lnTo>
                          <a:pt x="47" y="67"/>
                        </a:lnTo>
                        <a:lnTo>
                          <a:pt x="42" y="71"/>
                        </a:lnTo>
                        <a:lnTo>
                          <a:pt x="39" y="74"/>
                        </a:lnTo>
                        <a:lnTo>
                          <a:pt x="35" y="77"/>
                        </a:lnTo>
                        <a:lnTo>
                          <a:pt x="32" y="82"/>
                        </a:lnTo>
                        <a:lnTo>
                          <a:pt x="29" y="85"/>
                        </a:lnTo>
                        <a:lnTo>
                          <a:pt x="25" y="89"/>
                        </a:lnTo>
                        <a:lnTo>
                          <a:pt x="22" y="93"/>
                        </a:lnTo>
                        <a:lnTo>
                          <a:pt x="18" y="97"/>
                        </a:lnTo>
                        <a:lnTo>
                          <a:pt x="15" y="101"/>
                        </a:lnTo>
                        <a:lnTo>
                          <a:pt x="13" y="106"/>
                        </a:lnTo>
                        <a:lnTo>
                          <a:pt x="11" y="110"/>
                        </a:lnTo>
                        <a:lnTo>
                          <a:pt x="7" y="116"/>
                        </a:lnTo>
                        <a:lnTo>
                          <a:pt x="5" y="121"/>
                        </a:lnTo>
                        <a:lnTo>
                          <a:pt x="3" y="126"/>
                        </a:lnTo>
                        <a:lnTo>
                          <a:pt x="0" y="132"/>
                        </a:lnTo>
                        <a:lnTo>
                          <a:pt x="1" y="131"/>
                        </a:lnTo>
                        <a:lnTo>
                          <a:pt x="0" y="132"/>
                        </a:lnTo>
                        <a:lnTo>
                          <a:pt x="0" y="133"/>
                        </a:lnTo>
                        <a:lnTo>
                          <a:pt x="0" y="134"/>
                        </a:lnTo>
                        <a:lnTo>
                          <a:pt x="1" y="134"/>
                        </a:lnTo>
                        <a:lnTo>
                          <a:pt x="3" y="134"/>
                        </a:lnTo>
                        <a:lnTo>
                          <a:pt x="3" y="133"/>
                        </a:lnTo>
                        <a:lnTo>
                          <a:pt x="1" y="13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9" name="Freeform 940"/>
                  <p:cNvSpPr>
                    <a:spLocks/>
                  </p:cNvSpPr>
                  <p:nvPr/>
                </p:nvSpPr>
                <p:spPr bwMode="auto">
                  <a:xfrm>
                    <a:off x="4171" y="1497"/>
                    <a:ext cx="43" cy="21"/>
                  </a:xfrm>
                  <a:custGeom>
                    <a:avLst/>
                    <a:gdLst>
                      <a:gd name="T0" fmla="*/ 0 w 131"/>
                      <a:gd name="T1" fmla="*/ 1 h 66"/>
                      <a:gd name="T2" fmla="*/ 1 w 131"/>
                      <a:gd name="T3" fmla="*/ 2 h 66"/>
                      <a:gd name="T4" fmla="*/ 1 w 131"/>
                      <a:gd name="T5" fmla="*/ 3 h 66"/>
                      <a:gd name="T6" fmla="*/ 2 w 131"/>
                      <a:gd name="T7" fmla="*/ 4 h 66"/>
                      <a:gd name="T8" fmla="*/ 3 w 131"/>
                      <a:gd name="T9" fmla="*/ 4 h 66"/>
                      <a:gd name="T10" fmla="*/ 3 w 131"/>
                      <a:gd name="T11" fmla="*/ 5 h 66"/>
                      <a:gd name="T12" fmla="*/ 4 w 131"/>
                      <a:gd name="T13" fmla="*/ 5 h 66"/>
                      <a:gd name="T14" fmla="*/ 5 w 131"/>
                      <a:gd name="T15" fmla="*/ 6 h 66"/>
                      <a:gd name="T16" fmla="*/ 6 w 131"/>
                      <a:gd name="T17" fmla="*/ 6 h 66"/>
                      <a:gd name="T18" fmla="*/ 7 w 131"/>
                      <a:gd name="T19" fmla="*/ 6 h 66"/>
                      <a:gd name="T20" fmla="*/ 8 w 131"/>
                      <a:gd name="T21" fmla="*/ 7 h 66"/>
                      <a:gd name="T22" fmla="*/ 9 w 131"/>
                      <a:gd name="T23" fmla="*/ 7 h 66"/>
                      <a:gd name="T24" fmla="*/ 10 w 131"/>
                      <a:gd name="T25" fmla="*/ 6 h 66"/>
                      <a:gd name="T26" fmla="*/ 11 w 131"/>
                      <a:gd name="T27" fmla="*/ 6 h 66"/>
                      <a:gd name="T28" fmla="*/ 12 w 131"/>
                      <a:gd name="T29" fmla="*/ 6 h 66"/>
                      <a:gd name="T30" fmla="*/ 13 w 131"/>
                      <a:gd name="T31" fmla="*/ 6 h 66"/>
                      <a:gd name="T32" fmla="*/ 14 w 131"/>
                      <a:gd name="T33" fmla="*/ 5 h 66"/>
                      <a:gd name="T34" fmla="*/ 13 w 131"/>
                      <a:gd name="T35" fmla="*/ 5 h 66"/>
                      <a:gd name="T36" fmla="*/ 11 w 131"/>
                      <a:gd name="T37" fmla="*/ 6 h 66"/>
                      <a:gd name="T38" fmla="*/ 11 w 131"/>
                      <a:gd name="T39" fmla="*/ 6 h 66"/>
                      <a:gd name="T40" fmla="*/ 10 w 131"/>
                      <a:gd name="T41" fmla="*/ 6 h 66"/>
                      <a:gd name="T42" fmla="*/ 8 w 131"/>
                      <a:gd name="T43" fmla="*/ 6 h 66"/>
                      <a:gd name="T44" fmla="*/ 7 w 131"/>
                      <a:gd name="T45" fmla="*/ 6 h 66"/>
                      <a:gd name="T46" fmla="*/ 6 w 131"/>
                      <a:gd name="T47" fmla="*/ 6 h 66"/>
                      <a:gd name="T48" fmla="*/ 5 w 131"/>
                      <a:gd name="T49" fmla="*/ 6 h 66"/>
                      <a:gd name="T50" fmla="*/ 5 w 131"/>
                      <a:gd name="T51" fmla="*/ 5 h 66"/>
                      <a:gd name="T52" fmla="*/ 4 w 131"/>
                      <a:gd name="T53" fmla="*/ 5 h 66"/>
                      <a:gd name="T54" fmla="*/ 3 w 131"/>
                      <a:gd name="T55" fmla="*/ 4 h 66"/>
                      <a:gd name="T56" fmla="*/ 2 w 131"/>
                      <a:gd name="T57" fmla="*/ 4 h 66"/>
                      <a:gd name="T58" fmla="*/ 2 w 131"/>
                      <a:gd name="T59" fmla="*/ 3 h 66"/>
                      <a:gd name="T60" fmla="*/ 1 w 131"/>
                      <a:gd name="T61" fmla="*/ 2 h 66"/>
                      <a:gd name="T62" fmla="*/ 1 w 131"/>
                      <a:gd name="T63" fmla="*/ 1 h 66"/>
                      <a:gd name="T64" fmla="*/ 0 w 131"/>
                      <a:gd name="T65" fmla="*/ 0 h 66"/>
                      <a:gd name="T66" fmla="*/ 0 w 131"/>
                      <a:gd name="T67" fmla="*/ 0 h 66"/>
                      <a:gd name="T68" fmla="*/ 0 w 131"/>
                      <a:gd name="T69" fmla="*/ 0 h 66"/>
                      <a:gd name="T70" fmla="*/ 0 w 131"/>
                      <a:gd name="T71" fmla="*/ 0 h 66"/>
                      <a:gd name="T72" fmla="*/ 0 w 131"/>
                      <a:gd name="T73" fmla="*/ 0 h 66"/>
                      <a:gd name="T74" fmla="*/ 0 w 131"/>
                      <a:gd name="T75" fmla="*/ 0 h 66"/>
                      <a:gd name="T76" fmla="*/ 0 w 131"/>
                      <a:gd name="T77" fmla="*/ 0 h 66"/>
                      <a:gd name="T78" fmla="*/ 0 w 131"/>
                      <a:gd name="T79" fmla="*/ 0 h 66"/>
                      <a:gd name="T80" fmla="*/ 0 w 131"/>
                      <a:gd name="T81" fmla="*/ 0 h 66"/>
                      <a:gd name="T82" fmla="*/ 0 w 131"/>
                      <a:gd name="T83" fmla="*/ 0 h 66"/>
                      <a:gd name="T84" fmla="*/ 0 w 131"/>
                      <a:gd name="T85" fmla="*/ 0 h 66"/>
                      <a:gd name="T86" fmla="*/ 0 w 131"/>
                      <a:gd name="T87" fmla="*/ 0 h 6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131" h="66">
                        <a:moveTo>
                          <a:pt x="0" y="2"/>
                        </a:move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7"/>
                        </a:lnTo>
                        <a:lnTo>
                          <a:pt x="9" y="21"/>
                        </a:lnTo>
                        <a:lnTo>
                          <a:pt x="11" y="26"/>
                        </a:lnTo>
                        <a:lnTo>
                          <a:pt x="15" y="30"/>
                        </a:lnTo>
                        <a:lnTo>
                          <a:pt x="17" y="35"/>
                        </a:lnTo>
                        <a:lnTo>
                          <a:pt x="20" y="38"/>
                        </a:lnTo>
                        <a:lnTo>
                          <a:pt x="24" y="42"/>
                        </a:lnTo>
                        <a:lnTo>
                          <a:pt x="27" y="45"/>
                        </a:lnTo>
                        <a:lnTo>
                          <a:pt x="31" y="49"/>
                        </a:lnTo>
                        <a:lnTo>
                          <a:pt x="34" y="51"/>
                        </a:lnTo>
                        <a:lnTo>
                          <a:pt x="37" y="54"/>
                        </a:lnTo>
                        <a:lnTo>
                          <a:pt x="42" y="57"/>
                        </a:lnTo>
                        <a:lnTo>
                          <a:pt x="45" y="59"/>
                        </a:lnTo>
                        <a:lnTo>
                          <a:pt x="50" y="60"/>
                        </a:lnTo>
                        <a:lnTo>
                          <a:pt x="54" y="62"/>
                        </a:lnTo>
                        <a:lnTo>
                          <a:pt x="58" y="63"/>
                        </a:lnTo>
                        <a:lnTo>
                          <a:pt x="62" y="64"/>
                        </a:lnTo>
                        <a:lnTo>
                          <a:pt x="68" y="66"/>
                        </a:lnTo>
                        <a:lnTo>
                          <a:pt x="72" y="66"/>
                        </a:lnTo>
                        <a:lnTo>
                          <a:pt x="77" y="66"/>
                        </a:lnTo>
                        <a:lnTo>
                          <a:pt x="82" y="66"/>
                        </a:lnTo>
                        <a:lnTo>
                          <a:pt x="87" y="66"/>
                        </a:lnTo>
                        <a:lnTo>
                          <a:pt x="92" y="64"/>
                        </a:lnTo>
                        <a:lnTo>
                          <a:pt x="97" y="64"/>
                        </a:lnTo>
                        <a:lnTo>
                          <a:pt x="103" y="63"/>
                        </a:lnTo>
                        <a:lnTo>
                          <a:pt x="109" y="61"/>
                        </a:lnTo>
                        <a:lnTo>
                          <a:pt x="114" y="60"/>
                        </a:lnTo>
                        <a:lnTo>
                          <a:pt x="120" y="58"/>
                        </a:lnTo>
                        <a:lnTo>
                          <a:pt x="126" y="55"/>
                        </a:lnTo>
                        <a:lnTo>
                          <a:pt x="131" y="52"/>
                        </a:lnTo>
                        <a:lnTo>
                          <a:pt x="130" y="50"/>
                        </a:lnTo>
                        <a:lnTo>
                          <a:pt x="125" y="52"/>
                        </a:lnTo>
                        <a:lnTo>
                          <a:pt x="119" y="54"/>
                        </a:lnTo>
                        <a:lnTo>
                          <a:pt x="113" y="57"/>
                        </a:lnTo>
                        <a:lnTo>
                          <a:pt x="108" y="59"/>
                        </a:lnTo>
                        <a:lnTo>
                          <a:pt x="102" y="60"/>
                        </a:lnTo>
                        <a:lnTo>
                          <a:pt x="97" y="61"/>
                        </a:lnTo>
                        <a:lnTo>
                          <a:pt x="92" y="62"/>
                        </a:lnTo>
                        <a:lnTo>
                          <a:pt x="87" y="62"/>
                        </a:lnTo>
                        <a:lnTo>
                          <a:pt x="82" y="62"/>
                        </a:lnTo>
                        <a:lnTo>
                          <a:pt x="77" y="62"/>
                        </a:lnTo>
                        <a:lnTo>
                          <a:pt x="72" y="62"/>
                        </a:lnTo>
                        <a:lnTo>
                          <a:pt x="68" y="62"/>
                        </a:lnTo>
                        <a:lnTo>
                          <a:pt x="63" y="61"/>
                        </a:lnTo>
                        <a:lnTo>
                          <a:pt x="59" y="60"/>
                        </a:lnTo>
                        <a:lnTo>
                          <a:pt x="54" y="59"/>
                        </a:lnTo>
                        <a:lnTo>
                          <a:pt x="50" y="58"/>
                        </a:lnTo>
                        <a:lnTo>
                          <a:pt x="46" y="55"/>
                        </a:lnTo>
                        <a:lnTo>
                          <a:pt x="43" y="53"/>
                        </a:lnTo>
                        <a:lnTo>
                          <a:pt x="38" y="51"/>
                        </a:lnTo>
                        <a:lnTo>
                          <a:pt x="35" y="49"/>
                        </a:lnTo>
                        <a:lnTo>
                          <a:pt x="32" y="45"/>
                        </a:lnTo>
                        <a:lnTo>
                          <a:pt x="28" y="43"/>
                        </a:lnTo>
                        <a:lnTo>
                          <a:pt x="25" y="40"/>
                        </a:lnTo>
                        <a:lnTo>
                          <a:pt x="21" y="36"/>
                        </a:lnTo>
                        <a:lnTo>
                          <a:pt x="19" y="33"/>
                        </a:lnTo>
                        <a:lnTo>
                          <a:pt x="16" y="28"/>
                        </a:lnTo>
                        <a:lnTo>
                          <a:pt x="14" y="25"/>
                        </a:lnTo>
                        <a:lnTo>
                          <a:pt x="11" y="20"/>
                        </a:lnTo>
                        <a:lnTo>
                          <a:pt x="9" y="16"/>
                        </a:lnTo>
                        <a:lnTo>
                          <a:pt x="7" y="11"/>
                        </a:lnTo>
                        <a:lnTo>
                          <a:pt x="4" y="5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0" name="Freeform 941"/>
                  <p:cNvSpPr>
                    <a:spLocks/>
                  </p:cNvSpPr>
                  <p:nvPr/>
                </p:nvSpPr>
                <p:spPr bwMode="auto">
                  <a:xfrm>
                    <a:off x="4169" y="1472"/>
                    <a:ext cx="4" cy="25"/>
                  </a:xfrm>
                  <a:custGeom>
                    <a:avLst/>
                    <a:gdLst>
                      <a:gd name="T0" fmla="*/ 0 w 9"/>
                      <a:gd name="T1" fmla="*/ 1 h 82"/>
                      <a:gd name="T2" fmla="*/ 0 w 9"/>
                      <a:gd name="T3" fmla="*/ 1 h 82"/>
                      <a:gd name="T4" fmla="*/ 0 w 9"/>
                      <a:gd name="T5" fmla="*/ 1 h 82"/>
                      <a:gd name="T6" fmla="*/ 0 w 9"/>
                      <a:gd name="T7" fmla="*/ 2 h 82"/>
                      <a:gd name="T8" fmla="*/ 0 w 9"/>
                      <a:gd name="T9" fmla="*/ 2 h 82"/>
                      <a:gd name="T10" fmla="*/ 0 w 9"/>
                      <a:gd name="T11" fmla="*/ 3 h 82"/>
                      <a:gd name="T12" fmla="*/ 0 w 9"/>
                      <a:gd name="T13" fmla="*/ 3 h 82"/>
                      <a:gd name="T14" fmla="*/ 0 w 9"/>
                      <a:gd name="T15" fmla="*/ 4 h 82"/>
                      <a:gd name="T16" fmla="*/ 0 w 9"/>
                      <a:gd name="T17" fmla="*/ 4 h 82"/>
                      <a:gd name="T18" fmla="*/ 0 w 9"/>
                      <a:gd name="T19" fmla="*/ 5 h 82"/>
                      <a:gd name="T20" fmla="*/ 0 w 9"/>
                      <a:gd name="T21" fmla="*/ 5 h 82"/>
                      <a:gd name="T22" fmla="*/ 0 w 9"/>
                      <a:gd name="T23" fmla="*/ 5 h 82"/>
                      <a:gd name="T24" fmla="*/ 1 w 9"/>
                      <a:gd name="T25" fmla="*/ 6 h 82"/>
                      <a:gd name="T26" fmla="*/ 1 w 9"/>
                      <a:gd name="T27" fmla="*/ 6 h 82"/>
                      <a:gd name="T28" fmla="*/ 1 w 9"/>
                      <a:gd name="T29" fmla="*/ 7 h 82"/>
                      <a:gd name="T30" fmla="*/ 1 w 9"/>
                      <a:gd name="T31" fmla="*/ 7 h 82"/>
                      <a:gd name="T32" fmla="*/ 2 w 9"/>
                      <a:gd name="T33" fmla="*/ 8 h 82"/>
                      <a:gd name="T34" fmla="*/ 2 w 9"/>
                      <a:gd name="T35" fmla="*/ 7 h 82"/>
                      <a:gd name="T36" fmla="*/ 1 w 9"/>
                      <a:gd name="T37" fmla="*/ 7 h 82"/>
                      <a:gd name="T38" fmla="*/ 1 w 9"/>
                      <a:gd name="T39" fmla="*/ 6 h 82"/>
                      <a:gd name="T40" fmla="*/ 1 w 9"/>
                      <a:gd name="T41" fmla="*/ 6 h 82"/>
                      <a:gd name="T42" fmla="*/ 1 w 9"/>
                      <a:gd name="T43" fmla="*/ 5 h 82"/>
                      <a:gd name="T44" fmla="*/ 1 w 9"/>
                      <a:gd name="T45" fmla="*/ 5 h 82"/>
                      <a:gd name="T46" fmla="*/ 1 w 9"/>
                      <a:gd name="T47" fmla="*/ 4 h 82"/>
                      <a:gd name="T48" fmla="*/ 1 w 9"/>
                      <a:gd name="T49" fmla="*/ 4 h 82"/>
                      <a:gd name="T50" fmla="*/ 1 w 9"/>
                      <a:gd name="T51" fmla="*/ 3 h 82"/>
                      <a:gd name="T52" fmla="*/ 1 w 9"/>
                      <a:gd name="T53" fmla="*/ 3 h 82"/>
                      <a:gd name="T54" fmla="*/ 1 w 9"/>
                      <a:gd name="T55" fmla="*/ 2 h 82"/>
                      <a:gd name="T56" fmla="*/ 1 w 9"/>
                      <a:gd name="T57" fmla="*/ 2 h 82"/>
                      <a:gd name="T58" fmla="*/ 1 w 9"/>
                      <a:gd name="T59" fmla="*/ 2 h 82"/>
                      <a:gd name="T60" fmla="*/ 1 w 9"/>
                      <a:gd name="T61" fmla="*/ 1 h 82"/>
                      <a:gd name="T62" fmla="*/ 1 w 9"/>
                      <a:gd name="T63" fmla="*/ 1 h 82"/>
                      <a:gd name="T64" fmla="*/ 0 w 9"/>
                      <a:gd name="T65" fmla="*/ 0 h 82"/>
                      <a:gd name="T66" fmla="*/ 0 w 9"/>
                      <a:gd name="T67" fmla="*/ 0 h 82"/>
                      <a:gd name="T68" fmla="*/ 0 w 9"/>
                      <a:gd name="T69" fmla="*/ 0 h 82"/>
                      <a:gd name="T70" fmla="*/ 0 w 9"/>
                      <a:gd name="T71" fmla="*/ 0 h 82"/>
                      <a:gd name="T72" fmla="*/ 0 w 9"/>
                      <a:gd name="T73" fmla="*/ 0 h 82"/>
                      <a:gd name="T74" fmla="*/ 0 w 9"/>
                      <a:gd name="T75" fmla="*/ 0 h 82"/>
                      <a:gd name="T76" fmla="*/ 0 w 9"/>
                      <a:gd name="T77" fmla="*/ 0 h 82"/>
                      <a:gd name="T78" fmla="*/ 0 w 9"/>
                      <a:gd name="T79" fmla="*/ 0 h 82"/>
                      <a:gd name="T80" fmla="*/ 0 w 9"/>
                      <a:gd name="T81" fmla="*/ 0 h 82"/>
                      <a:gd name="T82" fmla="*/ 0 w 9"/>
                      <a:gd name="T83" fmla="*/ 0 h 82"/>
                      <a:gd name="T84" fmla="*/ 0 w 9"/>
                      <a:gd name="T85" fmla="*/ 0 h 82"/>
                      <a:gd name="T86" fmla="*/ 0 w 9"/>
                      <a:gd name="T87" fmla="*/ 0 h 82"/>
                      <a:gd name="T88" fmla="*/ 0 w 9"/>
                      <a:gd name="T89" fmla="*/ 0 h 8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9" h="82">
                        <a:moveTo>
                          <a:pt x="0" y="3"/>
                        </a:moveTo>
                        <a:lnTo>
                          <a:pt x="1" y="5"/>
                        </a:lnTo>
                        <a:lnTo>
                          <a:pt x="1" y="7"/>
                        </a:lnTo>
                        <a:lnTo>
                          <a:pt x="1" y="10"/>
                        </a:lnTo>
                        <a:lnTo>
                          <a:pt x="2" y="12"/>
                        </a:lnTo>
                        <a:lnTo>
                          <a:pt x="2" y="14"/>
                        </a:lnTo>
                        <a:lnTo>
                          <a:pt x="2" y="16"/>
                        </a:lnTo>
                        <a:lnTo>
                          <a:pt x="2" y="19"/>
                        </a:lnTo>
                        <a:lnTo>
                          <a:pt x="2" y="21"/>
                        </a:lnTo>
                        <a:lnTo>
                          <a:pt x="2" y="23"/>
                        </a:lnTo>
                        <a:lnTo>
                          <a:pt x="2" y="25"/>
                        </a:lnTo>
                        <a:lnTo>
                          <a:pt x="2" y="29"/>
                        </a:lnTo>
                        <a:lnTo>
                          <a:pt x="2" y="31"/>
                        </a:lnTo>
                        <a:lnTo>
                          <a:pt x="2" y="33"/>
                        </a:lnTo>
                        <a:lnTo>
                          <a:pt x="2" y="36"/>
                        </a:lnTo>
                        <a:lnTo>
                          <a:pt x="2" y="38"/>
                        </a:lnTo>
                        <a:lnTo>
                          <a:pt x="2" y="40"/>
                        </a:lnTo>
                        <a:lnTo>
                          <a:pt x="2" y="42"/>
                        </a:lnTo>
                        <a:lnTo>
                          <a:pt x="2" y="46"/>
                        </a:lnTo>
                        <a:lnTo>
                          <a:pt x="2" y="48"/>
                        </a:lnTo>
                        <a:lnTo>
                          <a:pt x="2" y="50"/>
                        </a:lnTo>
                        <a:lnTo>
                          <a:pt x="2" y="53"/>
                        </a:lnTo>
                        <a:lnTo>
                          <a:pt x="2" y="56"/>
                        </a:lnTo>
                        <a:lnTo>
                          <a:pt x="2" y="58"/>
                        </a:lnTo>
                        <a:lnTo>
                          <a:pt x="2" y="61"/>
                        </a:lnTo>
                        <a:lnTo>
                          <a:pt x="4" y="64"/>
                        </a:lnTo>
                        <a:lnTo>
                          <a:pt x="4" y="66"/>
                        </a:lnTo>
                        <a:lnTo>
                          <a:pt x="4" y="68"/>
                        </a:lnTo>
                        <a:lnTo>
                          <a:pt x="5" y="71"/>
                        </a:lnTo>
                        <a:lnTo>
                          <a:pt x="5" y="74"/>
                        </a:lnTo>
                        <a:lnTo>
                          <a:pt x="6" y="76"/>
                        </a:lnTo>
                        <a:lnTo>
                          <a:pt x="6" y="79"/>
                        </a:lnTo>
                        <a:lnTo>
                          <a:pt x="7" y="82"/>
                        </a:lnTo>
                        <a:lnTo>
                          <a:pt x="9" y="81"/>
                        </a:lnTo>
                        <a:lnTo>
                          <a:pt x="9" y="78"/>
                        </a:lnTo>
                        <a:lnTo>
                          <a:pt x="8" y="75"/>
                        </a:lnTo>
                        <a:lnTo>
                          <a:pt x="7" y="73"/>
                        </a:lnTo>
                        <a:lnTo>
                          <a:pt x="7" y="71"/>
                        </a:lnTo>
                        <a:lnTo>
                          <a:pt x="6" y="68"/>
                        </a:lnTo>
                        <a:lnTo>
                          <a:pt x="6" y="65"/>
                        </a:lnTo>
                        <a:lnTo>
                          <a:pt x="6" y="63"/>
                        </a:lnTo>
                        <a:lnTo>
                          <a:pt x="6" y="61"/>
                        </a:lnTo>
                        <a:lnTo>
                          <a:pt x="5" y="58"/>
                        </a:lnTo>
                        <a:lnTo>
                          <a:pt x="5" y="56"/>
                        </a:lnTo>
                        <a:lnTo>
                          <a:pt x="5" y="53"/>
                        </a:lnTo>
                        <a:lnTo>
                          <a:pt x="5" y="50"/>
                        </a:lnTo>
                        <a:lnTo>
                          <a:pt x="5" y="48"/>
                        </a:lnTo>
                        <a:lnTo>
                          <a:pt x="5" y="46"/>
                        </a:lnTo>
                        <a:lnTo>
                          <a:pt x="5" y="42"/>
                        </a:lnTo>
                        <a:lnTo>
                          <a:pt x="5" y="40"/>
                        </a:lnTo>
                        <a:lnTo>
                          <a:pt x="5" y="38"/>
                        </a:lnTo>
                        <a:lnTo>
                          <a:pt x="5" y="36"/>
                        </a:lnTo>
                        <a:lnTo>
                          <a:pt x="5" y="33"/>
                        </a:lnTo>
                        <a:lnTo>
                          <a:pt x="5" y="31"/>
                        </a:lnTo>
                        <a:lnTo>
                          <a:pt x="6" y="29"/>
                        </a:lnTo>
                        <a:lnTo>
                          <a:pt x="6" y="25"/>
                        </a:lnTo>
                        <a:lnTo>
                          <a:pt x="6" y="23"/>
                        </a:lnTo>
                        <a:lnTo>
                          <a:pt x="5" y="21"/>
                        </a:lnTo>
                        <a:lnTo>
                          <a:pt x="5" y="19"/>
                        </a:lnTo>
                        <a:lnTo>
                          <a:pt x="5" y="16"/>
                        </a:lnTo>
                        <a:lnTo>
                          <a:pt x="5" y="14"/>
                        </a:lnTo>
                        <a:lnTo>
                          <a:pt x="5" y="12"/>
                        </a:lnTo>
                        <a:lnTo>
                          <a:pt x="5" y="10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1" name="Freeform 942"/>
                  <p:cNvSpPr>
                    <a:spLocks/>
                  </p:cNvSpPr>
                  <p:nvPr/>
                </p:nvSpPr>
                <p:spPr bwMode="auto">
                  <a:xfrm>
                    <a:off x="4160" y="1453"/>
                    <a:ext cx="9" cy="19"/>
                  </a:xfrm>
                  <a:custGeom>
                    <a:avLst/>
                    <a:gdLst>
                      <a:gd name="T0" fmla="*/ 0 w 34"/>
                      <a:gd name="T1" fmla="*/ 0 h 64"/>
                      <a:gd name="T2" fmla="*/ 0 w 34"/>
                      <a:gd name="T3" fmla="*/ 1 h 64"/>
                      <a:gd name="T4" fmla="*/ 0 w 34"/>
                      <a:gd name="T5" fmla="*/ 1 h 64"/>
                      <a:gd name="T6" fmla="*/ 1 w 34"/>
                      <a:gd name="T7" fmla="*/ 1 h 64"/>
                      <a:gd name="T8" fmla="*/ 1 w 34"/>
                      <a:gd name="T9" fmla="*/ 1 h 64"/>
                      <a:gd name="T10" fmla="*/ 1 w 34"/>
                      <a:gd name="T11" fmla="*/ 2 h 64"/>
                      <a:gd name="T12" fmla="*/ 1 w 34"/>
                      <a:gd name="T13" fmla="*/ 2 h 64"/>
                      <a:gd name="T14" fmla="*/ 1 w 34"/>
                      <a:gd name="T15" fmla="*/ 2 h 64"/>
                      <a:gd name="T16" fmla="*/ 1 w 34"/>
                      <a:gd name="T17" fmla="*/ 3 h 64"/>
                      <a:gd name="T18" fmla="*/ 1 w 34"/>
                      <a:gd name="T19" fmla="*/ 3 h 64"/>
                      <a:gd name="T20" fmla="*/ 2 w 34"/>
                      <a:gd name="T21" fmla="*/ 3 h 64"/>
                      <a:gd name="T22" fmla="*/ 2 w 34"/>
                      <a:gd name="T23" fmla="*/ 4 h 64"/>
                      <a:gd name="T24" fmla="*/ 2 w 34"/>
                      <a:gd name="T25" fmla="*/ 4 h 64"/>
                      <a:gd name="T26" fmla="*/ 2 w 34"/>
                      <a:gd name="T27" fmla="*/ 4 h 64"/>
                      <a:gd name="T28" fmla="*/ 2 w 34"/>
                      <a:gd name="T29" fmla="*/ 5 h 64"/>
                      <a:gd name="T30" fmla="*/ 2 w 34"/>
                      <a:gd name="T31" fmla="*/ 5 h 64"/>
                      <a:gd name="T32" fmla="*/ 2 w 34"/>
                      <a:gd name="T33" fmla="*/ 6 h 64"/>
                      <a:gd name="T34" fmla="*/ 2 w 34"/>
                      <a:gd name="T35" fmla="*/ 5 h 64"/>
                      <a:gd name="T36" fmla="*/ 2 w 34"/>
                      <a:gd name="T37" fmla="*/ 5 h 64"/>
                      <a:gd name="T38" fmla="*/ 2 w 34"/>
                      <a:gd name="T39" fmla="*/ 4 h 64"/>
                      <a:gd name="T40" fmla="*/ 2 w 34"/>
                      <a:gd name="T41" fmla="*/ 4 h 64"/>
                      <a:gd name="T42" fmla="*/ 2 w 34"/>
                      <a:gd name="T43" fmla="*/ 4 h 64"/>
                      <a:gd name="T44" fmla="*/ 2 w 34"/>
                      <a:gd name="T45" fmla="*/ 4 h 64"/>
                      <a:gd name="T46" fmla="*/ 2 w 34"/>
                      <a:gd name="T47" fmla="*/ 3 h 64"/>
                      <a:gd name="T48" fmla="*/ 2 w 34"/>
                      <a:gd name="T49" fmla="*/ 3 h 64"/>
                      <a:gd name="T50" fmla="*/ 1 w 34"/>
                      <a:gd name="T51" fmla="*/ 2 h 64"/>
                      <a:gd name="T52" fmla="*/ 1 w 34"/>
                      <a:gd name="T53" fmla="*/ 2 h 64"/>
                      <a:gd name="T54" fmla="*/ 1 w 34"/>
                      <a:gd name="T55" fmla="*/ 2 h 64"/>
                      <a:gd name="T56" fmla="*/ 1 w 34"/>
                      <a:gd name="T57" fmla="*/ 1 h 64"/>
                      <a:gd name="T58" fmla="*/ 1 w 34"/>
                      <a:gd name="T59" fmla="*/ 1 h 64"/>
                      <a:gd name="T60" fmla="*/ 1 w 34"/>
                      <a:gd name="T61" fmla="*/ 1 h 64"/>
                      <a:gd name="T62" fmla="*/ 1 w 34"/>
                      <a:gd name="T63" fmla="*/ 1 h 64"/>
                      <a:gd name="T64" fmla="*/ 0 w 34"/>
                      <a:gd name="T65" fmla="*/ 0 h 64"/>
                      <a:gd name="T66" fmla="*/ 0 w 34"/>
                      <a:gd name="T67" fmla="*/ 0 h 64"/>
                      <a:gd name="T68" fmla="*/ 0 w 34"/>
                      <a:gd name="T69" fmla="*/ 0 h 64"/>
                      <a:gd name="T70" fmla="*/ 0 w 34"/>
                      <a:gd name="T71" fmla="*/ 0 h 64"/>
                      <a:gd name="T72" fmla="*/ 0 w 34"/>
                      <a:gd name="T73" fmla="*/ 0 h 64"/>
                      <a:gd name="T74" fmla="*/ 0 w 34"/>
                      <a:gd name="T75" fmla="*/ 0 h 64"/>
                      <a:gd name="T76" fmla="*/ 0 w 34"/>
                      <a:gd name="T77" fmla="*/ 0 h 64"/>
                      <a:gd name="T78" fmla="*/ 0 w 34"/>
                      <a:gd name="T79" fmla="*/ 0 h 64"/>
                      <a:gd name="T80" fmla="*/ 0 w 34"/>
                      <a:gd name="T81" fmla="*/ 0 h 64"/>
                      <a:gd name="T82" fmla="*/ 0 w 34"/>
                      <a:gd name="T83" fmla="*/ 0 h 64"/>
                      <a:gd name="T84" fmla="*/ 0 w 34"/>
                      <a:gd name="T85" fmla="*/ 0 h 64"/>
                      <a:gd name="T86" fmla="*/ 0 w 34"/>
                      <a:gd name="T87" fmla="*/ 0 h 64"/>
                      <a:gd name="T88" fmla="*/ 0 w 34"/>
                      <a:gd name="T89" fmla="*/ 0 h 64"/>
                      <a:gd name="T90" fmla="*/ 0 w 34"/>
                      <a:gd name="T91" fmla="*/ 0 h 64"/>
                      <a:gd name="T92" fmla="*/ 0 w 34"/>
                      <a:gd name="T93" fmla="*/ 0 h 6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4" h="64">
                        <a:moveTo>
                          <a:pt x="0" y="2"/>
                        </a:move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3" y="6"/>
                        </a:lnTo>
                        <a:lnTo>
                          <a:pt x="4" y="8"/>
                        </a:lnTo>
                        <a:lnTo>
                          <a:pt x="5" y="11"/>
                        </a:lnTo>
                        <a:lnTo>
                          <a:pt x="6" y="12"/>
                        </a:lnTo>
                        <a:lnTo>
                          <a:pt x="7" y="14"/>
                        </a:lnTo>
                        <a:lnTo>
                          <a:pt x="8" y="15"/>
                        </a:lnTo>
                        <a:lnTo>
                          <a:pt x="9" y="17"/>
                        </a:lnTo>
                        <a:lnTo>
                          <a:pt x="11" y="19"/>
                        </a:lnTo>
                        <a:lnTo>
                          <a:pt x="12" y="21"/>
                        </a:lnTo>
                        <a:lnTo>
                          <a:pt x="13" y="22"/>
                        </a:lnTo>
                        <a:lnTo>
                          <a:pt x="14" y="24"/>
                        </a:lnTo>
                        <a:lnTo>
                          <a:pt x="14" y="25"/>
                        </a:lnTo>
                        <a:lnTo>
                          <a:pt x="15" y="28"/>
                        </a:lnTo>
                        <a:lnTo>
                          <a:pt x="16" y="29"/>
                        </a:lnTo>
                        <a:lnTo>
                          <a:pt x="17" y="31"/>
                        </a:lnTo>
                        <a:lnTo>
                          <a:pt x="19" y="32"/>
                        </a:lnTo>
                        <a:lnTo>
                          <a:pt x="20" y="34"/>
                        </a:lnTo>
                        <a:lnTo>
                          <a:pt x="21" y="37"/>
                        </a:lnTo>
                        <a:lnTo>
                          <a:pt x="22" y="38"/>
                        </a:lnTo>
                        <a:lnTo>
                          <a:pt x="23" y="40"/>
                        </a:lnTo>
                        <a:lnTo>
                          <a:pt x="23" y="42"/>
                        </a:lnTo>
                        <a:lnTo>
                          <a:pt x="24" y="43"/>
                        </a:lnTo>
                        <a:lnTo>
                          <a:pt x="25" y="46"/>
                        </a:lnTo>
                        <a:lnTo>
                          <a:pt x="26" y="48"/>
                        </a:lnTo>
                        <a:lnTo>
                          <a:pt x="28" y="50"/>
                        </a:lnTo>
                        <a:lnTo>
                          <a:pt x="28" y="53"/>
                        </a:lnTo>
                        <a:lnTo>
                          <a:pt x="29" y="55"/>
                        </a:lnTo>
                        <a:lnTo>
                          <a:pt x="30" y="57"/>
                        </a:lnTo>
                        <a:lnTo>
                          <a:pt x="30" y="58"/>
                        </a:lnTo>
                        <a:lnTo>
                          <a:pt x="31" y="62"/>
                        </a:lnTo>
                        <a:lnTo>
                          <a:pt x="32" y="64"/>
                        </a:lnTo>
                        <a:lnTo>
                          <a:pt x="34" y="63"/>
                        </a:lnTo>
                        <a:lnTo>
                          <a:pt x="33" y="60"/>
                        </a:lnTo>
                        <a:lnTo>
                          <a:pt x="32" y="58"/>
                        </a:lnTo>
                        <a:lnTo>
                          <a:pt x="32" y="56"/>
                        </a:lnTo>
                        <a:lnTo>
                          <a:pt x="31" y="53"/>
                        </a:lnTo>
                        <a:lnTo>
                          <a:pt x="30" y="50"/>
                        </a:lnTo>
                        <a:lnTo>
                          <a:pt x="30" y="49"/>
                        </a:lnTo>
                        <a:lnTo>
                          <a:pt x="29" y="47"/>
                        </a:lnTo>
                        <a:lnTo>
                          <a:pt x="28" y="45"/>
                        </a:lnTo>
                        <a:lnTo>
                          <a:pt x="26" y="42"/>
                        </a:lnTo>
                        <a:lnTo>
                          <a:pt x="25" y="40"/>
                        </a:lnTo>
                        <a:lnTo>
                          <a:pt x="25" y="39"/>
                        </a:lnTo>
                        <a:lnTo>
                          <a:pt x="24" y="37"/>
                        </a:lnTo>
                        <a:lnTo>
                          <a:pt x="23" y="34"/>
                        </a:lnTo>
                        <a:lnTo>
                          <a:pt x="22" y="32"/>
                        </a:lnTo>
                        <a:lnTo>
                          <a:pt x="21" y="31"/>
                        </a:lnTo>
                        <a:lnTo>
                          <a:pt x="20" y="29"/>
                        </a:lnTo>
                        <a:lnTo>
                          <a:pt x="19" y="28"/>
                        </a:lnTo>
                        <a:lnTo>
                          <a:pt x="17" y="25"/>
                        </a:lnTo>
                        <a:lnTo>
                          <a:pt x="16" y="24"/>
                        </a:lnTo>
                        <a:lnTo>
                          <a:pt x="15" y="22"/>
                        </a:lnTo>
                        <a:lnTo>
                          <a:pt x="14" y="21"/>
                        </a:lnTo>
                        <a:lnTo>
                          <a:pt x="13" y="19"/>
                        </a:lnTo>
                        <a:lnTo>
                          <a:pt x="13" y="17"/>
                        </a:lnTo>
                        <a:lnTo>
                          <a:pt x="11" y="15"/>
                        </a:lnTo>
                        <a:lnTo>
                          <a:pt x="11" y="14"/>
                        </a:lnTo>
                        <a:lnTo>
                          <a:pt x="9" y="12"/>
                        </a:lnTo>
                        <a:lnTo>
                          <a:pt x="8" y="11"/>
                        </a:lnTo>
                        <a:lnTo>
                          <a:pt x="7" y="8"/>
                        </a:lnTo>
                        <a:lnTo>
                          <a:pt x="6" y="7"/>
                        </a:lnTo>
                        <a:lnTo>
                          <a:pt x="5" y="5"/>
                        </a:lnTo>
                        <a:lnTo>
                          <a:pt x="4" y="3"/>
                        </a:lnTo>
                        <a:lnTo>
                          <a:pt x="3" y="2"/>
                        </a:lnTo>
                        <a:lnTo>
                          <a:pt x="4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2" name="Freeform 943"/>
                  <p:cNvSpPr>
                    <a:spLocks/>
                  </p:cNvSpPr>
                  <p:nvPr/>
                </p:nvSpPr>
                <p:spPr bwMode="auto">
                  <a:xfrm>
                    <a:off x="4150" y="1423"/>
                    <a:ext cx="10" cy="30"/>
                  </a:xfrm>
                  <a:custGeom>
                    <a:avLst/>
                    <a:gdLst>
                      <a:gd name="T0" fmla="*/ 0 w 32"/>
                      <a:gd name="T1" fmla="*/ 0 h 93"/>
                      <a:gd name="T2" fmla="*/ 0 w 32"/>
                      <a:gd name="T3" fmla="*/ 1 h 93"/>
                      <a:gd name="T4" fmla="*/ 1 w 32"/>
                      <a:gd name="T5" fmla="*/ 1 h 93"/>
                      <a:gd name="T6" fmla="*/ 1 w 32"/>
                      <a:gd name="T7" fmla="*/ 2 h 93"/>
                      <a:gd name="T8" fmla="*/ 1 w 32"/>
                      <a:gd name="T9" fmla="*/ 2 h 93"/>
                      <a:gd name="T10" fmla="*/ 1 w 32"/>
                      <a:gd name="T11" fmla="*/ 3 h 93"/>
                      <a:gd name="T12" fmla="*/ 2 w 32"/>
                      <a:gd name="T13" fmla="*/ 3 h 93"/>
                      <a:gd name="T14" fmla="*/ 2 w 32"/>
                      <a:gd name="T15" fmla="*/ 4 h 93"/>
                      <a:gd name="T16" fmla="*/ 2 w 32"/>
                      <a:gd name="T17" fmla="*/ 4 h 93"/>
                      <a:gd name="T18" fmla="*/ 2 w 32"/>
                      <a:gd name="T19" fmla="*/ 5 h 93"/>
                      <a:gd name="T20" fmla="*/ 3 w 32"/>
                      <a:gd name="T21" fmla="*/ 5 h 93"/>
                      <a:gd name="T22" fmla="*/ 3 w 32"/>
                      <a:gd name="T23" fmla="*/ 6 h 93"/>
                      <a:gd name="T24" fmla="*/ 3 w 32"/>
                      <a:gd name="T25" fmla="*/ 6 h 93"/>
                      <a:gd name="T26" fmla="*/ 3 w 32"/>
                      <a:gd name="T27" fmla="*/ 7 h 93"/>
                      <a:gd name="T28" fmla="*/ 3 w 32"/>
                      <a:gd name="T29" fmla="*/ 8 h 93"/>
                      <a:gd name="T30" fmla="*/ 3 w 32"/>
                      <a:gd name="T31" fmla="*/ 9 h 93"/>
                      <a:gd name="T32" fmla="*/ 3 w 32"/>
                      <a:gd name="T33" fmla="*/ 9 h 93"/>
                      <a:gd name="T34" fmla="*/ 3 w 32"/>
                      <a:gd name="T35" fmla="*/ 9 h 93"/>
                      <a:gd name="T36" fmla="*/ 3 w 32"/>
                      <a:gd name="T37" fmla="*/ 8 h 93"/>
                      <a:gd name="T38" fmla="*/ 3 w 32"/>
                      <a:gd name="T39" fmla="*/ 8 h 93"/>
                      <a:gd name="T40" fmla="*/ 3 w 32"/>
                      <a:gd name="T41" fmla="*/ 7 h 93"/>
                      <a:gd name="T42" fmla="*/ 3 w 32"/>
                      <a:gd name="T43" fmla="*/ 6 h 93"/>
                      <a:gd name="T44" fmla="*/ 3 w 32"/>
                      <a:gd name="T45" fmla="*/ 5 h 93"/>
                      <a:gd name="T46" fmla="*/ 3 w 32"/>
                      <a:gd name="T47" fmla="*/ 5 h 93"/>
                      <a:gd name="T48" fmla="*/ 3 w 32"/>
                      <a:gd name="T49" fmla="*/ 4 h 93"/>
                      <a:gd name="T50" fmla="*/ 2 w 32"/>
                      <a:gd name="T51" fmla="*/ 4 h 93"/>
                      <a:gd name="T52" fmla="*/ 2 w 32"/>
                      <a:gd name="T53" fmla="*/ 3 h 93"/>
                      <a:gd name="T54" fmla="*/ 2 w 32"/>
                      <a:gd name="T55" fmla="*/ 3 h 93"/>
                      <a:gd name="T56" fmla="*/ 2 w 32"/>
                      <a:gd name="T57" fmla="*/ 2 h 93"/>
                      <a:gd name="T58" fmla="*/ 1 w 32"/>
                      <a:gd name="T59" fmla="*/ 2 h 93"/>
                      <a:gd name="T60" fmla="*/ 1 w 32"/>
                      <a:gd name="T61" fmla="*/ 1 h 93"/>
                      <a:gd name="T62" fmla="*/ 1 w 32"/>
                      <a:gd name="T63" fmla="*/ 1 h 93"/>
                      <a:gd name="T64" fmla="*/ 0 w 32"/>
                      <a:gd name="T65" fmla="*/ 0 h 93"/>
                      <a:gd name="T66" fmla="*/ 0 w 32"/>
                      <a:gd name="T67" fmla="*/ 0 h 93"/>
                      <a:gd name="T68" fmla="*/ 0 w 32"/>
                      <a:gd name="T69" fmla="*/ 0 h 93"/>
                      <a:gd name="T70" fmla="*/ 0 w 32"/>
                      <a:gd name="T71" fmla="*/ 0 h 93"/>
                      <a:gd name="T72" fmla="*/ 0 w 32"/>
                      <a:gd name="T73" fmla="*/ 0 h 93"/>
                      <a:gd name="T74" fmla="*/ 0 w 32"/>
                      <a:gd name="T75" fmla="*/ 0 h 93"/>
                      <a:gd name="T76" fmla="*/ 0 w 32"/>
                      <a:gd name="T77" fmla="*/ 0 h 93"/>
                      <a:gd name="T78" fmla="*/ 0 w 32"/>
                      <a:gd name="T79" fmla="*/ 0 h 93"/>
                      <a:gd name="T80" fmla="*/ 0 w 32"/>
                      <a:gd name="T81" fmla="*/ 0 h 93"/>
                      <a:gd name="T82" fmla="*/ 0 w 32"/>
                      <a:gd name="T83" fmla="*/ 0 h 93"/>
                      <a:gd name="T84" fmla="*/ 0 w 32"/>
                      <a:gd name="T85" fmla="*/ 0 h 93"/>
                      <a:gd name="T86" fmla="*/ 0 w 32"/>
                      <a:gd name="T87" fmla="*/ 0 h 93"/>
                      <a:gd name="T88" fmla="*/ 0 w 32"/>
                      <a:gd name="T89" fmla="*/ 0 h 93"/>
                      <a:gd name="T90" fmla="*/ 0 w 32"/>
                      <a:gd name="T91" fmla="*/ 0 h 93"/>
                      <a:gd name="T92" fmla="*/ 0 w 32"/>
                      <a:gd name="T93" fmla="*/ 0 h 93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2" h="93">
                        <a:moveTo>
                          <a:pt x="0" y="1"/>
                        </a:move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3" y="6"/>
                        </a:lnTo>
                        <a:lnTo>
                          <a:pt x="5" y="9"/>
                        </a:lnTo>
                        <a:lnTo>
                          <a:pt x="6" y="11"/>
                        </a:lnTo>
                        <a:lnTo>
                          <a:pt x="8" y="13"/>
                        </a:lnTo>
                        <a:lnTo>
                          <a:pt x="9" y="15"/>
                        </a:lnTo>
                        <a:lnTo>
                          <a:pt x="10" y="18"/>
                        </a:lnTo>
                        <a:lnTo>
                          <a:pt x="11" y="20"/>
                        </a:lnTo>
                        <a:lnTo>
                          <a:pt x="13" y="22"/>
                        </a:lnTo>
                        <a:lnTo>
                          <a:pt x="14" y="24"/>
                        </a:lnTo>
                        <a:lnTo>
                          <a:pt x="15" y="27"/>
                        </a:lnTo>
                        <a:lnTo>
                          <a:pt x="17" y="29"/>
                        </a:lnTo>
                        <a:lnTo>
                          <a:pt x="18" y="32"/>
                        </a:lnTo>
                        <a:lnTo>
                          <a:pt x="19" y="35"/>
                        </a:lnTo>
                        <a:lnTo>
                          <a:pt x="20" y="37"/>
                        </a:lnTo>
                        <a:lnTo>
                          <a:pt x="22" y="39"/>
                        </a:lnTo>
                        <a:lnTo>
                          <a:pt x="22" y="43"/>
                        </a:lnTo>
                        <a:lnTo>
                          <a:pt x="23" y="45"/>
                        </a:lnTo>
                        <a:lnTo>
                          <a:pt x="24" y="48"/>
                        </a:lnTo>
                        <a:lnTo>
                          <a:pt x="25" y="51"/>
                        </a:lnTo>
                        <a:lnTo>
                          <a:pt x="25" y="54"/>
                        </a:lnTo>
                        <a:lnTo>
                          <a:pt x="26" y="57"/>
                        </a:lnTo>
                        <a:lnTo>
                          <a:pt x="27" y="60"/>
                        </a:lnTo>
                        <a:lnTo>
                          <a:pt x="27" y="63"/>
                        </a:lnTo>
                        <a:lnTo>
                          <a:pt x="28" y="66"/>
                        </a:lnTo>
                        <a:lnTo>
                          <a:pt x="28" y="70"/>
                        </a:lnTo>
                        <a:lnTo>
                          <a:pt x="28" y="73"/>
                        </a:lnTo>
                        <a:lnTo>
                          <a:pt x="30" y="77"/>
                        </a:lnTo>
                        <a:lnTo>
                          <a:pt x="30" y="80"/>
                        </a:lnTo>
                        <a:lnTo>
                          <a:pt x="30" y="85"/>
                        </a:lnTo>
                        <a:lnTo>
                          <a:pt x="30" y="88"/>
                        </a:lnTo>
                        <a:lnTo>
                          <a:pt x="30" y="91"/>
                        </a:lnTo>
                        <a:lnTo>
                          <a:pt x="32" y="93"/>
                        </a:lnTo>
                        <a:lnTo>
                          <a:pt x="32" y="88"/>
                        </a:lnTo>
                        <a:lnTo>
                          <a:pt x="32" y="85"/>
                        </a:lnTo>
                        <a:lnTo>
                          <a:pt x="32" y="80"/>
                        </a:lnTo>
                        <a:lnTo>
                          <a:pt x="32" y="77"/>
                        </a:lnTo>
                        <a:lnTo>
                          <a:pt x="31" y="73"/>
                        </a:lnTo>
                        <a:lnTo>
                          <a:pt x="31" y="70"/>
                        </a:lnTo>
                        <a:lnTo>
                          <a:pt x="31" y="66"/>
                        </a:lnTo>
                        <a:lnTo>
                          <a:pt x="30" y="63"/>
                        </a:lnTo>
                        <a:lnTo>
                          <a:pt x="30" y="60"/>
                        </a:lnTo>
                        <a:lnTo>
                          <a:pt x="28" y="56"/>
                        </a:lnTo>
                        <a:lnTo>
                          <a:pt x="28" y="53"/>
                        </a:lnTo>
                        <a:lnTo>
                          <a:pt x="27" y="49"/>
                        </a:lnTo>
                        <a:lnTo>
                          <a:pt x="26" y="47"/>
                        </a:lnTo>
                        <a:lnTo>
                          <a:pt x="25" y="44"/>
                        </a:lnTo>
                        <a:lnTo>
                          <a:pt x="24" y="41"/>
                        </a:lnTo>
                        <a:lnTo>
                          <a:pt x="23" y="38"/>
                        </a:lnTo>
                        <a:lnTo>
                          <a:pt x="23" y="36"/>
                        </a:lnTo>
                        <a:lnTo>
                          <a:pt x="22" y="34"/>
                        </a:lnTo>
                        <a:lnTo>
                          <a:pt x="19" y="30"/>
                        </a:lnTo>
                        <a:lnTo>
                          <a:pt x="19" y="28"/>
                        </a:lnTo>
                        <a:lnTo>
                          <a:pt x="17" y="26"/>
                        </a:lnTo>
                        <a:lnTo>
                          <a:pt x="16" y="23"/>
                        </a:lnTo>
                        <a:lnTo>
                          <a:pt x="15" y="20"/>
                        </a:lnTo>
                        <a:lnTo>
                          <a:pt x="14" y="18"/>
                        </a:lnTo>
                        <a:lnTo>
                          <a:pt x="13" y="15"/>
                        </a:lnTo>
                        <a:lnTo>
                          <a:pt x="11" y="13"/>
                        </a:lnTo>
                        <a:lnTo>
                          <a:pt x="9" y="11"/>
                        </a:lnTo>
                        <a:lnTo>
                          <a:pt x="8" y="9"/>
                        </a:lnTo>
                        <a:lnTo>
                          <a:pt x="7" y="6"/>
                        </a:lnTo>
                        <a:lnTo>
                          <a:pt x="5" y="5"/>
                        </a:lnTo>
                        <a:lnTo>
                          <a:pt x="3" y="3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3" name="Freeform 944"/>
                  <p:cNvSpPr>
                    <a:spLocks/>
                  </p:cNvSpPr>
                  <p:nvPr/>
                </p:nvSpPr>
                <p:spPr bwMode="auto">
                  <a:xfrm>
                    <a:off x="4150" y="1404"/>
                    <a:ext cx="3" cy="20"/>
                  </a:xfrm>
                  <a:custGeom>
                    <a:avLst/>
                    <a:gdLst>
                      <a:gd name="T0" fmla="*/ 0 w 11"/>
                      <a:gd name="T1" fmla="*/ 0 h 64"/>
                      <a:gd name="T2" fmla="*/ 0 w 11"/>
                      <a:gd name="T3" fmla="*/ 1 h 64"/>
                      <a:gd name="T4" fmla="*/ 0 w 11"/>
                      <a:gd name="T5" fmla="*/ 1 h 64"/>
                      <a:gd name="T6" fmla="*/ 1 w 11"/>
                      <a:gd name="T7" fmla="*/ 1 h 64"/>
                      <a:gd name="T8" fmla="*/ 1 w 11"/>
                      <a:gd name="T9" fmla="*/ 1 h 64"/>
                      <a:gd name="T10" fmla="*/ 1 w 11"/>
                      <a:gd name="T11" fmla="*/ 2 h 64"/>
                      <a:gd name="T12" fmla="*/ 1 w 11"/>
                      <a:gd name="T13" fmla="*/ 2 h 64"/>
                      <a:gd name="T14" fmla="*/ 1 w 11"/>
                      <a:gd name="T15" fmla="*/ 3 h 64"/>
                      <a:gd name="T16" fmla="*/ 1 w 11"/>
                      <a:gd name="T17" fmla="*/ 3 h 64"/>
                      <a:gd name="T18" fmla="*/ 1 w 11"/>
                      <a:gd name="T19" fmla="*/ 3 h 64"/>
                      <a:gd name="T20" fmla="*/ 1 w 11"/>
                      <a:gd name="T21" fmla="*/ 3 h 64"/>
                      <a:gd name="T22" fmla="*/ 1 w 11"/>
                      <a:gd name="T23" fmla="*/ 4 h 64"/>
                      <a:gd name="T24" fmla="*/ 1 w 11"/>
                      <a:gd name="T25" fmla="*/ 4 h 64"/>
                      <a:gd name="T26" fmla="*/ 0 w 11"/>
                      <a:gd name="T27" fmla="*/ 5 h 64"/>
                      <a:gd name="T28" fmla="*/ 0 w 11"/>
                      <a:gd name="T29" fmla="*/ 5 h 64"/>
                      <a:gd name="T30" fmla="*/ 0 w 11"/>
                      <a:gd name="T31" fmla="*/ 6 h 64"/>
                      <a:gd name="T32" fmla="*/ 0 w 11"/>
                      <a:gd name="T33" fmla="*/ 6 h 64"/>
                      <a:gd name="T34" fmla="*/ 0 w 11"/>
                      <a:gd name="T35" fmla="*/ 6 h 64"/>
                      <a:gd name="T36" fmla="*/ 1 w 11"/>
                      <a:gd name="T37" fmla="*/ 6 h 64"/>
                      <a:gd name="T38" fmla="*/ 1 w 11"/>
                      <a:gd name="T39" fmla="*/ 5 h 64"/>
                      <a:gd name="T40" fmla="*/ 1 w 11"/>
                      <a:gd name="T41" fmla="*/ 5 h 64"/>
                      <a:gd name="T42" fmla="*/ 1 w 11"/>
                      <a:gd name="T43" fmla="*/ 4 h 64"/>
                      <a:gd name="T44" fmla="*/ 1 w 11"/>
                      <a:gd name="T45" fmla="*/ 4 h 64"/>
                      <a:gd name="T46" fmla="*/ 1 w 11"/>
                      <a:gd name="T47" fmla="*/ 3 h 64"/>
                      <a:gd name="T48" fmla="*/ 1 w 11"/>
                      <a:gd name="T49" fmla="*/ 3 h 64"/>
                      <a:gd name="T50" fmla="*/ 1 w 11"/>
                      <a:gd name="T51" fmla="*/ 3 h 64"/>
                      <a:gd name="T52" fmla="*/ 1 w 11"/>
                      <a:gd name="T53" fmla="*/ 2 h 64"/>
                      <a:gd name="T54" fmla="*/ 1 w 11"/>
                      <a:gd name="T55" fmla="*/ 2 h 64"/>
                      <a:gd name="T56" fmla="*/ 1 w 11"/>
                      <a:gd name="T57" fmla="*/ 2 h 64"/>
                      <a:gd name="T58" fmla="*/ 1 w 11"/>
                      <a:gd name="T59" fmla="*/ 1 h 64"/>
                      <a:gd name="T60" fmla="*/ 1 w 11"/>
                      <a:gd name="T61" fmla="*/ 1 h 64"/>
                      <a:gd name="T62" fmla="*/ 1 w 11"/>
                      <a:gd name="T63" fmla="*/ 1 h 64"/>
                      <a:gd name="T64" fmla="*/ 0 w 11"/>
                      <a:gd name="T65" fmla="*/ 0 h 64"/>
                      <a:gd name="T66" fmla="*/ 0 w 11"/>
                      <a:gd name="T67" fmla="*/ 0 h 64"/>
                      <a:gd name="T68" fmla="*/ 0 w 11"/>
                      <a:gd name="T69" fmla="*/ 0 h 64"/>
                      <a:gd name="T70" fmla="*/ 0 w 11"/>
                      <a:gd name="T71" fmla="*/ 0 h 64"/>
                      <a:gd name="T72" fmla="*/ 0 w 11"/>
                      <a:gd name="T73" fmla="*/ 0 h 64"/>
                      <a:gd name="T74" fmla="*/ 0 w 11"/>
                      <a:gd name="T75" fmla="*/ 0 h 64"/>
                      <a:gd name="T76" fmla="*/ 0 w 11"/>
                      <a:gd name="T77" fmla="*/ 0 h 64"/>
                      <a:gd name="T78" fmla="*/ 0 w 11"/>
                      <a:gd name="T79" fmla="*/ 0 h 64"/>
                      <a:gd name="T80" fmla="*/ 0 w 11"/>
                      <a:gd name="T81" fmla="*/ 0 h 64"/>
                      <a:gd name="T82" fmla="*/ 0 w 11"/>
                      <a:gd name="T83" fmla="*/ 0 h 64"/>
                      <a:gd name="T84" fmla="*/ 0 w 11"/>
                      <a:gd name="T85" fmla="*/ 0 h 64"/>
                      <a:gd name="T86" fmla="*/ 0 w 11"/>
                      <a:gd name="T87" fmla="*/ 0 h 64"/>
                      <a:gd name="T88" fmla="*/ 0 w 11"/>
                      <a:gd name="T89" fmla="*/ 0 h 64"/>
                      <a:gd name="T90" fmla="*/ 0 w 11"/>
                      <a:gd name="T91" fmla="*/ 0 h 6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" h="64">
                        <a:moveTo>
                          <a:pt x="2" y="4"/>
                        </a:move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2" y="6"/>
                        </a:lnTo>
                        <a:lnTo>
                          <a:pt x="3" y="7"/>
                        </a:lnTo>
                        <a:lnTo>
                          <a:pt x="5" y="8"/>
                        </a:lnTo>
                        <a:lnTo>
                          <a:pt x="6" y="9"/>
                        </a:lnTo>
                        <a:lnTo>
                          <a:pt x="6" y="12"/>
                        </a:lnTo>
                        <a:lnTo>
                          <a:pt x="7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8" y="17"/>
                        </a:lnTo>
                        <a:lnTo>
                          <a:pt x="8" y="18"/>
                        </a:lnTo>
                        <a:lnTo>
                          <a:pt x="8" y="21"/>
                        </a:lnTo>
                        <a:lnTo>
                          <a:pt x="9" y="23"/>
                        </a:lnTo>
                        <a:lnTo>
                          <a:pt x="9" y="24"/>
                        </a:lnTo>
                        <a:lnTo>
                          <a:pt x="9" y="26"/>
                        </a:lnTo>
                        <a:lnTo>
                          <a:pt x="9" y="28"/>
                        </a:lnTo>
                        <a:lnTo>
                          <a:pt x="9" y="30"/>
                        </a:lnTo>
                        <a:lnTo>
                          <a:pt x="8" y="32"/>
                        </a:lnTo>
                        <a:lnTo>
                          <a:pt x="8" y="34"/>
                        </a:lnTo>
                        <a:lnTo>
                          <a:pt x="8" y="35"/>
                        </a:lnTo>
                        <a:lnTo>
                          <a:pt x="7" y="38"/>
                        </a:lnTo>
                        <a:lnTo>
                          <a:pt x="7" y="40"/>
                        </a:lnTo>
                        <a:lnTo>
                          <a:pt x="7" y="42"/>
                        </a:lnTo>
                        <a:lnTo>
                          <a:pt x="6" y="45"/>
                        </a:lnTo>
                        <a:lnTo>
                          <a:pt x="6" y="47"/>
                        </a:lnTo>
                        <a:lnTo>
                          <a:pt x="5" y="49"/>
                        </a:lnTo>
                        <a:lnTo>
                          <a:pt x="5" y="51"/>
                        </a:lnTo>
                        <a:lnTo>
                          <a:pt x="3" y="54"/>
                        </a:lnTo>
                        <a:lnTo>
                          <a:pt x="2" y="56"/>
                        </a:lnTo>
                        <a:lnTo>
                          <a:pt x="2" y="58"/>
                        </a:lnTo>
                        <a:lnTo>
                          <a:pt x="1" y="60"/>
                        </a:lnTo>
                        <a:lnTo>
                          <a:pt x="0" y="63"/>
                        </a:lnTo>
                        <a:lnTo>
                          <a:pt x="2" y="64"/>
                        </a:lnTo>
                        <a:lnTo>
                          <a:pt x="3" y="62"/>
                        </a:lnTo>
                        <a:lnTo>
                          <a:pt x="5" y="59"/>
                        </a:lnTo>
                        <a:lnTo>
                          <a:pt x="6" y="57"/>
                        </a:lnTo>
                        <a:lnTo>
                          <a:pt x="6" y="55"/>
                        </a:lnTo>
                        <a:lnTo>
                          <a:pt x="7" y="52"/>
                        </a:lnTo>
                        <a:lnTo>
                          <a:pt x="7" y="50"/>
                        </a:lnTo>
                        <a:lnTo>
                          <a:pt x="8" y="48"/>
                        </a:lnTo>
                        <a:lnTo>
                          <a:pt x="9" y="46"/>
                        </a:lnTo>
                        <a:lnTo>
                          <a:pt x="9" y="43"/>
                        </a:lnTo>
                        <a:lnTo>
                          <a:pt x="10" y="41"/>
                        </a:lnTo>
                        <a:lnTo>
                          <a:pt x="10" y="39"/>
                        </a:lnTo>
                        <a:lnTo>
                          <a:pt x="10" y="37"/>
                        </a:lnTo>
                        <a:lnTo>
                          <a:pt x="10" y="34"/>
                        </a:lnTo>
                        <a:lnTo>
                          <a:pt x="10" y="32"/>
                        </a:lnTo>
                        <a:lnTo>
                          <a:pt x="11" y="30"/>
                        </a:lnTo>
                        <a:lnTo>
                          <a:pt x="11" y="29"/>
                        </a:lnTo>
                        <a:lnTo>
                          <a:pt x="11" y="26"/>
                        </a:lnTo>
                        <a:lnTo>
                          <a:pt x="11" y="24"/>
                        </a:lnTo>
                        <a:lnTo>
                          <a:pt x="11" y="22"/>
                        </a:lnTo>
                        <a:lnTo>
                          <a:pt x="10" y="21"/>
                        </a:lnTo>
                        <a:lnTo>
                          <a:pt x="10" y="18"/>
                        </a:lnTo>
                        <a:lnTo>
                          <a:pt x="10" y="16"/>
                        </a:lnTo>
                        <a:lnTo>
                          <a:pt x="10" y="15"/>
                        </a:lnTo>
                        <a:lnTo>
                          <a:pt x="9" y="13"/>
                        </a:lnTo>
                        <a:lnTo>
                          <a:pt x="9" y="12"/>
                        </a:lnTo>
                        <a:lnTo>
                          <a:pt x="8" y="9"/>
                        </a:lnTo>
                        <a:lnTo>
                          <a:pt x="7" y="8"/>
                        </a:lnTo>
                        <a:lnTo>
                          <a:pt x="7" y="6"/>
                        </a:lnTo>
                        <a:lnTo>
                          <a:pt x="6" y="5"/>
                        </a:lnTo>
                        <a:lnTo>
                          <a:pt x="5" y="4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4" name="Freeform 945"/>
                  <p:cNvSpPr>
                    <a:spLocks/>
                  </p:cNvSpPr>
                  <p:nvPr/>
                </p:nvSpPr>
                <p:spPr bwMode="auto">
                  <a:xfrm>
                    <a:off x="4139" y="1404"/>
                    <a:ext cx="11" cy="9"/>
                  </a:xfrm>
                  <a:custGeom>
                    <a:avLst/>
                    <a:gdLst>
                      <a:gd name="T0" fmla="*/ 0 w 34"/>
                      <a:gd name="T1" fmla="*/ 3 h 30"/>
                      <a:gd name="T2" fmla="*/ 1 w 34"/>
                      <a:gd name="T3" fmla="*/ 2 h 30"/>
                      <a:gd name="T4" fmla="*/ 1 w 34"/>
                      <a:gd name="T5" fmla="*/ 2 h 30"/>
                      <a:gd name="T6" fmla="*/ 1 w 34"/>
                      <a:gd name="T7" fmla="*/ 2 h 30"/>
                      <a:gd name="T8" fmla="*/ 1 w 34"/>
                      <a:gd name="T9" fmla="*/ 2 h 30"/>
                      <a:gd name="T10" fmla="*/ 1 w 34"/>
                      <a:gd name="T11" fmla="*/ 2 h 30"/>
                      <a:gd name="T12" fmla="*/ 1 w 34"/>
                      <a:gd name="T13" fmla="*/ 2 h 30"/>
                      <a:gd name="T14" fmla="*/ 2 w 34"/>
                      <a:gd name="T15" fmla="*/ 1 h 30"/>
                      <a:gd name="T16" fmla="*/ 2 w 34"/>
                      <a:gd name="T17" fmla="*/ 1 h 30"/>
                      <a:gd name="T18" fmla="*/ 2 w 34"/>
                      <a:gd name="T19" fmla="*/ 1 h 30"/>
                      <a:gd name="T20" fmla="*/ 2 w 34"/>
                      <a:gd name="T21" fmla="*/ 1 h 30"/>
                      <a:gd name="T22" fmla="*/ 2 w 34"/>
                      <a:gd name="T23" fmla="*/ 1 h 30"/>
                      <a:gd name="T24" fmla="*/ 2 w 34"/>
                      <a:gd name="T25" fmla="*/ 1 h 30"/>
                      <a:gd name="T26" fmla="*/ 3 w 34"/>
                      <a:gd name="T27" fmla="*/ 1 h 30"/>
                      <a:gd name="T28" fmla="*/ 3 w 34"/>
                      <a:gd name="T29" fmla="*/ 0 h 30"/>
                      <a:gd name="T30" fmla="*/ 3 w 34"/>
                      <a:gd name="T31" fmla="*/ 0 h 30"/>
                      <a:gd name="T32" fmla="*/ 4 w 34"/>
                      <a:gd name="T33" fmla="*/ 0 h 30"/>
                      <a:gd name="T34" fmla="*/ 3 w 34"/>
                      <a:gd name="T35" fmla="*/ 0 h 30"/>
                      <a:gd name="T36" fmla="*/ 3 w 34"/>
                      <a:gd name="T37" fmla="*/ 0 h 30"/>
                      <a:gd name="T38" fmla="*/ 3 w 34"/>
                      <a:gd name="T39" fmla="*/ 0 h 30"/>
                      <a:gd name="T40" fmla="*/ 2 w 34"/>
                      <a:gd name="T41" fmla="*/ 0 h 30"/>
                      <a:gd name="T42" fmla="*/ 2 w 34"/>
                      <a:gd name="T43" fmla="*/ 0 h 30"/>
                      <a:gd name="T44" fmla="*/ 2 w 34"/>
                      <a:gd name="T45" fmla="*/ 1 h 30"/>
                      <a:gd name="T46" fmla="*/ 2 w 34"/>
                      <a:gd name="T47" fmla="*/ 1 h 30"/>
                      <a:gd name="T48" fmla="*/ 2 w 34"/>
                      <a:gd name="T49" fmla="*/ 1 h 30"/>
                      <a:gd name="T50" fmla="*/ 1 w 34"/>
                      <a:gd name="T51" fmla="*/ 1 h 30"/>
                      <a:gd name="T52" fmla="*/ 1 w 34"/>
                      <a:gd name="T53" fmla="*/ 1 h 30"/>
                      <a:gd name="T54" fmla="*/ 1 w 34"/>
                      <a:gd name="T55" fmla="*/ 1 h 30"/>
                      <a:gd name="T56" fmla="*/ 1 w 34"/>
                      <a:gd name="T57" fmla="*/ 2 h 30"/>
                      <a:gd name="T58" fmla="*/ 1 w 34"/>
                      <a:gd name="T59" fmla="*/ 2 h 30"/>
                      <a:gd name="T60" fmla="*/ 1 w 34"/>
                      <a:gd name="T61" fmla="*/ 2 h 30"/>
                      <a:gd name="T62" fmla="*/ 0 w 34"/>
                      <a:gd name="T63" fmla="*/ 2 h 30"/>
                      <a:gd name="T64" fmla="*/ 0 w 34"/>
                      <a:gd name="T65" fmla="*/ 2 h 30"/>
                      <a:gd name="T66" fmla="*/ 0 w 34"/>
                      <a:gd name="T67" fmla="*/ 2 h 30"/>
                      <a:gd name="T68" fmla="*/ 0 w 34"/>
                      <a:gd name="T69" fmla="*/ 2 h 30"/>
                      <a:gd name="T70" fmla="*/ 0 w 34"/>
                      <a:gd name="T71" fmla="*/ 3 h 30"/>
                      <a:gd name="T72" fmla="*/ 0 w 34"/>
                      <a:gd name="T73" fmla="*/ 3 h 30"/>
                      <a:gd name="T74" fmla="*/ 0 w 34"/>
                      <a:gd name="T75" fmla="*/ 3 h 30"/>
                      <a:gd name="T76" fmla="*/ 0 w 34"/>
                      <a:gd name="T77" fmla="*/ 3 h 30"/>
                      <a:gd name="T78" fmla="*/ 0 w 34"/>
                      <a:gd name="T79" fmla="*/ 3 h 30"/>
                      <a:gd name="T80" fmla="*/ 0 w 34"/>
                      <a:gd name="T81" fmla="*/ 3 h 30"/>
                      <a:gd name="T82" fmla="*/ 0 w 34"/>
                      <a:gd name="T83" fmla="*/ 3 h 30"/>
                      <a:gd name="T84" fmla="*/ 0 w 34"/>
                      <a:gd name="T85" fmla="*/ 3 h 30"/>
                      <a:gd name="T86" fmla="*/ 0 w 34"/>
                      <a:gd name="T87" fmla="*/ 3 h 30"/>
                      <a:gd name="T88" fmla="*/ 0 w 34"/>
                      <a:gd name="T89" fmla="*/ 3 h 30"/>
                      <a:gd name="T90" fmla="*/ 0 w 34"/>
                      <a:gd name="T91" fmla="*/ 3 h 30"/>
                      <a:gd name="T92" fmla="*/ 0 w 34"/>
                      <a:gd name="T93" fmla="*/ 3 h 3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4" h="30">
                        <a:moveTo>
                          <a:pt x="1" y="30"/>
                        </a:moveTo>
                        <a:lnTo>
                          <a:pt x="2" y="30"/>
                        </a:lnTo>
                        <a:lnTo>
                          <a:pt x="3" y="29"/>
                        </a:lnTo>
                        <a:lnTo>
                          <a:pt x="5" y="27"/>
                        </a:lnTo>
                        <a:lnTo>
                          <a:pt x="6" y="25"/>
                        </a:lnTo>
                        <a:lnTo>
                          <a:pt x="6" y="24"/>
                        </a:lnTo>
                        <a:lnTo>
                          <a:pt x="7" y="23"/>
                        </a:lnTo>
                        <a:lnTo>
                          <a:pt x="8" y="22"/>
                        </a:lnTo>
                        <a:lnTo>
                          <a:pt x="9" y="21"/>
                        </a:lnTo>
                        <a:lnTo>
                          <a:pt x="9" y="20"/>
                        </a:lnTo>
                        <a:lnTo>
                          <a:pt x="10" y="19"/>
                        </a:lnTo>
                        <a:lnTo>
                          <a:pt x="10" y="17"/>
                        </a:lnTo>
                        <a:lnTo>
                          <a:pt x="11" y="16"/>
                        </a:lnTo>
                        <a:lnTo>
                          <a:pt x="12" y="15"/>
                        </a:lnTo>
                        <a:lnTo>
                          <a:pt x="12" y="14"/>
                        </a:lnTo>
                        <a:lnTo>
                          <a:pt x="14" y="13"/>
                        </a:lnTo>
                        <a:lnTo>
                          <a:pt x="15" y="13"/>
                        </a:lnTo>
                        <a:lnTo>
                          <a:pt x="15" y="12"/>
                        </a:lnTo>
                        <a:lnTo>
                          <a:pt x="16" y="11"/>
                        </a:lnTo>
                        <a:lnTo>
                          <a:pt x="17" y="10"/>
                        </a:lnTo>
                        <a:lnTo>
                          <a:pt x="18" y="10"/>
                        </a:lnTo>
                        <a:lnTo>
                          <a:pt x="19" y="8"/>
                        </a:lnTo>
                        <a:lnTo>
                          <a:pt x="20" y="7"/>
                        </a:lnTo>
                        <a:lnTo>
                          <a:pt x="22" y="7"/>
                        </a:lnTo>
                        <a:lnTo>
                          <a:pt x="23" y="6"/>
                        </a:lnTo>
                        <a:lnTo>
                          <a:pt x="24" y="6"/>
                        </a:lnTo>
                        <a:lnTo>
                          <a:pt x="25" y="5"/>
                        </a:lnTo>
                        <a:lnTo>
                          <a:pt x="26" y="5"/>
                        </a:lnTo>
                        <a:lnTo>
                          <a:pt x="28" y="4"/>
                        </a:lnTo>
                        <a:lnTo>
                          <a:pt x="29" y="4"/>
                        </a:lnTo>
                        <a:lnTo>
                          <a:pt x="31" y="4"/>
                        </a:lnTo>
                        <a:lnTo>
                          <a:pt x="32" y="4"/>
                        </a:lnTo>
                        <a:lnTo>
                          <a:pt x="34" y="3"/>
                        </a:lnTo>
                        <a:lnTo>
                          <a:pt x="33" y="0"/>
                        </a:lnTo>
                        <a:lnTo>
                          <a:pt x="32" y="0"/>
                        </a:lnTo>
                        <a:lnTo>
                          <a:pt x="31" y="0"/>
                        </a:lnTo>
                        <a:lnTo>
                          <a:pt x="28" y="2"/>
                        </a:lnTo>
                        <a:lnTo>
                          <a:pt x="27" y="2"/>
                        </a:lnTo>
                        <a:lnTo>
                          <a:pt x="26" y="2"/>
                        </a:lnTo>
                        <a:lnTo>
                          <a:pt x="25" y="3"/>
                        </a:lnTo>
                        <a:lnTo>
                          <a:pt x="23" y="3"/>
                        </a:lnTo>
                        <a:lnTo>
                          <a:pt x="22" y="4"/>
                        </a:lnTo>
                        <a:lnTo>
                          <a:pt x="20" y="4"/>
                        </a:lnTo>
                        <a:lnTo>
                          <a:pt x="19" y="5"/>
                        </a:lnTo>
                        <a:lnTo>
                          <a:pt x="18" y="6"/>
                        </a:lnTo>
                        <a:lnTo>
                          <a:pt x="17" y="6"/>
                        </a:lnTo>
                        <a:lnTo>
                          <a:pt x="17" y="7"/>
                        </a:lnTo>
                        <a:lnTo>
                          <a:pt x="16" y="7"/>
                        </a:lnTo>
                        <a:lnTo>
                          <a:pt x="15" y="8"/>
                        </a:lnTo>
                        <a:lnTo>
                          <a:pt x="14" y="10"/>
                        </a:lnTo>
                        <a:lnTo>
                          <a:pt x="12" y="10"/>
                        </a:lnTo>
                        <a:lnTo>
                          <a:pt x="12" y="12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9" y="14"/>
                        </a:lnTo>
                        <a:lnTo>
                          <a:pt x="9" y="15"/>
                        </a:lnTo>
                        <a:lnTo>
                          <a:pt x="8" y="16"/>
                        </a:lnTo>
                        <a:lnTo>
                          <a:pt x="7" y="17"/>
                        </a:lnTo>
                        <a:lnTo>
                          <a:pt x="7" y="19"/>
                        </a:lnTo>
                        <a:lnTo>
                          <a:pt x="6" y="20"/>
                        </a:lnTo>
                        <a:lnTo>
                          <a:pt x="5" y="21"/>
                        </a:lnTo>
                        <a:lnTo>
                          <a:pt x="5" y="22"/>
                        </a:lnTo>
                        <a:lnTo>
                          <a:pt x="3" y="23"/>
                        </a:lnTo>
                        <a:lnTo>
                          <a:pt x="2" y="25"/>
                        </a:lnTo>
                        <a:lnTo>
                          <a:pt x="1" y="27"/>
                        </a:lnTo>
                        <a:lnTo>
                          <a:pt x="1" y="28"/>
                        </a:lnTo>
                        <a:lnTo>
                          <a:pt x="2" y="28"/>
                        </a:lnTo>
                        <a:lnTo>
                          <a:pt x="1" y="28"/>
                        </a:lnTo>
                        <a:lnTo>
                          <a:pt x="0" y="29"/>
                        </a:lnTo>
                        <a:lnTo>
                          <a:pt x="0" y="30"/>
                        </a:lnTo>
                        <a:lnTo>
                          <a:pt x="1" y="30"/>
                        </a:lnTo>
                        <a:lnTo>
                          <a:pt x="2" y="30"/>
                        </a:lnTo>
                        <a:lnTo>
                          <a:pt x="1" y="3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5" name="Freeform 946"/>
                  <p:cNvSpPr>
                    <a:spLocks/>
                  </p:cNvSpPr>
                  <p:nvPr/>
                </p:nvSpPr>
                <p:spPr bwMode="auto">
                  <a:xfrm>
                    <a:off x="4103" y="1406"/>
                    <a:ext cx="37" cy="7"/>
                  </a:xfrm>
                  <a:custGeom>
                    <a:avLst/>
                    <a:gdLst>
                      <a:gd name="T0" fmla="*/ 0 w 116"/>
                      <a:gd name="T1" fmla="*/ 2 h 25"/>
                      <a:gd name="T2" fmla="*/ 1 w 116"/>
                      <a:gd name="T3" fmla="*/ 1 h 25"/>
                      <a:gd name="T4" fmla="*/ 1 w 116"/>
                      <a:gd name="T5" fmla="*/ 1 h 25"/>
                      <a:gd name="T6" fmla="*/ 2 w 116"/>
                      <a:gd name="T7" fmla="*/ 1 h 25"/>
                      <a:gd name="T8" fmla="*/ 3 w 116"/>
                      <a:gd name="T9" fmla="*/ 1 h 25"/>
                      <a:gd name="T10" fmla="*/ 3 w 116"/>
                      <a:gd name="T11" fmla="*/ 1 h 25"/>
                      <a:gd name="T12" fmla="*/ 4 w 116"/>
                      <a:gd name="T13" fmla="*/ 1 h 25"/>
                      <a:gd name="T14" fmla="*/ 5 w 116"/>
                      <a:gd name="T15" fmla="*/ 0 h 25"/>
                      <a:gd name="T16" fmla="*/ 6 w 116"/>
                      <a:gd name="T17" fmla="*/ 0 h 25"/>
                      <a:gd name="T18" fmla="*/ 6 w 116"/>
                      <a:gd name="T19" fmla="*/ 0 h 25"/>
                      <a:gd name="T20" fmla="*/ 7 w 116"/>
                      <a:gd name="T21" fmla="*/ 0 h 25"/>
                      <a:gd name="T22" fmla="*/ 8 w 116"/>
                      <a:gd name="T23" fmla="*/ 1 h 25"/>
                      <a:gd name="T24" fmla="*/ 9 w 116"/>
                      <a:gd name="T25" fmla="*/ 1 h 25"/>
                      <a:gd name="T26" fmla="*/ 10 w 116"/>
                      <a:gd name="T27" fmla="*/ 1 h 25"/>
                      <a:gd name="T28" fmla="*/ 11 w 116"/>
                      <a:gd name="T29" fmla="*/ 1 h 25"/>
                      <a:gd name="T30" fmla="*/ 11 w 116"/>
                      <a:gd name="T31" fmla="*/ 1 h 25"/>
                      <a:gd name="T32" fmla="*/ 11 w 116"/>
                      <a:gd name="T33" fmla="*/ 2 h 25"/>
                      <a:gd name="T34" fmla="*/ 11 w 116"/>
                      <a:gd name="T35" fmla="*/ 1 h 25"/>
                      <a:gd name="T36" fmla="*/ 11 w 116"/>
                      <a:gd name="T37" fmla="*/ 1 h 25"/>
                      <a:gd name="T38" fmla="*/ 10 w 116"/>
                      <a:gd name="T39" fmla="*/ 1 h 25"/>
                      <a:gd name="T40" fmla="*/ 9 w 116"/>
                      <a:gd name="T41" fmla="*/ 1 h 25"/>
                      <a:gd name="T42" fmla="*/ 9 w 116"/>
                      <a:gd name="T43" fmla="*/ 0 h 25"/>
                      <a:gd name="T44" fmla="*/ 8 w 116"/>
                      <a:gd name="T45" fmla="*/ 0 h 25"/>
                      <a:gd name="T46" fmla="*/ 7 w 116"/>
                      <a:gd name="T47" fmla="*/ 0 h 25"/>
                      <a:gd name="T48" fmla="*/ 6 w 116"/>
                      <a:gd name="T49" fmla="*/ 0 h 25"/>
                      <a:gd name="T50" fmla="*/ 5 w 116"/>
                      <a:gd name="T51" fmla="*/ 0 h 25"/>
                      <a:gd name="T52" fmla="*/ 4 w 116"/>
                      <a:gd name="T53" fmla="*/ 0 h 25"/>
                      <a:gd name="T54" fmla="*/ 4 w 116"/>
                      <a:gd name="T55" fmla="*/ 0 h 25"/>
                      <a:gd name="T56" fmla="*/ 3 w 116"/>
                      <a:gd name="T57" fmla="*/ 1 h 25"/>
                      <a:gd name="T58" fmla="*/ 2 w 116"/>
                      <a:gd name="T59" fmla="*/ 1 h 25"/>
                      <a:gd name="T60" fmla="*/ 1 w 116"/>
                      <a:gd name="T61" fmla="*/ 1 h 25"/>
                      <a:gd name="T62" fmla="*/ 1 w 116"/>
                      <a:gd name="T63" fmla="*/ 1 h 25"/>
                      <a:gd name="T64" fmla="*/ 0 w 116"/>
                      <a:gd name="T65" fmla="*/ 1 h 25"/>
                      <a:gd name="T66" fmla="*/ 0 w 116"/>
                      <a:gd name="T67" fmla="*/ 2 h 25"/>
                      <a:gd name="T68" fmla="*/ 0 w 116"/>
                      <a:gd name="T69" fmla="*/ 2 h 25"/>
                      <a:gd name="T70" fmla="*/ 0 w 116"/>
                      <a:gd name="T71" fmla="*/ 2 h 25"/>
                      <a:gd name="T72" fmla="*/ 0 w 116"/>
                      <a:gd name="T73" fmla="*/ 2 h 25"/>
                      <a:gd name="T74" fmla="*/ 0 w 116"/>
                      <a:gd name="T75" fmla="*/ 2 h 25"/>
                      <a:gd name="T76" fmla="*/ 0 w 116"/>
                      <a:gd name="T77" fmla="*/ 2 h 25"/>
                      <a:gd name="T78" fmla="*/ 0 w 116"/>
                      <a:gd name="T79" fmla="*/ 2 h 25"/>
                      <a:gd name="T80" fmla="*/ 0 w 116"/>
                      <a:gd name="T81" fmla="*/ 2 h 25"/>
                      <a:gd name="T82" fmla="*/ 0 w 116"/>
                      <a:gd name="T83" fmla="*/ 2 h 25"/>
                      <a:gd name="T84" fmla="*/ 0 w 116"/>
                      <a:gd name="T85" fmla="*/ 2 h 25"/>
                      <a:gd name="T86" fmla="*/ 0 w 116"/>
                      <a:gd name="T87" fmla="*/ 2 h 25"/>
                      <a:gd name="T88" fmla="*/ 0 w 116"/>
                      <a:gd name="T89" fmla="*/ 2 h 25"/>
                      <a:gd name="T90" fmla="*/ 0 w 116"/>
                      <a:gd name="T91" fmla="*/ 2 h 2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6" h="25">
                        <a:moveTo>
                          <a:pt x="1" y="23"/>
                        </a:moveTo>
                        <a:lnTo>
                          <a:pt x="2" y="23"/>
                        </a:lnTo>
                        <a:lnTo>
                          <a:pt x="4" y="22"/>
                        </a:lnTo>
                        <a:lnTo>
                          <a:pt x="7" y="19"/>
                        </a:lnTo>
                        <a:lnTo>
                          <a:pt x="9" y="17"/>
                        </a:lnTo>
                        <a:lnTo>
                          <a:pt x="12" y="16"/>
                        </a:lnTo>
                        <a:lnTo>
                          <a:pt x="15" y="14"/>
                        </a:lnTo>
                        <a:lnTo>
                          <a:pt x="18" y="13"/>
                        </a:lnTo>
                        <a:lnTo>
                          <a:pt x="21" y="11"/>
                        </a:lnTo>
                        <a:lnTo>
                          <a:pt x="25" y="10"/>
                        </a:lnTo>
                        <a:lnTo>
                          <a:pt x="28" y="8"/>
                        </a:lnTo>
                        <a:lnTo>
                          <a:pt x="32" y="7"/>
                        </a:lnTo>
                        <a:lnTo>
                          <a:pt x="35" y="7"/>
                        </a:lnTo>
                        <a:lnTo>
                          <a:pt x="40" y="6"/>
                        </a:lnTo>
                        <a:lnTo>
                          <a:pt x="43" y="5"/>
                        </a:lnTo>
                        <a:lnTo>
                          <a:pt x="48" y="5"/>
                        </a:lnTo>
                        <a:lnTo>
                          <a:pt x="51" y="5"/>
                        </a:lnTo>
                        <a:lnTo>
                          <a:pt x="55" y="4"/>
                        </a:lnTo>
                        <a:lnTo>
                          <a:pt x="60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1" y="5"/>
                        </a:lnTo>
                        <a:lnTo>
                          <a:pt x="76" y="5"/>
                        </a:lnTo>
                        <a:lnTo>
                          <a:pt x="79" y="6"/>
                        </a:lnTo>
                        <a:lnTo>
                          <a:pt x="84" y="7"/>
                        </a:lnTo>
                        <a:lnTo>
                          <a:pt x="87" y="8"/>
                        </a:lnTo>
                        <a:lnTo>
                          <a:pt x="92" y="9"/>
                        </a:lnTo>
                        <a:lnTo>
                          <a:pt x="95" y="11"/>
                        </a:lnTo>
                        <a:lnTo>
                          <a:pt x="99" y="13"/>
                        </a:lnTo>
                        <a:lnTo>
                          <a:pt x="102" y="15"/>
                        </a:lnTo>
                        <a:lnTo>
                          <a:pt x="104" y="17"/>
                        </a:lnTo>
                        <a:lnTo>
                          <a:pt x="108" y="19"/>
                        </a:lnTo>
                        <a:lnTo>
                          <a:pt x="111" y="22"/>
                        </a:lnTo>
                        <a:lnTo>
                          <a:pt x="113" y="25"/>
                        </a:lnTo>
                        <a:lnTo>
                          <a:pt x="116" y="23"/>
                        </a:lnTo>
                        <a:lnTo>
                          <a:pt x="112" y="19"/>
                        </a:lnTo>
                        <a:lnTo>
                          <a:pt x="109" y="17"/>
                        </a:lnTo>
                        <a:lnTo>
                          <a:pt x="106" y="15"/>
                        </a:lnTo>
                        <a:lnTo>
                          <a:pt x="103" y="13"/>
                        </a:lnTo>
                        <a:lnTo>
                          <a:pt x="100" y="10"/>
                        </a:lnTo>
                        <a:lnTo>
                          <a:pt x="96" y="8"/>
                        </a:lnTo>
                        <a:lnTo>
                          <a:pt x="92" y="7"/>
                        </a:lnTo>
                        <a:lnTo>
                          <a:pt x="88" y="5"/>
                        </a:lnTo>
                        <a:lnTo>
                          <a:pt x="84" y="4"/>
                        </a:lnTo>
                        <a:lnTo>
                          <a:pt x="80" y="2"/>
                        </a:lnTo>
                        <a:lnTo>
                          <a:pt x="76" y="2"/>
                        </a:lnTo>
                        <a:lnTo>
                          <a:pt x="72" y="1"/>
                        </a:lnTo>
                        <a:lnTo>
                          <a:pt x="68" y="1"/>
                        </a:lnTo>
                        <a:lnTo>
                          <a:pt x="63" y="1"/>
                        </a:lnTo>
                        <a:lnTo>
                          <a:pt x="60" y="0"/>
                        </a:lnTo>
                        <a:lnTo>
                          <a:pt x="55" y="1"/>
                        </a:lnTo>
                        <a:lnTo>
                          <a:pt x="51" y="1"/>
                        </a:lnTo>
                        <a:lnTo>
                          <a:pt x="48" y="1"/>
                        </a:lnTo>
                        <a:lnTo>
                          <a:pt x="43" y="2"/>
                        </a:lnTo>
                        <a:lnTo>
                          <a:pt x="38" y="2"/>
                        </a:lnTo>
                        <a:lnTo>
                          <a:pt x="35" y="4"/>
                        </a:lnTo>
                        <a:lnTo>
                          <a:pt x="31" y="5"/>
                        </a:lnTo>
                        <a:lnTo>
                          <a:pt x="27" y="6"/>
                        </a:lnTo>
                        <a:lnTo>
                          <a:pt x="24" y="7"/>
                        </a:lnTo>
                        <a:lnTo>
                          <a:pt x="20" y="8"/>
                        </a:lnTo>
                        <a:lnTo>
                          <a:pt x="17" y="9"/>
                        </a:lnTo>
                        <a:lnTo>
                          <a:pt x="14" y="11"/>
                        </a:lnTo>
                        <a:lnTo>
                          <a:pt x="11" y="13"/>
                        </a:lnTo>
                        <a:lnTo>
                          <a:pt x="8" y="15"/>
                        </a:lnTo>
                        <a:lnTo>
                          <a:pt x="6" y="17"/>
                        </a:lnTo>
                        <a:lnTo>
                          <a:pt x="3" y="18"/>
                        </a:lnTo>
                        <a:lnTo>
                          <a:pt x="1" y="21"/>
                        </a:lnTo>
                        <a:lnTo>
                          <a:pt x="2" y="22"/>
                        </a:lnTo>
                        <a:lnTo>
                          <a:pt x="1" y="21"/>
                        </a:lnTo>
                        <a:lnTo>
                          <a:pt x="1" y="22"/>
                        </a:lnTo>
                        <a:lnTo>
                          <a:pt x="0" y="22"/>
                        </a:lnTo>
                        <a:lnTo>
                          <a:pt x="1" y="23"/>
                        </a:lnTo>
                        <a:lnTo>
                          <a:pt x="1" y="24"/>
                        </a:lnTo>
                        <a:lnTo>
                          <a:pt x="2" y="24"/>
                        </a:lnTo>
                        <a:lnTo>
                          <a:pt x="2" y="23"/>
                        </a:lnTo>
                        <a:lnTo>
                          <a:pt x="1" y="2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6" name="Freeform 947"/>
                  <p:cNvSpPr>
                    <a:spLocks/>
                  </p:cNvSpPr>
                  <p:nvPr/>
                </p:nvSpPr>
                <p:spPr bwMode="auto">
                  <a:xfrm>
                    <a:off x="4095" y="1407"/>
                    <a:ext cx="10" cy="6"/>
                  </a:xfrm>
                  <a:custGeom>
                    <a:avLst/>
                    <a:gdLst>
                      <a:gd name="T0" fmla="*/ 0 w 29"/>
                      <a:gd name="T1" fmla="*/ 0 h 18"/>
                      <a:gd name="T2" fmla="*/ 0 w 29"/>
                      <a:gd name="T3" fmla="*/ 0 h 18"/>
                      <a:gd name="T4" fmla="*/ 0 w 29"/>
                      <a:gd name="T5" fmla="*/ 0 h 18"/>
                      <a:gd name="T6" fmla="*/ 1 w 29"/>
                      <a:gd name="T7" fmla="*/ 0 h 18"/>
                      <a:gd name="T8" fmla="*/ 1 w 29"/>
                      <a:gd name="T9" fmla="*/ 0 h 18"/>
                      <a:gd name="T10" fmla="*/ 1 w 29"/>
                      <a:gd name="T11" fmla="*/ 0 h 18"/>
                      <a:gd name="T12" fmla="*/ 1 w 29"/>
                      <a:gd name="T13" fmla="*/ 0 h 18"/>
                      <a:gd name="T14" fmla="*/ 1 w 29"/>
                      <a:gd name="T15" fmla="*/ 0 h 18"/>
                      <a:gd name="T16" fmla="*/ 2 w 29"/>
                      <a:gd name="T17" fmla="*/ 1 h 18"/>
                      <a:gd name="T18" fmla="*/ 2 w 29"/>
                      <a:gd name="T19" fmla="*/ 1 h 18"/>
                      <a:gd name="T20" fmla="*/ 2 w 29"/>
                      <a:gd name="T21" fmla="*/ 1 h 18"/>
                      <a:gd name="T22" fmla="*/ 2 w 29"/>
                      <a:gd name="T23" fmla="*/ 1 h 18"/>
                      <a:gd name="T24" fmla="*/ 2 w 29"/>
                      <a:gd name="T25" fmla="*/ 1 h 18"/>
                      <a:gd name="T26" fmla="*/ 3 w 29"/>
                      <a:gd name="T27" fmla="*/ 1 h 18"/>
                      <a:gd name="T28" fmla="*/ 3 w 29"/>
                      <a:gd name="T29" fmla="*/ 1 h 18"/>
                      <a:gd name="T30" fmla="*/ 3 w 29"/>
                      <a:gd name="T31" fmla="*/ 2 h 18"/>
                      <a:gd name="T32" fmla="*/ 3 w 29"/>
                      <a:gd name="T33" fmla="*/ 2 h 18"/>
                      <a:gd name="T34" fmla="*/ 3 w 29"/>
                      <a:gd name="T35" fmla="*/ 2 h 18"/>
                      <a:gd name="T36" fmla="*/ 3 w 29"/>
                      <a:gd name="T37" fmla="*/ 1 h 18"/>
                      <a:gd name="T38" fmla="*/ 3 w 29"/>
                      <a:gd name="T39" fmla="*/ 1 h 18"/>
                      <a:gd name="T40" fmla="*/ 3 w 29"/>
                      <a:gd name="T41" fmla="*/ 1 h 18"/>
                      <a:gd name="T42" fmla="*/ 2 w 29"/>
                      <a:gd name="T43" fmla="*/ 1 h 18"/>
                      <a:gd name="T44" fmla="*/ 2 w 29"/>
                      <a:gd name="T45" fmla="*/ 1 h 18"/>
                      <a:gd name="T46" fmla="*/ 2 w 29"/>
                      <a:gd name="T47" fmla="*/ 0 h 18"/>
                      <a:gd name="T48" fmla="*/ 2 w 29"/>
                      <a:gd name="T49" fmla="*/ 0 h 18"/>
                      <a:gd name="T50" fmla="*/ 2 w 29"/>
                      <a:gd name="T51" fmla="*/ 0 h 18"/>
                      <a:gd name="T52" fmla="*/ 1 w 29"/>
                      <a:gd name="T53" fmla="*/ 0 h 18"/>
                      <a:gd name="T54" fmla="*/ 1 w 29"/>
                      <a:gd name="T55" fmla="*/ 0 h 18"/>
                      <a:gd name="T56" fmla="*/ 1 w 29"/>
                      <a:gd name="T57" fmla="*/ 0 h 18"/>
                      <a:gd name="T58" fmla="*/ 1 w 29"/>
                      <a:gd name="T59" fmla="*/ 0 h 18"/>
                      <a:gd name="T60" fmla="*/ 1 w 29"/>
                      <a:gd name="T61" fmla="*/ 0 h 18"/>
                      <a:gd name="T62" fmla="*/ 0 w 29"/>
                      <a:gd name="T63" fmla="*/ 0 h 18"/>
                      <a:gd name="T64" fmla="*/ 0 w 29"/>
                      <a:gd name="T65" fmla="*/ 0 h 18"/>
                      <a:gd name="T66" fmla="*/ 0 w 29"/>
                      <a:gd name="T67" fmla="*/ 0 h 18"/>
                      <a:gd name="T68" fmla="*/ 0 w 29"/>
                      <a:gd name="T69" fmla="*/ 0 h 18"/>
                      <a:gd name="T70" fmla="*/ 0 w 29"/>
                      <a:gd name="T71" fmla="*/ 0 h 18"/>
                      <a:gd name="T72" fmla="*/ 0 w 29"/>
                      <a:gd name="T73" fmla="*/ 0 h 18"/>
                      <a:gd name="T74" fmla="*/ 0 w 29"/>
                      <a:gd name="T75" fmla="*/ 0 h 18"/>
                      <a:gd name="T76" fmla="*/ 0 w 29"/>
                      <a:gd name="T77" fmla="*/ 0 h 18"/>
                      <a:gd name="T78" fmla="*/ 0 w 29"/>
                      <a:gd name="T79" fmla="*/ 0 h 18"/>
                      <a:gd name="T80" fmla="*/ 0 w 29"/>
                      <a:gd name="T81" fmla="*/ 0 h 18"/>
                      <a:gd name="T82" fmla="*/ 0 w 29"/>
                      <a:gd name="T83" fmla="*/ 0 h 18"/>
                      <a:gd name="T84" fmla="*/ 0 w 29"/>
                      <a:gd name="T85" fmla="*/ 0 h 18"/>
                      <a:gd name="T86" fmla="*/ 0 w 29"/>
                      <a:gd name="T87" fmla="*/ 0 h 18"/>
                      <a:gd name="T88" fmla="*/ 0 w 29"/>
                      <a:gd name="T89" fmla="*/ 0 h 18"/>
                      <a:gd name="T90" fmla="*/ 0 w 29"/>
                      <a:gd name="T91" fmla="*/ 0 h 1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9" h="18">
                        <a:moveTo>
                          <a:pt x="2" y="3"/>
                        </a:move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0" y="4"/>
                        </a:lnTo>
                        <a:lnTo>
                          <a:pt x="11" y="4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5" y="5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8"/>
                        </a:lnTo>
                        <a:lnTo>
                          <a:pt x="19" y="9"/>
                        </a:lnTo>
                        <a:lnTo>
                          <a:pt x="20" y="9"/>
                        </a:lnTo>
                        <a:lnTo>
                          <a:pt x="20" y="10"/>
                        </a:lnTo>
                        <a:lnTo>
                          <a:pt x="21" y="11"/>
                        </a:lnTo>
                        <a:lnTo>
                          <a:pt x="23" y="11"/>
                        </a:lnTo>
                        <a:lnTo>
                          <a:pt x="24" y="12"/>
                        </a:lnTo>
                        <a:lnTo>
                          <a:pt x="24" y="13"/>
                        </a:lnTo>
                        <a:lnTo>
                          <a:pt x="25" y="14"/>
                        </a:lnTo>
                        <a:lnTo>
                          <a:pt x="26" y="16"/>
                        </a:lnTo>
                        <a:lnTo>
                          <a:pt x="26" y="17"/>
                        </a:lnTo>
                        <a:lnTo>
                          <a:pt x="27" y="18"/>
                        </a:lnTo>
                        <a:lnTo>
                          <a:pt x="29" y="16"/>
                        </a:lnTo>
                        <a:lnTo>
                          <a:pt x="28" y="14"/>
                        </a:lnTo>
                        <a:lnTo>
                          <a:pt x="27" y="13"/>
                        </a:lnTo>
                        <a:lnTo>
                          <a:pt x="27" y="12"/>
                        </a:lnTo>
                        <a:lnTo>
                          <a:pt x="26" y="11"/>
                        </a:lnTo>
                        <a:lnTo>
                          <a:pt x="25" y="10"/>
                        </a:lnTo>
                        <a:lnTo>
                          <a:pt x="24" y="9"/>
                        </a:lnTo>
                        <a:lnTo>
                          <a:pt x="23" y="8"/>
                        </a:lnTo>
                        <a:lnTo>
                          <a:pt x="21" y="6"/>
                        </a:lnTo>
                        <a:lnTo>
                          <a:pt x="20" y="6"/>
                        </a:lnTo>
                        <a:lnTo>
                          <a:pt x="19" y="5"/>
                        </a:lnTo>
                        <a:lnTo>
                          <a:pt x="19" y="4"/>
                        </a:lnTo>
                        <a:lnTo>
                          <a:pt x="18" y="4"/>
                        </a:lnTo>
                        <a:lnTo>
                          <a:pt x="17" y="3"/>
                        </a:lnTo>
                        <a:lnTo>
                          <a:pt x="16" y="3"/>
                        </a:lnTo>
                        <a:lnTo>
                          <a:pt x="16" y="2"/>
                        </a:lnTo>
                        <a:lnTo>
                          <a:pt x="15" y="2"/>
                        </a:lnTo>
                        <a:lnTo>
                          <a:pt x="13" y="2"/>
                        </a:lnTo>
                        <a:lnTo>
                          <a:pt x="12" y="1"/>
                        </a:lnTo>
                        <a:lnTo>
                          <a:pt x="11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7" name="Freeform 948"/>
                  <p:cNvSpPr>
                    <a:spLocks/>
                  </p:cNvSpPr>
                  <p:nvPr/>
                </p:nvSpPr>
                <p:spPr bwMode="auto">
                  <a:xfrm>
                    <a:off x="4092" y="1409"/>
                    <a:ext cx="6" cy="14"/>
                  </a:xfrm>
                  <a:custGeom>
                    <a:avLst/>
                    <a:gdLst>
                      <a:gd name="T0" fmla="*/ 2 w 16"/>
                      <a:gd name="T1" fmla="*/ 4 h 45"/>
                      <a:gd name="T2" fmla="*/ 2 w 16"/>
                      <a:gd name="T3" fmla="*/ 4 h 45"/>
                      <a:gd name="T4" fmla="*/ 2 w 16"/>
                      <a:gd name="T5" fmla="*/ 4 h 45"/>
                      <a:gd name="T6" fmla="*/ 1 w 16"/>
                      <a:gd name="T7" fmla="*/ 3 h 45"/>
                      <a:gd name="T8" fmla="*/ 1 w 16"/>
                      <a:gd name="T9" fmla="*/ 3 h 45"/>
                      <a:gd name="T10" fmla="*/ 1 w 16"/>
                      <a:gd name="T11" fmla="*/ 3 h 45"/>
                      <a:gd name="T12" fmla="*/ 0 w 16"/>
                      <a:gd name="T13" fmla="*/ 2 h 45"/>
                      <a:gd name="T14" fmla="*/ 0 w 16"/>
                      <a:gd name="T15" fmla="*/ 2 h 45"/>
                      <a:gd name="T16" fmla="*/ 0 w 16"/>
                      <a:gd name="T17" fmla="*/ 2 h 45"/>
                      <a:gd name="T18" fmla="*/ 0 w 16"/>
                      <a:gd name="T19" fmla="*/ 2 h 45"/>
                      <a:gd name="T20" fmla="*/ 0 w 16"/>
                      <a:gd name="T21" fmla="*/ 2 h 45"/>
                      <a:gd name="T22" fmla="*/ 0 w 16"/>
                      <a:gd name="T23" fmla="*/ 2 h 45"/>
                      <a:gd name="T24" fmla="*/ 0 w 16"/>
                      <a:gd name="T25" fmla="*/ 1 h 45"/>
                      <a:gd name="T26" fmla="*/ 1 w 16"/>
                      <a:gd name="T27" fmla="*/ 1 h 45"/>
                      <a:gd name="T28" fmla="*/ 1 w 16"/>
                      <a:gd name="T29" fmla="*/ 1 h 45"/>
                      <a:gd name="T30" fmla="*/ 1 w 16"/>
                      <a:gd name="T31" fmla="*/ 0 h 45"/>
                      <a:gd name="T32" fmla="*/ 1 w 16"/>
                      <a:gd name="T33" fmla="*/ 0 h 45"/>
                      <a:gd name="T34" fmla="*/ 1 w 16"/>
                      <a:gd name="T35" fmla="*/ 0 h 45"/>
                      <a:gd name="T36" fmla="*/ 1 w 16"/>
                      <a:gd name="T37" fmla="*/ 0 h 45"/>
                      <a:gd name="T38" fmla="*/ 0 w 16"/>
                      <a:gd name="T39" fmla="*/ 1 h 45"/>
                      <a:gd name="T40" fmla="*/ 0 w 16"/>
                      <a:gd name="T41" fmla="*/ 1 h 45"/>
                      <a:gd name="T42" fmla="*/ 0 w 16"/>
                      <a:gd name="T43" fmla="*/ 1 h 45"/>
                      <a:gd name="T44" fmla="*/ 0 w 16"/>
                      <a:gd name="T45" fmla="*/ 2 h 45"/>
                      <a:gd name="T46" fmla="*/ 0 w 16"/>
                      <a:gd name="T47" fmla="*/ 2 h 45"/>
                      <a:gd name="T48" fmla="*/ 0 w 16"/>
                      <a:gd name="T49" fmla="*/ 2 h 45"/>
                      <a:gd name="T50" fmla="*/ 0 w 16"/>
                      <a:gd name="T51" fmla="*/ 2 h 45"/>
                      <a:gd name="T52" fmla="*/ 0 w 16"/>
                      <a:gd name="T53" fmla="*/ 2 h 45"/>
                      <a:gd name="T54" fmla="*/ 0 w 16"/>
                      <a:gd name="T55" fmla="*/ 3 h 45"/>
                      <a:gd name="T56" fmla="*/ 0 w 16"/>
                      <a:gd name="T57" fmla="*/ 3 h 45"/>
                      <a:gd name="T58" fmla="*/ 1 w 16"/>
                      <a:gd name="T59" fmla="*/ 3 h 45"/>
                      <a:gd name="T60" fmla="*/ 1 w 16"/>
                      <a:gd name="T61" fmla="*/ 4 h 45"/>
                      <a:gd name="T62" fmla="*/ 1 w 16"/>
                      <a:gd name="T63" fmla="*/ 4 h 45"/>
                      <a:gd name="T64" fmla="*/ 2 w 16"/>
                      <a:gd name="T65" fmla="*/ 4 h 45"/>
                      <a:gd name="T66" fmla="*/ 2 w 16"/>
                      <a:gd name="T67" fmla="*/ 4 h 45"/>
                      <a:gd name="T68" fmla="*/ 2 w 16"/>
                      <a:gd name="T69" fmla="*/ 4 h 45"/>
                      <a:gd name="T70" fmla="*/ 2 w 16"/>
                      <a:gd name="T71" fmla="*/ 4 h 45"/>
                      <a:gd name="T72" fmla="*/ 2 w 16"/>
                      <a:gd name="T73" fmla="*/ 4 h 45"/>
                      <a:gd name="T74" fmla="*/ 2 w 16"/>
                      <a:gd name="T75" fmla="*/ 4 h 45"/>
                      <a:gd name="T76" fmla="*/ 2 w 16"/>
                      <a:gd name="T77" fmla="*/ 4 h 45"/>
                      <a:gd name="T78" fmla="*/ 2 w 16"/>
                      <a:gd name="T79" fmla="*/ 4 h 45"/>
                      <a:gd name="T80" fmla="*/ 2 w 16"/>
                      <a:gd name="T81" fmla="*/ 4 h 45"/>
                      <a:gd name="T82" fmla="*/ 2 w 16"/>
                      <a:gd name="T83" fmla="*/ 4 h 45"/>
                      <a:gd name="T84" fmla="*/ 2 w 16"/>
                      <a:gd name="T85" fmla="*/ 4 h 45"/>
                      <a:gd name="T86" fmla="*/ 2 w 16"/>
                      <a:gd name="T87" fmla="*/ 4 h 45"/>
                      <a:gd name="T88" fmla="*/ 2 w 16"/>
                      <a:gd name="T89" fmla="*/ 4 h 45"/>
                      <a:gd name="T90" fmla="*/ 2 w 16"/>
                      <a:gd name="T91" fmla="*/ 4 h 45"/>
                      <a:gd name="T92" fmla="*/ 2 w 16"/>
                      <a:gd name="T93" fmla="*/ 4 h 4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6" h="45">
                        <a:moveTo>
                          <a:pt x="16" y="44"/>
                        </a:moveTo>
                        <a:lnTo>
                          <a:pt x="15" y="43"/>
                        </a:lnTo>
                        <a:lnTo>
                          <a:pt x="14" y="41"/>
                        </a:lnTo>
                        <a:lnTo>
                          <a:pt x="13" y="40"/>
                        </a:lnTo>
                        <a:lnTo>
                          <a:pt x="11" y="38"/>
                        </a:lnTo>
                        <a:lnTo>
                          <a:pt x="10" y="37"/>
                        </a:lnTo>
                        <a:lnTo>
                          <a:pt x="9" y="36"/>
                        </a:lnTo>
                        <a:lnTo>
                          <a:pt x="8" y="35"/>
                        </a:lnTo>
                        <a:lnTo>
                          <a:pt x="7" y="34"/>
                        </a:lnTo>
                        <a:lnTo>
                          <a:pt x="6" y="33"/>
                        </a:lnTo>
                        <a:lnTo>
                          <a:pt x="6" y="32"/>
                        </a:lnTo>
                        <a:lnTo>
                          <a:pt x="5" y="31"/>
                        </a:lnTo>
                        <a:lnTo>
                          <a:pt x="5" y="28"/>
                        </a:lnTo>
                        <a:lnTo>
                          <a:pt x="3" y="27"/>
                        </a:lnTo>
                        <a:lnTo>
                          <a:pt x="3" y="26"/>
                        </a:lnTo>
                        <a:lnTo>
                          <a:pt x="3" y="25"/>
                        </a:lnTo>
                        <a:lnTo>
                          <a:pt x="3" y="24"/>
                        </a:lnTo>
                        <a:lnTo>
                          <a:pt x="3" y="23"/>
                        </a:lnTo>
                        <a:lnTo>
                          <a:pt x="3" y="21"/>
                        </a:lnTo>
                        <a:lnTo>
                          <a:pt x="2" y="20"/>
                        </a:lnTo>
                        <a:lnTo>
                          <a:pt x="3" y="19"/>
                        </a:lnTo>
                        <a:lnTo>
                          <a:pt x="3" y="18"/>
                        </a:lnTo>
                        <a:lnTo>
                          <a:pt x="3" y="17"/>
                        </a:lnTo>
                        <a:lnTo>
                          <a:pt x="3" y="16"/>
                        </a:lnTo>
                        <a:lnTo>
                          <a:pt x="3" y="14"/>
                        </a:lnTo>
                        <a:lnTo>
                          <a:pt x="3" y="12"/>
                        </a:lnTo>
                        <a:lnTo>
                          <a:pt x="5" y="11"/>
                        </a:lnTo>
                        <a:lnTo>
                          <a:pt x="5" y="10"/>
                        </a:lnTo>
                        <a:lnTo>
                          <a:pt x="6" y="9"/>
                        </a:lnTo>
                        <a:lnTo>
                          <a:pt x="6" y="8"/>
                        </a:lnTo>
                        <a:lnTo>
                          <a:pt x="7" y="6"/>
                        </a:lnTo>
                        <a:lnTo>
                          <a:pt x="7" y="4"/>
                        </a:ln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7" y="0"/>
                        </a:lnTo>
                        <a:lnTo>
                          <a:pt x="6" y="2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3" y="6"/>
                        </a:lnTo>
                        <a:lnTo>
                          <a:pt x="3" y="8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lnTo>
                          <a:pt x="1" y="11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1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0" y="25"/>
                        </a:lnTo>
                        <a:lnTo>
                          <a:pt x="1" y="26"/>
                        </a:lnTo>
                        <a:lnTo>
                          <a:pt x="1" y="27"/>
                        </a:lnTo>
                        <a:lnTo>
                          <a:pt x="1" y="28"/>
                        </a:lnTo>
                        <a:lnTo>
                          <a:pt x="2" y="31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5" y="34"/>
                        </a:lnTo>
                        <a:lnTo>
                          <a:pt x="5" y="36"/>
                        </a:lnTo>
                        <a:lnTo>
                          <a:pt x="6" y="37"/>
                        </a:lnTo>
                        <a:lnTo>
                          <a:pt x="7" y="38"/>
                        </a:lnTo>
                        <a:lnTo>
                          <a:pt x="8" y="40"/>
                        </a:lnTo>
                        <a:lnTo>
                          <a:pt x="9" y="41"/>
                        </a:lnTo>
                        <a:lnTo>
                          <a:pt x="11" y="42"/>
                        </a:lnTo>
                        <a:lnTo>
                          <a:pt x="13" y="43"/>
                        </a:lnTo>
                        <a:lnTo>
                          <a:pt x="14" y="45"/>
                        </a:lnTo>
                        <a:lnTo>
                          <a:pt x="14" y="43"/>
                        </a:lnTo>
                        <a:lnTo>
                          <a:pt x="14" y="45"/>
                        </a:lnTo>
                        <a:lnTo>
                          <a:pt x="15" y="45"/>
                        </a:lnTo>
                        <a:lnTo>
                          <a:pt x="16" y="44"/>
                        </a:lnTo>
                        <a:lnTo>
                          <a:pt x="16" y="43"/>
                        </a:lnTo>
                        <a:lnTo>
                          <a:pt x="15" y="43"/>
                        </a:lnTo>
                        <a:lnTo>
                          <a:pt x="16" y="4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8" name="Freeform 949"/>
                  <p:cNvSpPr>
                    <a:spLocks/>
                  </p:cNvSpPr>
                  <p:nvPr/>
                </p:nvSpPr>
                <p:spPr bwMode="auto">
                  <a:xfrm>
                    <a:off x="4089" y="1421"/>
                    <a:ext cx="9" cy="38"/>
                  </a:xfrm>
                  <a:custGeom>
                    <a:avLst/>
                    <a:gdLst>
                      <a:gd name="T0" fmla="*/ 2 w 28"/>
                      <a:gd name="T1" fmla="*/ 12 h 118"/>
                      <a:gd name="T2" fmla="*/ 2 w 28"/>
                      <a:gd name="T3" fmla="*/ 12 h 118"/>
                      <a:gd name="T4" fmla="*/ 1 w 28"/>
                      <a:gd name="T5" fmla="*/ 11 h 118"/>
                      <a:gd name="T6" fmla="*/ 1 w 28"/>
                      <a:gd name="T7" fmla="*/ 11 h 118"/>
                      <a:gd name="T8" fmla="*/ 1 w 28"/>
                      <a:gd name="T9" fmla="*/ 10 h 118"/>
                      <a:gd name="T10" fmla="*/ 0 w 28"/>
                      <a:gd name="T11" fmla="*/ 9 h 118"/>
                      <a:gd name="T12" fmla="*/ 0 w 28"/>
                      <a:gd name="T13" fmla="*/ 9 h 118"/>
                      <a:gd name="T14" fmla="*/ 0 w 28"/>
                      <a:gd name="T15" fmla="*/ 8 h 118"/>
                      <a:gd name="T16" fmla="*/ 0 w 28"/>
                      <a:gd name="T17" fmla="*/ 7 h 118"/>
                      <a:gd name="T18" fmla="*/ 0 w 28"/>
                      <a:gd name="T19" fmla="*/ 6 h 118"/>
                      <a:gd name="T20" fmla="*/ 0 w 28"/>
                      <a:gd name="T21" fmla="*/ 5 h 118"/>
                      <a:gd name="T22" fmla="*/ 1 w 28"/>
                      <a:gd name="T23" fmla="*/ 5 h 118"/>
                      <a:gd name="T24" fmla="*/ 1 w 28"/>
                      <a:gd name="T25" fmla="*/ 4 h 118"/>
                      <a:gd name="T26" fmla="*/ 1 w 28"/>
                      <a:gd name="T27" fmla="*/ 3 h 118"/>
                      <a:gd name="T28" fmla="*/ 2 w 28"/>
                      <a:gd name="T29" fmla="*/ 2 h 118"/>
                      <a:gd name="T30" fmla="*/ 2 w 28"/>
                      <a:gd name="T31" fmla="*/ 1 h 118"/>
                      <a:gd name="T32" fmla="*/ 3 w 28"/>
                      <a:gd name="T33" fmla="*/ 0 h 118"/>
                      <a:gd name="T34" fmla="*/ 2 w 28"/>
                      <a:gd name="T35" fmla="*/ 1 h 118"/>
                      <a:gd name="T36" fmla="*/ 2 w 28"/>
                      <a:gd name="T37" fmla="*/ 2 h 118"/>
                      <a:gd name="T38" fmla="*/ 1 w 28"/>
                      <a:gd name="T39" fmla="*/ 2 h 118"/>
                      <a:gd name="T40" fmla="*/ 1 w 28"/>
                      <a:gd name="T41" fmla="*/ 3 h 118"/>
                      <a:gd name="T42" fmla="*/ 1 w 28"/>
                      <a:gd name="T43" fmla="*/ 4 h 118"/>
                      <a:gd name="T44" fmla="*/ 0 w 28"/>
                      <a:gd name="T45" fmla="*/ 5 h 118"/>
                      <a:gd name="T46" fmla="*/ 0 w 28"/>
                      <a:gd name="T47" fmla="*/ 6 h 118"/>
                      <a:gd name="T48" fmla="*/ 0 w 28"/>
                      <a:gd name="T49" fmla="*/ 7 h 118"/>
                      <a:gd name="T50" fmla="*/ 0 w 28"/>
                      <a:gd name="T51" fmla="*/ 8 h 118"/>
                      <a:gd name="T52" fmla="*/ 0 w 28"/>
                      <a:gd name="T53" fmla="*/ 8 h 118"/>
                      <a:gd name="T54" fmla="*/ 0 w 28"/>
                      <a:gd name="T55" fmla="*/ 9 h 118"/>
                      <a:gd name="T56" fmla="*/ 0 w 28"/>
                      <a:gd name="T57" fmla="*/ 10 h 118"/>
                      <a:gd name="T58" fmla="*/ 0 w 28"/>
                      <a:gd name="T59" fmla="*/ 11 h 118"/>
                      <a:gd name="T60" fmla="*/ 1 w 28"/>
                      <a:gd name="T61" fmla="*/ 11 h 118"/>
                      <a:gd name="T62" fmla="*/ 1 w 28"/>
                      <a:gd name="T63" fmla="*/ 12 h 118"/>
                      <a:gd name="T64" fmla="*/ 2 w 28"/>
                      <a:gd name="T65" fmla="*/ 12 h 118"/>
                      <a:gd name="T66" fmla="*/ 2 w 28"/>
                      <a:gd name="T67" fmla="*/ 12 h 118"/>
                      <a:gd name="T68" fmla="*/ 2 w 28"/>
                      <a:gd name="T69" fmla="*/ 12 h 118"/>
                      <a:gd name="T70" fmla="*/ 2 w 28"/>
                      <a:gd name="T71" fmla="*/ 12 h 118"/>
                      <a:gd name="T72" fmla="*/ 2 w 28"/>
                      <a:gd name="T73" fmla="*/ 12 h 118"/>
                      <a:gd name="T74" fmla="*/ 2 w 28"/>
                      <a:gd name="T75" fmla="*/ 12 h 118"/>
                      <a:gd name="T76" fmla="*/ 2 w 28"/>
                      <a:gd name="T77" fmla="*/ 12 h 118"/>
                      <a:gd name="T78" fmla="*/ 2 w 28"/>
                      <a:gd name="T79" fmla="*/ 12 h 118"/>
                      <a:gd name="T80" fmla="*/ 2 w 28"/>
                      <a:gd name="T81" fmla="*/ 12 h 118"/>
                      <a:gd name="T82" fmla="*/ 2 w 28"/>
                      <a:gd name="T83" fmla="*/ 12 h 118"/>
                      <a:gd name="T84" fmla="*/ 2 w 28"/>
                      <a:gd name="T85" fmla="*/ 12 h 118"/>
                      <a:gd name="T86" fmla="*/ 2 w 28"/>
                      <a:gd name="T87" fmla="*/ 12 h 118"/>
                      <a:gd name="T88" fmla="*/ 2 w 28"/>
                      <a:gd name="T89" fmla="*/ 12 h 11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28" h="118">
                        <a:moveTo>
                          <a:pt x="19" y="117"/>
                        </a:moveTo>
                        <a:lnTo>
                          <a:pt x="19" y="116"/>
                        </a:lnTo>
                        <a:lnTo>
                          <a:pt x="17" y="113"/>
                        </a:lnTo>
                        <a:lnTo>
                          <a:pt x="14" y="112"/>
                        </a:lnTo>
                        <a:lnTo>
                          <a:pt x="12" y="110"/>
                        </a:lnTo>
                        <a:lnTo>
                          <a:pt x="11" y="108"/>
                        </a:lnTo>
                        <a:lnTo>
                          <a:pt x="9" y="105"/>
                        </a:lnTo>
                        <a:lnTo>
                          <a:pt x="8" y="102"/>
                        </a:lnTo>
                        <a:lnTo>
                          <a:pt x="6" y="100"/>
                        </a:lnTo>
                        <a:lnTo>
                          <a:pt x="5" y="96"/>
                        </a:lnTo>
                        <a:lnTo>
                          <a:pt x="4" y="94"/>
                        </a:lnTo>
                        <a:lnTo>
                          <a:pt x="3" y="91"/>
                        </a:lnTo>
                        <a:lnTo>
                          <a:pt x="2" y="87"/>
                        </a:lnTo>
                        <a:lnTo>
                          <a:pt x="2" y="84"/>
                        </a:lnTo>
                        <a:lnTo>
                          <a:pt x="2" y="80"/>
                        </a:lnTo>
                        <a:lnTo>
                          <a:pt x="2" y="77"/>
                        </a:lnTo>
                        <a:lnTo>
                          <a:pt x="2" y="74"/>
                        </a:lnTo>
                        <a:lnTo>
                          <a:pt x="2" y="70"/>
                        </a:lnTo>
                        <a:lnTo>
                          <a:pt x="2" y="66"/>
                        </a:lnTo>
                        <a:lnTo>
                          <a:pt x="3" y="62"/>
                        </a:lnTo>
                        <a:lnTo>
                          <a:pt x="3" y="58"/>
                        </a:lnTo>
                        <a:lnTo>
                          <a:pt x="4" y="53"/>
                        </a:lnTo>
                        <a:lnTo>
                          <a:pt x="5" y="50"/>
                        </a:lnTo>
                        <a:lnTo>
                          <a:pt x="6" y="45"/>
                        </a:lnTo>
                        <a:lnTo>
                          <a:pt x="8" y="41"/>
                        </a:lnTo>
                        <a:lnTo>
                          <a:pt x="9" y="37"/>
                        </a:lnTo>
                        <a:lnTo>
                          <a:pt x="11" y="33"/>
                        </a:lnTo>
                        <a:lnTo>
                          <a:pt x="13" y="28"/>
                        </a:lnTo>
                        <a:lnTo>
                          <a:pt x="14" y="24"/>
                        </a:lnTo>
                        <a:lnTo>
                          <a:pt x="17" y="19"/>
                        </a:lnTo>
                        <a:lnTo>
                          <a:pt x="19" y="15"/>
                        </a:lnTo>
                        <a:lnTo>
                          <a:pt x="22" y="10"/>
                        </a:lnTo>
                        <a:lnTo>
                          <a:pt x="25" y="6"/>
                        </a:lnTo>
                        <a:lnTo>
                          <a:pt x="28" y="2"/>
                        </a:lnTo>
                        <a:lnTo>
                          <a:pt x="26" y="0"/>
                        </a:lnTo>
                        <a:lnTo>
                          <a:pt x="22" y="5"/>
                        </a:lnTo>
                        <a:lnTo>
                          <a:pt x="20" y="9"/>
                        </a:lnTo>
                        <a:lnTo>
                          <a:pt x="18" y="14"/>
                        </a:lnTo>
                        <a:lnTo>
                          <a:pt x="14" y="18"/>
                        </a:lnTo>
                        <a:lnTo>
                          <a:pt x="12" y="23"/>
                        </a:lnTo>
                        <a:lnTo>
                          <a:pt x="11" y="27"/>
                        </a:lnTo>
                        <a:lnTo>
                          <a:pt x="9" y="32"/>
                        </a:lnTo>
                        <a:lnTo>
                          <a:pt x="6" y="36"/>
                        </a:lnTo>
                        <a:lnTo>
                          <a:pt x="5" y="41"/>
                        </a:lnTo>
                        <a:lnTo>
                          <a:pt x="4" y="44"/>
                        </a:lnTo>
                        <a:lnTo>
                          <a:pt x="3" y="49"/>
                        </a:lnTo>
                        <a:lnTo>
                          <a:pt x="2" y="53"/>
                        </a:lnTo>
                        <a:lnTo>
                          <a:pt x="1" y="58"/>
                        </a:lnTo>
                        <a:lnTo>
                          <a:pt x="1" y="61"/>
                        </a:lnTo>
                        <a:lnTo>
                          <a:pt x="0" y="66"/>
                        </a:lnTo>
                        <a:lnTo>
                          <a:pt x="0" y="69"/>
                        </a:lnTo>
                        <a:lnTo>
                          <a:pt x="0" y="74"/>
                        </a:lnTo>
                        <a:lnTo>
                          <a:pt x="0" y="77"/>
                        </a:lnTo>
                        <a:lnTo>
                          <a:pt x="0" y="82"/>
                        </a:lnTo>
                        <a:lnTo>
                          <a:pt x="0" y="85"/>
                        </a:lnTo>
                        <a:lnTo>
                          <a:pt x="1" y="88"/>
                        </a:lnTo>
                        <a:lnTo>
                          <a:pt x="1" y="92"/>
                        </a:lnTo>
                        <a:lnTo>
                          <a:pt x="2" y="95"/>
                        </a:lnTo>
                        <a:lnTo>
                          <a:pt x="3" y="98"/>
                        </a:lnTo>
                        <a:lnTo>
                          <a:pt x="4" y="101"/>
                        </a:lnTo>
                        <a:lnTo>
                          <a:pt x="5" y="104"/>
                        </a:lnTo>
                        <a:lnTo>
                          <a:pt x="6" y="107"/>
                        </a:lnTo>
                        <a:lnTo>
                          <a:pt x="9" y="109"/>
                        </a:lnTo>
                        <a:lnTo>
                          <a:pt x="11" y="112"/>
                        </a:lnTo>
                        <a:lnTo>
                          <a:pt x="12" y="115"/>
                        </a:lnTo>
                        <a:lnTo>
                          <a:pt x="14" y="116"/>
                        </a:lnTo>
                        <a:lnTo>
                          <a:pt x="18" y="118"/>
                        </a:lnTo>
                        <a:lnTo>
                          <a:pt x="17" y="117"/>
                        </a:lnTo>
                        <a:lnTo>
                          <a:pt x="18" y="118"/>
                        </a:lnTo>
                        <a:lnTo>
                          <a:pt x="19" y="118"/>
                        </a:lnTo>
                        <a:lnTo>
                          <a:pt x="19" y="117"/>
                        </a:lnTo>
                        <a:lnTo>
                          <a:pt x="19" y="116"/>
                        </a:lnTo>
                        <a:lnTo>
                          <a:pt x="19" y="117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39" name="Freeform 950"/>
                  <p:cNvSpPr>
                    <a:spLocks/>
                  </p:cNvSpPr>
                  <p:nvPr/>
                </p:nvSpPr>
                <p:spPr bwMode="auto">
                  <a:xfrm>
                    <a:off x="4094" y="1459"/>
                    <a:ext cx="16" cy="14"/>
                  </a:xfrm>
                  <a:custGeom>
                    <a:avLst/>
                    <a:gdLst>
                      <a:gd name="T0" fmla="*/ 5 w 47"/>
                      <a:gd name="T1" fmla="*/ 4 h 45"/>
                      <a:gd name="T2" fmla="*/ 5 w 47"/>
                      <a:gd name="T3" fmla="*/ 4 h 45"/>
                      <a:gd name="T4" fmla="*/ 4 w 47"/>
                      <a:gd name="T5" fmla="*/ 4 h 45"/>
                      <a:gd name="T6" fmla="*/ 4 w 47"/>
                      <a:gd name="T7" fmla="*/ 4 h 45"/>
                      <a:gd name="T8" fmla="*/ 4 w 47"/>
                      <a:gd name="T9" fmla="*/ 4 h 45"/>
                      <a:gd name="T10" fmla="*/ 3 w 47"/>
                      <a:gd name="T11" fmla="*/ 4 h 45"/>
                      <a:gd name="T12" fmla="*/ 3 w 47"/>
                      <a:gd name="T13" fmla="*/ 3 h 45"/>
                      <a:gd name="T14" fmla="*/ 2 w 47"/>
                      <a:gd name="T15" fmla="*/ 3 h 45"/>
                      <a:gd name="T16" fmla="*/ 2 w 47"/>
                      <a:gd name="T17" fmla="*/ 3 h 45"/>
                      <a:gd name="T18" fmla="*/ 2 w 47"/>
                      <a:gd name="T19" fmla="*/ 3 h 45"/>
                      <a:gd name="T20" fmla="*/ 1 w 47"/>
                      <a:gd name="T21" fmla="*/ 2 h 45"/>
                      <a:gd name="T22" fmla="*/ 1 w 47"/>
                      <a:gd name="T23" fmla="*/ 2 h 45"/>
                      <a:gd name="T24" fmla="*/ 1 w 47"/>
                      <a:gd name="T25" fmla="*/ 2 h 45"/>
                      <a:gd name="T26" fmla="*/ 1 w 47"/>
                      <a:gd name="T27" fmla="*/ 1 h 45"/>
                      <a:gd name="T28" fmla="*/ 0 w 47"/>
                      <a:gd name="T29" fmla="*/ 1 h 45"/>
                      <a:gd name="T30" fmla="*/ 0 w 47"/>
                      <a:gd name="T31" fmla="*/ 1 h 45"/>
                      <a:gd name="T32" fmla="*/ 0 w 47"/>
                      <a:gd name="T33" fmla="*/ 0 h 45"/>
                      <a:gd name="T34" fmla="*/ 0 w 47"/>
                      <a:gd name="T35" fmla="*/ 0 h 45"/>
                      <a:gd name="T36" fmla="*/ 0 w 47"/>
                      <a:gd name="T37" fmla="*/ 1 h 45"/>
                      <a:gd name="T38" fmla="*/ 0 w 47"/>
                      <a:gd name="T39" fmla="*/ 1 h 45"/>
                      <a:gd name="T40" fmla="*/ 0 w 47"/>
                      <a:gd name="T41" fmla="*/ 2 h 45"/>
                      <a:gd name="T42" fmla="*/ 1 w 47"/>
                      <a:gd name="T43" fmla="*/ 2 h 45"/>
                      <a:gd name="T44" fmla="*/ 1 w 47"/>
                      <a:gd name="T45" fmla="*/ 2 h 45"/>
                      <a:gd name="T46" fmla="*/ 1 w 47"/>
                      <a:gd name="T47" fmla="*/ 3 h 45"/>
                      <a:gd name="T48" fmla="*/ 2 w 47"/>
                      <a:gd name="T49" fmla="*/ 3 h 45"/>
                      <a:gd name="T50" fmla="*/ 2 w 47"/>
                      <a:gd name="T51" fmla="*/ 3 h 45"/>
                      <a:gd name="T52" fmla="*/ 2 w 47"/>
                      <a:gd name="T53" fmla="*/ 4 h 45"/>
                      <a:gd name="T54" fmla="*/ 3 w 47"/>
                      <a:gd name="T55" fmla="*/ 4 h 45"/>
                      <a:gd name="T56" fmla="*/ 3 w 47"/>
                      <a:gd name="T57" fmla="*/ 4 h 45"/>
                      <a:gd name="T58" fmla="*/ 4 w 47"/>
                      <a:gd name="T59" fmla="*/ 4 h 45"/>
                      <a:gd name="T60" fmla="*/ 4 w 47"/>
                      <a:gd name="T61" fmla="*/ 4 h 45"/>
                      <a:gd name="T62" fmla="*/ 5 w 47"/>
                      <a:gd name="T63" fmla="*/ 4 h 45"/>
                      <a:gd name="T64" fmla="*/ 5 w 47"/>
                      <a:gd name="T65" fmla="*/ 4 h 45"/>
                      <a:gd name="T66" fmla="*/ 5 w 47"/>
                      <a:gd name="T67" fmla="*/ 4 h 45"/>
                      <a:gd name="T68" fmla="*/ 5 w 47"/>
                      <a:gd name="T69" fmla="*/ 4 h 45"/>
                      <a:gd name="T70" fmla="*/ 5 w 47"/>
                      <a:gd name="T71" fmla="*/ 4 h 45"/>
                      <a:gd name="T72" fmla="*/ 5 w 47"/>
                      <a:gd name="T73" fmla="*/ 4 h 45"/>
                      <a:gd name="T74" fmla="*/ 5 w 47"/>
                      <a:gd name="T75" fmla="*/ 4 h 45"/>
                      <a:gd name="T76" fmla="*/ 5 w 47"/>
                      <a:gd name="T77" fmla="*/ 4 h 45"/>
                      <a:gd name="T78" fmla="*/ 5 w 47"/>
                      <a:gd name="T79" fmla="*/ 4 h 45"/>
                      <a:gd name="T80" fmla="*/ 5 w 47"/>
                      <a:gd name="T81" fmla="*/ 4 h 45"/>
                      <a:gd name="T82" fmla="*/ 5 w 47"/>
                      <a:gd name="T83" fmla="*/ 4 h 45"/>
                      <a:gd name="T84" fmla="*/ 5 w 47"/>
                      <a:gd name="T85" fmla="*/ 4 h 45"/>
                      <a:gd name="T86" fmla="*/ 5 w 47"/>
                      <a:gd name="T87" fmla="*/ 4 h 45"/>
                      <a:gd name="T88" fmla="*/ 5 w 47"/>
                      <a:gd name="T89" fmla="*/ 4 h 4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47" h="45">
                        <a:moveTo>
                          <a:pt x="47" y="43"/>
                        </a:moveTo>
                        <a:lnTo>
                          <a:pt x="46" y="42"/>
                        </a:lnTo>
                        <a:lnTo>
                          <a:pt x="44" y="42"/>
                        </a:lnTo>
                        <a:lnTo>
                          <a:pt x="43" y="42"/>
                        </a:lnTo>
                        <a:lnTo>
                          <a:pt x="40" y="42"/>
                        </a:lnTo>
                        <a:lnTo>
                          <a:pt x="38" y="40"/>
                        </a:lnTo>
                        <a:lnTo>
                          <a:pt x="37" y="40"/>
                        </a:lnTo>
                        <a:lnTo>
                          <a:pt x="35" y="40"/>
                        </a:lnTo>
                        <a:lnTo>
                          <a:pt x="32" y="39"/>
                        </a:lnTo>
                        <a:lnTo>
                          <a:pt x="31" y="39"/>
                        </a:lnTo>
                        <a:lnTo>
                          <a:pt x="29" y="38"/>
                        </a:lnTo>
                        <a:lnTo>
                          <a:pt x="28" y="37"/>
                        </a:lnTo>
                        <a:lnTo>
                          <a:pt x="26" y="36"/>
                        </a:lnTo>
                        <a:lnTo>
                          <a:pt x="23" y="35"/>
                        </a:lnTo>
                        <a:lnTo>
                          <a:pt x="22" y="35"/>
                        </a:lnTo>
                        <a:lnTo>
                          <a:pt x="20" y="34"/>
                        </a:lnTo>
                        <a:lnTo>
                          <a:pt x="19" y="33"/>
                        </a:lnTo>
                        <a:lnTo>
                          <a:pt x="17" y="30"/>
                        </a:lnTo>
                        <a:lnTo>
                          <a:pt x="15" y="29"/>
                        </a:lnTo>
                        <a:lnTo>
                          <a:pt x="14" y="28"/>
                        </a:lnTo>
                        <a:lnTo>
                          <a:pt x="12" y="27"/>
                        </a:lnTo>
                        <a:lnTo>
                          <a:pt x="11" y="25"/>
                        </a:lnTo>
                        <a:lnTo>
                          <a:pt x="10" y="23"/>
                        </a:lnTo>
                        <a:lnTo>
                          <a:pt x="9" y="21"/>
                        </a:lnTo>
                        <a:lnTo>
                          <a:pt x="8" y="20"/>
                        </a:lnTo>
                        <a:lnTo>
                          <a:pt x="6" y="18"/>
                        </a:lnTo>
                        <a:lnTo>
                          <a:pt x="5" y="16"/>
                        </a:lnTo>
                        <a:lnTo>
                          <a:pt x="5" y="13"/>
                        </a:lnTo>
                        <a:lnTo>
                          <a:pt x="4" y="12"/>
                        </a:lnTo>
                        <a:lnTo>
                          <a:pt x="3" y="10"/>
                        </a:lnTo>
                        <a:lnTo>
                          <a:pt x="3" y="8"/>
                        </a:lnTo>
                        <a:lnTo>
                          <a:pt x="3" y="5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1" y="8"/>
                        </a:lnTo>
                        <a:lnTo>
                          <a:pt x="1" y="11"/>
                        </a:lnTo>
                        <a:lnTo>
                          <a:pt x="2" y="13"/>
                        </a:lnTo>
                        <a:lnTo>
                          <a:pt x="3" y="16"/>
                        </a:lnTo>
                        <a:lnTo>
                          <a:pt x="3" y="18"/>
                        </a:lnTo>
                        <a:lnTo>
                          <a:pt x="4" y="19"/>
                        </a:lnTo>
                        <a:lnTo>
                          <a:pt x="5" y="21"/>
                        </a:lnTo>
                        <a:lnTo>
                          <a:pt x="6" y="23"/>
                        </a:lnTo>
                        <a:lnTo>
                          <a:pt x="8" y="26"/>
                        </a:lnTo>
                        <a:lnTo>
                          <a:pt x="10" y="27"/>
                        </a:lnTo>
                        <a:lnTo>
                          <a:pt x="11" y="29"/>
                        </a:lnTo>
                        <a:lnTo>
                          <a:pt x="12" y="30"/>
                        </a:lnTo>
                        <a:lnTo>
                          <a:pt x="14" y="31"/>
                        </a:lnTo>
                        <a:lnTo>
                          <a:pt x="15" y="34"/>
                        </a:lnTo>
                        <a:lnTo>
                          <a:pt x="18" y="35"/>
                        </a:lnTo>
                        <a:lnTo>
                          <a:pt x="19" y="36"/>
                        </a:lnTo>
                        <a:lnTo>
                          <a:pt x="21" y="37"/>
                        </a:lnTo>
                        <a:lnTo>
                          <a:pt x="22" y="38"/>
                        </a:lnTo>
                        <a:lnTo>
                          <a:pt x="25" y="39"/>
                        </a:lnTo>
                        <a:lnTo>
                          <a:pt x="27" y="40"/>
                        </a:lnTo>
                        <a:lnTo>
                          <a:pt x="28" y="40"/>
                        </a:lnTo>
                        <a:lnTo>
                          <a:pt x="30" y="42"/>
                        </a:lnTo>
                        <a:lnTo>
                          <a:pt x="32" y="43"/>
                        </a:lnTo>
                        <a:lnTo>
                          <a:pt x="35" y="43"/>
                        </a:lnTo>
                        <a:lnTo>
                          <a:pt x="36" y="44"/>
                        </a:lnTo>
                        <a:lnTo>
                          <a:pt x="38" y="44"/>
                        </a:lnTo>
                        <a:lnTo>
                          <a:pt x="40" y="44"/>
                        </a:lnTo>
                        <a:lnTo>
                          <a:pt x="42" y="45"/>
                        </a:lnTo>
                        <a:lnTo>
                          <a:pt x="44" y="45"/>
                        </a:lnTo>
                        <a:lnTo>
                          <a:pt x="46" y="45"/>
                        </a:lnTo>
                        <a:lnTo>
                          <a:pt x="45" y="43"/>
                        </a:lnTo>
                        <a:lnTo>
                          <a:pt x="46" y="45"/>
                        </a:lnTo>
                        <a:lnTo>
                          <a:pt x="47" y="44"/>
                        </a:lnTo>
                        <a:lnTo>
                          <a:pt x="47" y="43"/>
                        </a:lnTo>
                        <a:lnTo>
                          <a:pt x="47" y="42"/>
                        </a:lnTo>
                        <a:lnTo>
                          <a:pt x="46" y="42"/>
                        </a:lnTo>
                        <a:lnTo>
                          <a:pt x="47" y="4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0" name="Freeform 951"/>
                  <p:cNvSpPr>
                    <a:spLocks/>
                  </p:cNvSpPr>
                  <p:nvPr/>
                </p:nvSpPr>
                <p:spPr bwMode="auto">
                  <a:xfrm>
                    <a:off x="4110" y="1472"/>
                    <a:ext cx="16" cy="38"/>
                  </a:xfrm>
                  <a:custGeom>
                    <a:avLst/>
                    <a:gdLst>
                      <a:gd name="T0" fmla="*/ 5 w 52"/>
                      <a:gd name="T1" fmla="*/ 12 h 118"/>
                      <a:gd name="T2" fmla="*/ 4 w 52"/>
                      <a:gd name="T3" fmla="*/ 12 h 118"/>
                      <a:gd name="T4" fmla="*/ 4 w 52"/>
                      <a:gd name="T5" fmla="*/ 12 h 118"/>
                      <a:gd name="T6" fmla="*/ 4 w 52"/>
                      <a:gd name="T7" fmla="*/ 12 h 118"/>
                      <a:gd name="T8" fmla="*/ 3 w 52"/>
                      <a:gd name="T9" fmla="*/ 12 h 118"/>
                      <a:gd name="T10" fmla="*/ 3 w 52"/>
                      <a:gd name="T11" fmla="*/ 12 h 118"/>
                      <a:gd name="T12" fmla="*/ 3 w 52"/>
                      <a:gd name="T13" fmla="*/ 12 h 118"/>
                      <a:gd name="T14" fmla="*/ 2 w 52"/>
                      <a:gd name="T15" fmla="*/ 12 h 118"/>
                      <a:gd name="T16" fmla="*/ 2 w 52"/>
                      <a:gd name="T17" fmla="*/ 11 h 118"/>
                      <a:gd name="T18" fmla="*/ 2 w 52"/>
                      <a:gd name="T19" fmla="*/ 11 h 118"/>
                      <a:gd name="T20" fmla="*/ 2 w 52"/>
                      <a:gd name="T21" fmla="*/ 10 h 118"/>
                      <a:gd name="T22" fmla="*/ 2 w 52"/>
                      <a:gd name="T23" fmla="*/ 9 h 118"/>
                      <a:gd name="T24" fmla="*/ 1 w 52"/>
                      <a:gd name="T25" fmla="*/ 7 h 118"/>
                      <a:gd name="T26" fmla="*/ 1 w 52"/>
                      <a:gd name="T27" fmla="*/ 6 h 118"/>
                      <a:gd name="T28" fmla="*/ 1 w 52"/>
                      <a:gd name="T29" fmla="*/ 5 h 118"/>
                      <a:gd name="T30" fmla="*/ 1 w 52"/>
                      <a:gd name="T31" fmla="*/ 2 h 118"/>
                      <a:gd name="T32" fmla="*/ 0 w 52"/>
                      <a:gd name="T33" fmla="*/ 0 h 118"/>
                      <a:gd name="T34" fmla="*/ 0 w 52"/>
                      <a:gd name="T35" fmla="*/ 1 h 118"/>
                      <a:gd name="T36" fmla="*/ 0 w 52"/>
                      <a:gd name="T37" fmla="*/ 4 h 118"/>
                      <a:gd name="T38" fmla="*/ 1 w 52"/>
                      <a:gd name="T39" fmla="*/ 5 h 118"/>
                      <a:gd name="T40" fmla="*/ 1 w 52"/>
                      <a:gd name="T41" fmla="*/ 7 h 118"/>
                      <a:gd name="T42" fmla="*/ 1 w 52"/>
                      <a:gd name="T43" fmla="*/ 8 h 118"/>
                      <a:gd name="T44" fmla="*/ 1 w 52"/>
                      <a:gd name="T45" fmla="*/ 9 h 118"/>
                      <a:gd name="T46" fmla="*/ 2 w 52"/>
                      <a:gd name="T47" fmla="*/ 10 h 118"/>
                      <a:gd name="T48" fmla="*/ 2 w 52"/>
                      <a:gd name="T49" fmla="*/ 11 h 118"/>
                      <a:gd name="T50" fmla="*/ 2 w 52"/>
                      <a:gd name="T51" fmla="*/ 12 h 118"/>
                      <a:gd name="T52" fmla="*/ 2 w 52"/>
                      <a:gd name="T53" fmla="*/ 12 h 118"/>
                      <a:gd name="T54" fmla="*/ 3 w 52"/>
                      <a:gd name="T55" fmla="*/ 12 h 118"/>
                      <a:gd name="T56" fmla="*/ 3 w 52"/>
                      <a:gd name="T57" fmla="*/ 12 h 118"/>
                      <a:gd name="T58" fmla="*/ 3 w 52"/>
                      <a:gd name="T59" fmla="*/ 12 h 118"/>
                      <a:gd name="T60" fmla="*/ 4 w 52"/>
                      <a:gd name="T61" fmla="*/ 12 h 118"/>
                      <a:gd name="T62" fmla="*/ 4 w 52"/>
                      <a:gd name="T63" fmla="*/ 12 h 118"/>
                      <a:gd name="T64" fmla="*/ 5 w 52"/>
                      <a:gd name="T65" fmla="*/ 12 h 118"/>
                      <a:gd name="T66" fmla="*/ 5 w 52"/>
                      <a:gd name="T67" fmla="*/ 12 h 118"/>
                      <a:gd name="T68" fmla="*/ 5 w 52"/>
                      <a:gd name="T69" fmla="*/ 12 h 118"/>
                      <a:gd name="T70" fmla="*/ 5 w 52"/>
                      <a:gd name="T71" fmla="*/ 12 h 118"/>
                      <a:gd name="T72" fmla="*/ 5 w 52"/>
                      <a:gd name="T73" fmla="*/ 12 h 118"/>
                      <a:gd name="T74" fmla="*/ 5 w 52"/>
                      <a:gd name="T75" fmla="*/ 12 h 118"/>
                      <a:gd name="T76" fmla="*/ 5 w 52"/>
                      <a:gd name="T77" fmla="*/ 12 h 118"/>
                      <a:gd name="T78" fmla="*/ 5 w 52"/>
                      <a:gd name="T79" fmla="*/ 12 h 118"/>
                      <a:gd name="T80" fmla="*/ 5 w 52"/>
                      <a:gd name="T81" fmla="*/ 12 h 118"/>
                      <a:gd name="T82" fmla="*/ 5 w 52"/>
                      <a:gd name="T83" fmla="*/ 12 h 118"/>
                      <a:gd name="T84" fmla="*/ 5 w 52"/>
                      <a:gd name="T85" fmla="*/ 12 h 118"/>
                      <a:gd name="T86" fmla="*/ 5 w 52"/>
                      <a:gd name="T87" fmla="*/ 12 h 118"/>
                      <a:gd name="T88" fmla="*/ 5 w 52"/>
                      <a:gd name="T89" fmla="*/ 12 h 118"/>
                      <a:gd name="T90" fmla="*/ 5 w 52"/>
                      <a:gd name="T91" fmla="*/ 12 h 11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2" h="118">
                        <a:moveTo>
                          <a:pt x="52" y="113"/>
                        </a:moveTo>
                        <a:lnTo>
                          <a:pt x="51" y="112"/>
                        </a:lnTo>
                        <a:lnTo>
                          <a:pt x="49" y="113"/>
                        </a:lnTo>
                        <a:lnTo>
                          <a:pt x="47" y="113"/>
                        </a:lnTo>
                        <a:lnTo>
                          <a:pt x="44" y="114"/>
                        </a:lnTo>
                        <a:lnTo>
                          <a:pt x="42" y="114"/>
                        </a:lnTo>
                        <a:lnTo>
                          <a:pt x="41" y="114"/>
                        </a:lnTo>
                        <a:lnTo>
                          <a:pt x="39" y="115"/>
                        </a:lnTo>
                        <a:lnTo>
                          <a:pt x="37" y="115"/>
                        </a:lnTo>
                        <a:lnTo>
                          <a:pt x="35" y="115"/>
                        </a:lnTo>
                        <a:lnTo>
                          <a:pt x="34" y="114"/>
                        </a:lnTo>
                        <a:lnTo>
                          <a:pt x="32" y="114"/>
                        </a:lnTo>
                        <a:lnTo>
                          <a:pt x="31" y="113"/>
                        </a:lnTo>
                        <a:lnTo>
                          <a:pt x="28" y="113"/>
                        </a:lnTo>
                        <a:lnTo>
                          <a:pt x="27" y="112"/>
                        </a:lnTo>
                        <a:lnTo>
                          <a:pt x="26" y="111"/>
                        </a:lnTo>
                        <a:lnTo>
                          <a:pt x="24" y="109"/>
                        </a:lnTo>
                        <a:lnTo>
                          <a:pt x="23" y="106"/>
                        </a:lnTo>
                        <a:lnTo>
                          <a:pt x="22" y="104"/>
                        </a:lnTo>
                        <a:lnTo>
                          <a:pt x="20" y="101"/>
                        </a:lnTo>
                        <a:lnTo>
                          <a:pt x="18" y="97"/>
                        </a:lnTo>
                        <a:lnTo>
                          <a:pt x="17" y="94"/>
                        </a:lnTo>
                        <a:lnTo>
                          <a:pt x="16" y="89"/>
                        </a:lnTo>
                        <a:lnTo>
                          <a:pt x="15" y="84"/>
                        </a:lnTo>
                        <a:lnTo>
                          <a:pt x="14" y="79"/>
                        </a:lnTo>
                        <a:lnTo>
                          <a:pt x="13" y="72"/>
                        </a:lnTo>
                        <a:lnTo>
                          <a:pt x="10" y="65"/>
                        </a:lnTo>
                        <a:lnTo>
                          <a:pt x="9" y="59"/>
                        </a:lnTo>
                        <a:lnTo>
                          <a:pt x="8" y="51"/>
                        </a:lnTo>
                        <a:lnTo>
                          <a:pt x="7" y="42"/>
                        </a:lnTo>
                        <a:lnTo>
                          <a:pt x="6" y="33"/>
                        </a:lnTo>
                        <a:lnTo>
                          <a:pt x="5" y="22"/>
                        </a:lnTo>
                        <a:lnTo>
                          <a:pt x="3" y="1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" y="11"/>
                        </a:lnTo>
                        <a:lnTo>
                          <a:pt x="2" y="22"/>
                        </a:lnTo>
                        <a:lnTo>
                          <a:pt x="3" y="33"/>
                        </a:lnTo>
                        <a:lnTo>
                          <a:pt x="5" y="42"/>
                        </a:lnTo>
                        <a:lnTo>
                          <a:pt x="6" y="51"/>
                        </a:lnTo>
                        <a:lnTo>
                          <a:pt x="7" y="59"/>
                        </a:lnTo>
                        <a:lnTo>
                          <a:pt x="8" y="67"/>
                        </a:lnTo>
                        <a:lnTo>
                          <a:pt x="9" y="73"/>
                        </a:lnTo>
                        <a:lnTo>
                          <a:pt x="11" y="79"/>
                        </a:lnTo>
                        <a:lnTo>
                          <a:pt x="13" y="85"/>
                        </a:lnTo>
                        <a:lnTo>
                          <a:pt x="14" y="90"/>
                        </a:lnTo>
                        <a:lnTo>
                          <a:pt x="15" y="95"/>
                        </a:lnTo>
                        <a:lnTo>
                          <a:pt x="16" y="98"/>
                        </a:lnTo>
                        <a:lnTo>
                          <a:pt x="18" y="103"/>
                        </a:lnTo>
                        <a:lnTo>
                          <a:pt x="19" y="105"/>
                        </a:lnTo>
                        <a:lnTo>
                          <a:pt x="20" y="109"/>
                        </a:lnTo>
                        <a:lnTo>
                          <a:pt x="23" y="111"/>
                        </a:lnTo>
                        <a:lnTo>
                          <a:pt x="24" y="112"/>
                        </a:lnTo>
                        <a:lnTo>
                          <a:pt x="26" y="114"/>
                        </a:lnTo>
                        <a:lnTo>
                          <a:pt x="27" y="115"/>
                        </a:lnTo>
                        <a:lnTo>
                          <a:pt x="30" y="117"/>
                        </a:lnTo>
                        <a:lnTo>
                          <a:pt x="32" y="118"/>
                        </a:lnTo>
                        <a:lnTo>
                          <a:pt x="33" y="118"/>
                        </a:lnTo>
                        <a:lnTo>
                          <a:pt x="35" y="118"/>
                        </a:lnTo>
                        <a:lnTo>
                          <a:pt x="37" y="118"/>
                        </a:lnTo>
                        <a:lnTo>
                          <a:pt x="39" y="118"/>
                        </a:lnTo>
                        <a:lnTo>
                          <a:pt x="41" y="118"/>
                        </a:lnTo>
                        <a:lnTo>
                          <a:pt x="43" y="118"/>
                        </a:lnTo>
                        <a:lnTo>
                          <a:pt x="45" y="117"/>
                        </a:lnTo>
                        <a:lnTo>
                          <a:pt x="47" y="117"/>
                        </a:lnTo>
                        <a:lnTo>
                          <a:pt x="49" y="117"/>
                        </a:lnTo>
                        <a:lnTo>
                          <a:pt x="51" y="115"/>
                        </a:lnTo>
                        <a:lnTo>
                          <a:pt x="50" y="114"/>
                        </a:lnTo>
                        <a:lnTo>
                          <a:pt x="51" y="115"/>
                        </a:lnTo>
                        <a:lnTo>
                          <a:pt x="52" y="115"/>
                        </a:lnTo>
                        <a:lnTo>
                          <a:pt x="52" y="114"/>
                        </a:lnTo>
                        <a:lnTo>
                          <a:pt x="52" y="113"/>
                        </a:lnTo>
                        <a:lnTo>
                          <a:pt x="51" y="112"/>
                        </a:lnTo>
                        <a:lnTo>
                          <a:pt x="52" y="11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1" name="Freeform 952"/>
                  <p:cNvSpPr>
                    <a:spLocks/>
                  </p:cNvSpPr>
                  <p:nvPr/>
                </p:nvSpPr>
                <p:spPr bwMode="auto">
                  <a:xfrm>
                    <a:off x="4124" y="1508"/>
                    <a:ext cx="31" cy="43"/>
                  </a:xfrm>
                  <a:custGeom>
                    <a:avLst/>
                    <a:gdLst>
                      <a:gd name="T0" fmla="*/ 10 w 95"/>
                      <a:gd name="T1" fmla="*/ 13 h 134"/>
                      <a:gd name="T2" fmla="*/ 9 w 95"/>
                      <a:gd name="T3" fmla="*/ 13 h 134"/>
                      <a:gd name="T4" fmla="*/ 8 w 95"/>
                      <a:gd name="T5" fmla="*/ 12 h 134"/>
                      <a:gd name="T6" fmla="*/ 8 w 95"/>
                      <a:gd name="T7" fmla="*/ 12 h 134"/>
                      <a:gd name="T8" fmla="*/ 7 w 95"/>
                      <a:gd name="T9" fmla="*/ 11 h 134"/>
                      <a:gd name="T10" fmla="*/ 7 w 95"/>
                      <a:gd name="T11" fmla="*/ 10 h 134"/>
                      <a:gd name="T12" fmla="*/ 6 w 95"/>
                      <a:gd name="T13" fmla="*/ 9 h 134"/>
                      <a:gd name="T14" fmla="*/ 5 w 95"/>
                      <a:gd name="T15" fmla="*/ 8 h 134"/>
                      <a:gd name="T16" fmla="*/ 5 w 95"/>
                      <a:gd name="T17" fmla="*/ 7 h 134"/>
                      <a:gd name="T18" fmla="*/ 4 w 95"/>
                      <a:gd name="T19" fmla="*/ 7 h 134"/>
                      <a:gd name="T20" fmla="*/ 3 w 95"/>
                      <a:gd name="T21" fmla="*/ 6 h 134"/>
                      <a:gd name="T22" fmla="*/ 3 w 95"/>
                      <a:gd name="T23" fmla="*/ 5 h 134"/>
                      <a:gd name="T24" fmla="*/ 2 w 95"/>
                      <a:gd name="T25" fmla="*/ 4 h 134"/>
                      <a:gd name="T26" fmla="*/ 2 w 95"/>
                      <a:gd name="T27" fmla="*/ 3 h 134"/>
                      <a:gd name="T28" fmla="*/ 1 w 95"/>
                      <a:gd name="T29" fmla="*/ 2 h 134"/>
                      <a:gd name="T30" fmla="*/ 1 w 95"/>
                      <a:gd name="T31" fmla="*/ 1 h 134"/>
                      <a:gd name="T32" fmla="*/ 0 w 95"/>
                      <a:gd name="T33" fmla="*/ 0 h 134"/>
                      <a:gd name="T34" fmla="*/ 0 w 95"/>
                      <a:gd name="T35" fmla="*/ 1 h 134"/>
                      <a:gd name="T36" fmla="*/ 1 w 95"/>
                      <a:gd name="T37" fmla="*/ 2 h 134"/>
                      <a:gd name="T38" fmla="*/ 1 w 95"/>
                      <a:gd name="T39" fmla="*/ 3 h 134"/>
                      <a:gd name="T40" fmla="*/ 2 w 95"/>
                      <a:gd name="T41" fmla="*/ 4 h 134"/>
                      <a:gd name="T42" fmla="*/ 2 w 95"/>
                      <a:gd name="T43" fmla="*/ 4 h 134"/>
                      <a:gd name="T44" fmla="*/ 3 w 95"/>
                      <a:gd name="T45" fmla="*/ 5 h 134"/>
                      <a:gd name="T46" fmla="*/ 3 w 95"/>
                      <a:gd name="T47" fmla="*/ 6 h 134"/>
                      <a:gd name="T48" fmla="*/ 4 w 95"/>
                      <a:gd name="T49" fmla="*/ 7 h 134"/>
                      <a:gd name="T50" fmla="*/ 5 w 95"/>
                      <a:gd name="T51" fmla="*/ 8 h 134"/>
                      <a:gd name="T52" fmla="*/ 5 w 95"/>
                      <a:gd name="T53" fmla="*/ 9 h 134"/>
                      <a:gd name="T54" fmla="*/ 6 w 95"/>
                      <a:gd name="T55" fmla="*/ 10 h 134"/>
                      <a:gd name="T56" fmla="*/ 7 w 95"/>
                      <a:gd name="T57" fmla="*/ 11 h 134"/>
                      <a:gd name="T58" fmla="*/ 7 w 95"/>
                      <a:gd name="T59" fmla="*/ 12 h 134"/>
                      <a:gd name="T60" fmla="*/ 8 w 95"/>
                      <a:gd name="T61" fmla="*/ 12 h 134"/>
                      <a:gd name="T62" fmla="*/ 8 w 95"/>
                      <a:gd name="T63" fmla="*/ 13 h 134"/>
                      <a:gd name="T64" fmla="*/ 9 w 95"/>
                      <a:gd name="T65" fmla="*/ 13 h 134"/>
                      <a:gd name="T66" fmla="*/ 10 w 95"/>
                      <a:gd name="T67" fmla="*/ 14 h 134"/>
                      <a:gd name="T68" fmla="*/ 10 w 95"/>
                      <a:gd name="T69" fmla="*/ 14 h 134"/>
                      <a:gd name="T70" fmla="*/ 10 w 95"/>
                      <a:gd name="T71" fmla="*/ 14 h 134"/>
                      <a:gd name="T72" fmla="*/ 10 w 95"/>
                      <a:gd name="T73" fmla="*/ 14 h 134"/>
                      <a:gd name="T74" fmla="*/ 10 w 95"/>
                      <a:gd name="T75" fmla="*/ 14 h 134"/>
                      <a:gd name="T76" fmla="*/ 10 w 95"/>
                      <a:gd name="T77" fmla="*/ 14 h 134"/>
                      <a:gd name="T78" fmla="*/ 10 w 95"/>
                      <a:gd name="T79" fmla="*/ 14 h 134"/>
                      <a:gd name="T80" fmla="*/ 10 w 95"/>
                      <a:gd name="T81" fmla="*/ 14 h 134"/>
                      <a:gd name="T82" fmla="*/ 10 w 95"/>
                      <a:gd name="T83" fmla="*/ 14 h 134"/>
                      <a:gd name="T84" fmla="*/ 10 w 95"/>
                      <a:gd name="T85" fmla="*/ 13 h 134"/>
                      <a:gd name="T86" fmla="*/ 10 w 95"/>
                      <a:gd name="T87" fmla="*/ 13 h 134"/>
                      <a:gd name="T88" fmla="*/ 10 w 95"/>
                      <a:gd name="T89" fmla="*/ 13 h 134"/>
                      <a:gd name="T90" fmla="*/ 10 w 95"/>
                      <a:gd name="T91" fmla="*/ 13 h 13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95" h="134">
                        <a:moveTo>
                          <a:pt x="94" y="131"/>
                        </a:moveTo>
                        <a:lnTo>
                          <a:pt x="94" y="131"/>
                        </a:lnTo>
                        <a:lnTo>
                          <a:pt x="91" y="128"/>
                        </a:lnTo>
                        <a:lnTo>
                          <a:pt x="87" y="125"/>
                        </a:lnTo>
                        <a:lnTo>
                          <a:pt x="84" y="122"/>
                        </a:lnTo>
                        <a:lnTo>
                          <a:pt x="80" y="118"/>
                        </a:lnTo>
                        <a:lnTo>
                          <a:pt x="77" y="116"/>
                        </a:lnTo>
                        <a:lnTo>
                          <a:pt x="73" y="111"/>
                        </a:lnTo>
                        <a:lnTo>
                          <a:pt x="70" y="108"/>
                        </a:lnTo>
                        <a:lnTo>
                          <a:pt x="67" y="105"/>
                        </a:lnTo>
                        <a:lnTo>
                          <a:pt x="63" y="101"/>
                        </a:lnTo>
                        <a:lnTo>
                          <a:pt x="60" y="98"/>
                        </a:lnTo>
                        <a:lnTo>
                          <a:pt x="56" y="93"/>
                        </a:lnTo>
                        <a:lnTo>
                          <a:pt x="53" y="90"/>
                        </a:lnTo>
                        <a:lnTo>
                          <a:pt x="51" y="85"/>
                        </a:lnTo>
                        <a:lnTo>
                          <a:pt x="47" y="82"/>
                        </a:lnTo>
                        <a:lnTo>
                          <a:pt x="44" y="77"/>
                        </a:lnTo>
                        <a:lnTo>
                          <a:pt x="42" y="73"/>
                        </a:lnTo>
                        <a:lnTo>
                          <a:pt x="38" y="69"/>
                        </a:lnTo>
                        <a:lnTo>
                          <a:pt x="36" y="65"/>
                        </a:lnTo>
                        <a:lnTo>
                          <a:pt x="33" y="60"/>
                        </a:lnTo>
                        <a:lnTo>
                          <a:pt x="30" y="56"/>
                        </a:lnTo>
                        <a:lnTo>
                          <a:pt x="28" y="51"/>
                        </a:lnTo>
                        <a:lnTo>
                          <a:pt x="25" y="47"/>
                        </a:lnTo>
                        <a:lnTo>
                          <a:pt x="22" y="42"/>
                        </a:lnTo>
                        <a:lnTo>
                          <a:pt x="20" y="38"/>
                        </a:lnTo>
                        <a:lnTo>
                          <a:pt x="18" y="33"/>
                        </a:lnTo>
                        <a:lnTo>
                          <a:pt x="16" y="29"/>
                        </a:lnTo>
                        <a:lnTo>
                          <a:pt x="13" y="24"/>
                        </a:lnTo>
                        <a:lnTo>
                          <a:pt x="11" y="20"/>
                        </a:lnTo>
                        <a:lnTo>
                          <a:pt x="9" y="15"/>
                        </a:lnTo>
                        <a:lnTo>
                          <a:pt x="7" y="9"/>
                        </a:lnTo>
                        <a:lnTo>
                          <a:pt x="4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6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9" y="21"/>
                        </a:lnTo>
                        <a:lnTo>
                          <a:pt x="11" y="25"/>
                        </a:lnTo>
                        <a:lnTo>
                          <a:pt x="13" y="30"/>
                        </a:lnTo>
                        <a:lnTo>
                          <a:pt x="16" y="35"/>
                        </a:lnTo>
                        <a:lnTo>
                          <a:pt x="18" y="40"/>
                        </a:lnTo>
                        <a:lnTo>
                          <a:pt x="20" y="44"/>
                        </a:lnTo>
                        <a:lnTo>
                          <a:pt x="22" y="49"/>
                        </a:lnTo>
                        <a:lnTo>
                          <a:pt x="26" y="54"/>
                        </a:lnTo>
                        <a:lnTo>
                          <a:pt x="28" y="58"/>
                        </a:lnTo>
                        <a:lnTo>
                          <a:pt x="30" y="63"/>
                        </a:lnTo>
                        <a:lnTo>
                          <a:pt x="34" y="67"/>
                        </a:lnTo>
                        <a:lnTo>
                          <a:pt x="37" y="71"/>
                        </a:lnTo>
                        <a:lnTo>
                          <a:pt x="39" y="75"/>
                        </a:lnTo>
                        <a:lnTo>
                          <a:pt x="43" y="80"/>
                        </a:lnTo>
                        <a:lnTo>
                          <a:pt x="45" y="83"/>
                        </a:lnTo>
                        <a:lnTo>
                          <a:pt x="49" y="88"/>
                        </a:lnTo>
                        <a:lnTo>
                          <a:pt x="52" y="92"/>
                        </a:lnTo>
                        <a:lnTo>
                          <a:pt x="55" y="95"/>
                        </a:lnTo>
                        <a:lnTo>
                          <a:pt x="58" y="100"/>
                        </a:lnTo>
                        <a:lnTo>
                          <a:pt x="61" y="103"/>
                        </a:lnTo>
                        <a:lnTo>
                          <a:pt x="64" y="107"/>
                        </a:lnTo>
                        <a:lnTo>
                          <a:pt x="68" y="111"/>
                        </a:lnTo>
                        <a:lnTo>
                          <a:pt x="71" y="115"/>
                        </a:lnTo>
                        <a:lnTo>
                          <a:pt x="75" y="117"/>
                        </a:lnTo>
                        <a:lnTo>
                          <a:pt x="78" y="122"/>
                        </a:lnTo>
                        <a:lnTo>
                          <a:pt x="81" y="125"/>
                        </a:lnTo>
                        <a:lnTo>
                          <a:pt x="85" y="127"/>
                        </a:lnTo>
                        <a:lnTo>
                          <a:pt x="89" y="131"/>
                        </a:lnTo>
                        <a:lnTo>
                          <a:pt x="93" y="134"/>
                        </a:lnTo>
                        <a:lnTo>
                          <a:pt x="94" y="134"/>
                        </a:lnTo>
                        <a:lnTo>
                          <a:pt x="94" y="133"/>
                        </a:lnTo>
                        <a:lnTo>
                          <a:pt x="95" y="133"/>
                        </a:lnTo>
                        <a:lnTo>
                          <a:pt x="95" y="132"/>
                        </a:lnTo>
                        <a:lnTo>
                          <a:pt x="94" y="132"/>
                        </a:lnTo>
                        <a:lnTo>
                          <a:pt x="94" y="13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2" name="Freeform 953"/>
                  <p:cNvSpPr>
                    <a:spLocks/>
                  </p:cNvSpPr>
                  <p:nvPr/>
                </p:nvSpPr>
                <p:spPr bwMode="auto">
                  <a:xfrm>
                    <a:off x="4155" y="1549"/>
                    <a:ext cx="61" cy="30"/>
                  </a:xfrm>
                  <a:custGeom>
                    <a:avLst/>
                    <a:gdLst>
                      <a:gd name="T0" fmla="*/ 19 w 191"/>
                      <a:gd name="T1" fmla="*/ 9 h 95"/>
                      <a:gd name="T2" fmla="*/ 17 w 191"/>
                      <a:gd name="T3" fmla="*/ 9 h 95"/>
                      <a:gd name="T4" fmla="*/ 15 w 191"/>
                      <a:gd name="T5" fmla="*/ 9 h 95"/>
                      <a:gd name="T6" fmla="*/ 14 w 191"/>
                      <a:gd name="T7" fmla="*/ 9 h 95"/>
                      <a:gd name="T8" fmla="*/ 12 w 191"/>
                      <a:gd name="T9" fmla="*/ 9 h 95"/>
                      <a:gd name="T10" fmla="*/ 11 w 191"/>
                      <a:gd name="T11" fmla="*/ 9 h 95"/>
                      <a:gd name="T12" fmla="*/ 10 w 191"/>
                      <a:gd name="T13" fmla="*/ 9 h 95"/>
                      <a:gd name="T14" fmla="*/ 8 w 191"/>
                      <a:gd name="T15" fmla="*/ 8 h 95"/>
                      <a:gd name="T16" fmla="*/ 7 w 191"/>
                      <a:gd name="T17" fmla="*/ 7 h 95"/>
                      <a:gd name="T18" fmla="*/ 6 w 191"/>
                      <a:gd name="T19" fmla="*/ 7 h 95"/>
                      <a:gd name="T20" fmla="*/ 5 w 191"/>
                      <a:gd name="T21" fmla="*/ 6 h 95"/>
                      <a:gd name="T22" fmla="*/ 4 w 191"/>
                      <a:gd name="T23" fmla="*/ 5 h 95"/>
                      <a:gd name="T24" fmla="*/ 4 w 191"/>
                      <a:gd name="T25" fmla="*/ 4 h 95"/>
                      <a:gd name="T26" fmla="*/ 3 w 191"/>
                      <a:gd name="T27" fmla="*/ 3 h 95"/>
                      <a:gd name="T28" fmla="*/ 2 w 191"/>
                      <a:gd name="T29" fmla="*/ 2 h 95"/>
                      <a:gd name="T30" fmla="*/ 1 w 191"/>
                      <a:gd name="T31" fmla="*/ 1 h 95"/>
                      <a:gd name="T32" fmla="*/ 0 w 191"/>
                      <a:gd name="T33" fmla="*/ 0 h 95"/>
                      <a:gd name="T34" fmla="*/ 0 w 191"/>
                      <a:gd name="T35" fmla="*/ 1 h 95"/>
                      <a:gd name="T36" fmla="*/ 1 w 191"/>
                      <a:gd name="T37" fmla="*/ 2 h 95"/>
                      <a:gd name="T38" fmla="*/ 2 w 191"/>
                      <a:gd name="T39" fmla="*/ 3 h 95"/>
                      <a:gd name="T40" fmla="*/ 3 w 191"/>
                      <a:gd name="T41" fmla="*/ 4 h 95"/>
                      <a:gd name="T42" fmla="*/ 4 w 191"/>
                      <a:gd name="T43" fmla="*/ 5 h 95"/>
                      <a:gd name="T44" fmla="*/ 5 w 191"/>
                      <a:gd name="T45" fmla="*/ 6 h 95"/>
                      <a:gd name="T46" fmla="*/ 6 w 191"/>
                      <a:gd name="T47" fmla="*/ 7 h 95"/>
                      <a:gd name="T48" fmla="*/ 6 w 191"/>
                      <a:gd name="T49" fmla="*/ 7 h 95"/>
                      <a:gd name="T50" fmla="*/ 8 w 191"/>
                      <a:gd name="T51" fmla="*/ 8 h 95"/>
                      <a:gd name="T52" fmla="*/ 9 w 191"/>
                      <a:gd name="T53" fmla="*/ 9 h 95"/>
                      <a:gd name="T54" fmla="*/ 10 w 191"/>
                      <a:gd name="T55" fmla="*/ 9 h 95"/>
                      <a:gd name="T56" fmla="*/ 11 w 191"/>
                      <a:gd name="T57" fmla="*/ 9 h 95"/>
                      <a:gd name="T58" fmla="*/ 13 w 191"/>
                      <a:gd name="T59" fmla="*/ 9 h 95"/>
                      <a:gd name="T60" fmla="*/ 14 w 191"/>
                      <a:gd name="T61" fmla="*/ 9 h 95"/>
                      <a:gd name="T62" fmla="*/ 16 w 191"/>
                      <a:gd name="T63" fmla="*/ 9 h 95"/>
                      <a:gd name="T64" fmla="*/ 18 w 191"/>
                      <a:gd name="T65" fmla="*/ 9 h 95"/>
                      <a:gd name="T66" fmla="*/ 19 w 191"/>
                      <a:gd name="T67" fmla="*/ 9 h 95"/>
                      <a:gd name="T68" fmla="*/ 19 w 191"/>
                      <a:gd name="T69" fmla="*/ 9 h 95"/>
                      <a:gd name="T70" fmla="*/ 19 w 191"/>
                      <a:gd name="T71" fmla="*/ 9 h 95"/>
                      <a:gd name="T72" fmla="*/ 19 w 191"/>
                      <a:gd name="T73" fmla="*/ 9 h 95"/>
                      <a:gd name="T74" fmla="*/ 19 w 191"/>
                      <a:gd name="T75" fmla="*/ 9 h 95"/>
                      <a:gd name="T76" fmla="*/ 19 w 191"/>
                      <a:gd name="T77" fmla="*/ 9 h 95"/>
                      <a:gd name="T78" fmla="*/ 19 w 191"/>
                      <a:gd name="T79" fmla="*/ 9 h 95"/>
                      <a:gd name="T80" fmla="*/ 19 w 191"/>
                      <a:gd name="T81" fmla="*/ 9 h 95"/>
                      <a:gd name="T82" fmla="*/ 19 w 191"/>
                      <a:gd name="T83" fmla="*/ 9 h 95"/>
                      <a:gd name="T84" fmla="*/ 19 w 191"/>
                      <a:gd name="T85" fmla="*/ 9 h 95"/>
                      <a:gd name="T86" fmla="*/ 19 w 191"/>
                      <a:gd name="T87" fmla="*/ 9 h 95"/>
                      <a:gd name="T88" fmla="*/ 19 w 191"/>
                      <a:gd name="T89" fmla="*/ 9 h 9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91" h="95">
                        <a:moveTo>
                          <a:pt x="191" y="90"/>
                        </a:moveTo>
                        <a:lnTo>
                          <a:pt x="189" y="89"/>
                        </a:lnTo>
                        <a:lnTo>
                          <a:pt x="179" y="90"/>
                        </a:lnTo>
                        <a:lnTo>
                          <a:pt x="169" y="91"/>
                        </a:lnTo>
                        <a:lnTo>
                          <a:pt x="158" y="91"/>
                        </a:lnTo>
                        <a:lnTo>
                          <a:pt x="151" y="93"/>
                        </a:lnTo>
                        <a:lnTo>
                          <a:pt x="141" y="93"/>
                        </a:lnTo>
                        <a:lnTo>
                          <a:pt x="134" y="91"/>
                        </a:lnTo>
                        <a:lnTo>
                          <a:pt x="126" y="91"/>
                        </a:lnTo>
                        <a:lnTo>
                          <a:pt x="118" y="90"/>
                        </a:lnTo>
                        <a:lnTo>
                          <a:pt x="111" y="89"/>
                        </a:lnTo>
                        <a:lnTo>
                          <a:pt x="104" y="87"/>
                        </a:lnTo>
                        <a:lnTo>
                          <a:pt x="98" y="86"/>
                        </a:lnTo>
                        <a:lnTo>
                          <a:pt x="93" y="84"/>
                        </a:lnTo>
                        <a:lnTo>
                          <a:pt x="86" y="81"/>
                        </a:lnTo>
                        <a:lnTo>
                          <a:pt x="81" y="79"/>
                        </a:lnTo>
                        <a:lnTo>
                          <a:pt x="76" y="76"/>
                        </a:lnTo>
                        <a:lnTo>
                          <a:pt x="71" y="73"/>
                        </a:lnTo>
                        <a:lnTo>
                          <a:pt x="67" y="70"/>
                        </a:lnTo>
                        <a:lnTo>
                          <a:pt x="61" y="67"/>
                        </a:lnTo>
                        <a:lnTo>
                          <a:pt x="58" y="62"/>
                        </a:lnTo>
                        <a:lnTo>
                          <a:pt x="53" y="59"/>
                        </a:lnTo>
                        <a:lnTo>
                          <a:pt x="49" y="55"/>
                        </a:lnTo>
                        <a:lnTo>
                          <a:pt x="44" y="51"/>
                        </a:lnTo>
                        <a:lnTo>
                          <a:pt x="39" y="46"/>
                        </a:lnTo>
                        <a:lnTo>
                          <a:pt x="36" y="42"/>
                        </a:lnTo>
                        <a:lnTo>
                          <a:pt x="32" y="37"/>
                        </a:lnTo>
                        <a:lnTo>
                          <a:pt x="28" y="31"/>
                        </a:lnTo>
                        <a:lnTo>
                          <a:pt x="24" y="27"/>
                        </a:lnTo>
                        <a:lnTo>
                          <a:pt x="19" y="21"/>
                        </a:lnTo>
                        <a:lnTo>
                          <a:pt x="15" y="16"/>
                        </a:lnTo>
                        <a:lnTo>
                          <a:pt x="10" y="11"/>
                        </a:lnTo>
                        <a:lnTo>
                          <a:pt x="5" y="5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4" y="8"/>
                        </a:lnTo>
                        <a:lnTo>
                          <a:pt x="9" y="13"/>
                        </a:lnTo>
                        <a:lnTo>
                          <a:pt x="13" y="18"/>
                        </a:lnTo>
                        <a:lnTo>
                          <a:pt x="18" y="23"/>
                        </a:lnTo>
                        <a:lnTo>
                          <a:pt x="21" y="29"/>
                        </a:lnTo>
                        <a:lnTo>
                          <a:pt x="26" y="34"/>
                        </a:lnTo>
                        <a:lnTo>
                          <a:pt x="30" y="39"/>
                        </a:lnTo>
                        <a:lnTo>
                          <a:pt x="34" y="44"/>
                        </a:lnTo>
                        <a:lnTo>
                          <a:pt x="38" y="48"/>
                        </a:lnTo>
                        <a:lnTo>
                          <a:pt x="43" y="53"/>
                        </a:lnTo>
                        <a:lnTo>
                          <a:pt x="46" y="56"/>
                        </a:lnTo>
                        <a:lnTo>
                          <a:pt x="51" y="61"/>
                        </a:lnTo>
                        <a:lnTo>
                          <a:pt x="55" y="65"/>
                        </a:lnTo>
                        <a:lnTo>
                          <a:pt x="60" y="69"/>
                        </a:lnTo>
                        <a:lnTo>
                          <a:pt x="64" y="72"/>
                        </a:lnTo>
                        <a:lnTo>
                          <a:pt x="70" y="76"/>
                        </a:lnTo>
                        <a:lnTo>
                          <a:pt x="75" y="79"/>
                        </a:lnTo>
                        <a:lnTo>
                          <a:pt x="80" y="81"/>
                        </a:lnTo>
                        <a:lnTo>
                          <a:pt x="86" y="85"/>
                        </a:lnTo>
                        <a:lnTo>
                          <a:pt x="92" y="87"/>
                        </a:lnTo>
                        <a:lnTo>
                          <a:pt x="97" y="88"/>
                        </a:lnTo>
                        <a:lnTo>
                          <a:pt x="104" y="90"/>
                        </a:lnTo>
                        <a:lnTo>
                          <a:pt x="111" y="91"/>
                        </a:lnTo>
                        <a:lnTo>
                          <a:pt x="118" y="94"/>
                        </a:lnTo>
                        <a:lnTo>
                          <a:pt x="126" y="95"/>
                        </a:lnTo>
                        <a:lnTo>
                          <a:pt x="134" y="95"/>
                        </a:lnTo>
                        <a:lnTo>
                          <a:pt x="141" y="95"/>
                        </a:lnTo>
                        <a:lnTo>
                          <a:pt x="151" y="95"/>
                        </a:lnTo>
                        <a:lnTo>
                          <a:pt x="160" y="95"/>
                        </a:lnTo>
                        <a:lnTo>
                          <a:pt x="169" y="95"/>
                        </a:lnTo>
                        <a:lnTo>
                          <a:pt x="179" y="94"/>
                        </a:lnTo>
                        <a:lnTo>
                          <a:pt x="189" y="93"/>
                        </a:lnTo>
                        <a:lnTo>
                          <a:pt x="188" y="91"/>
                        </a:lnTo>
                        <a:lnTo>
                          <a:pt x="189" y="93"/>
                        </a:lnTo>
                        <a:lnTo>
                          <a:pt x="190" y="93"/>
                        </a:lnTo>
                        <a:lnTo>
                          <a:pt x="190" y="91"/>
                        </a:lnTo>
                        <a:lnTo>
                          <a:pt x="191" y="91"/>
                        </a:lnTo>
                        <a:lnTo>
                          <a:pt x="191" y="90"/>
                        </a:lnTo>
                        <a:lnTo>
                          <a:pt x="190" y="90"/>
                        </a:lnTo>
                        <a:lnTo>
                          <a:pt x="190" y="89"/>
                        </a:lnTo>
                        <a:lnTo>
                          <a:pt x="189" y="89"/>
                        </a:lnTo>
                        <a:lnTo>
                          <a:pt x="191" y="9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3" name="Freeform 954"/>
                  <p:cNvSpPr>
                    <a:spLocks/>
                  </p:cNvSpPr>
                  <p:nvPr/>
                </p:nvSpPr>
                <p:spPr bwMode="auto">
                  <a:xfrm>
                    <a:off x="4216" y="1578"/>
                    <a:ext cx="32" cy="23"/>
                  </a:xfrm>
                  <a:custGeom>
                    <a:avLst/>
                    <a:gdLst>
                      <a:gd name="T0" fmla="*/ 10 w 100"/>
                      <a:gd name="T1" fmla="*/ 7 h 75"/>
                      <a:gd name="T2" fmla="*/ 9 w 100"/>
                      <a:gd name="T3" fmla="*/ 7 h 75"/>
                      <a:gd name="T4" fmla="*/ 9 w 100"/>
                      <a:gd name="T5" fmla="*/ 7 h 75"/>
                      <a:gd name="T6" fmla="*/ 8 w 100"/>
                      <a:gd name="T7" fmla="*/ 6 h 75"/>
                      <a:gd name="T8" fmla="*/ 7 w 100"/>
                      <a:gd name="T9" fmla="*/ 6 h 75"/>
                      <a:gd name="T10" fmla="*/ 6 w 100"/>
                      <a:gd name="T11" fmla="*/ 6 h 75"/>
                      <a:gd name="T12" fmla="*/ 6 w 100"/>
                      <a:gd name="T13" fmla="*/ 6 h 75"/>
                      <a:gd name="T14" fmla="*/ 5 w 100"/>
                      <a:gd name="T15" fmla="*/ 5 h 75"/>
                      <a:gd name="T16" fmla="*/ 4 w 100"/>
                      <a:gd name="T17" fmla="*/ 5 h 75"/>
                      <a:gd name="T18" fmla="*/ 4 w 100"/>
                      <a:gd name="T19" fmla="*/ 4 h 75"/>
                      <a:gd name="T20" fmla="*/ 3 w 100"/>
                      <a:gd name="T21" fmla="*/ 4 h 75"/>
                      <a:gd name="T22" fmla="*/ 3 w 100"/>
                      <a:gd name="T23" fmla="*/ 3 h 75"/>
                      <a:gd name="T24" fmla="*/ 2 w 100"/>
                      <a:gd name="T25" fmla="*/ 3 h 75"/>
                      <a:gd name="T26" fmla="*/ 1 w 100"/>
                      <a:gd name="T27" fmla="*/ 2 h 75"/>
                      <a:gd name="T28" fmla="*/ 1 w 100"/>
                      <a:gd name="T29" fmla="*/ 1 h 75"/>
                      <a:gd name="T30" fmla="*/ 1 w 100"/>
                      <a:gd name="T31" fmla="*/ 1 h 75"/>
                      <a:gd name="T32" fmla="*/ 0 w 100"/>
                      <a:gd name="T33" fmla="*/ 0 h 75"/>
                      <a:gd name="T34" fmla="*/ 0 w 100"/>
                      <a:gd name="T35" fmla="*/ 1 h 75"/>
                      <a:gd name="T36" fmla="*/ 1 w 100"/>
                      <a:gd name="T37" fmla="*/ 1 h 75"/>
                      <a:gd name="T38" fmla="*/ 1 w 100"/>
                      <a:gd name="T39" fmla="*/ 2 h 75"/>
                      <a:gd name="T40" fmla="*/ 1 w 100"/>
                      <a:gd name="T41" fmla="*/ 2 h 75"/>
                      <a:gd name="T42" fmla="*/ 2 w 100"/>
                      <a:gd name="T43" fmla="*/ 3 h 75"/>
                      <a:gd name="T44" fmla="*/ 3 w 100"/>
                      <a:gd name="T45" fmla="*/ 4 h 75"/>
                      <a:gd name="T46" fmla="*/ 3 w 100"/>
                      <a:gd name="T47" fmla="*/ 4 h 75"/>
                      <a:gd name="T48" fmla="*/ 4 w 100"/>
                      <a:gd name="T49" fmla="*/ 5 h 75"/>
                      <a:gd name="T50" fmla="*/ 4 w 100"/>
                      <a:gd name="T51" fmla="*/ 5 h 75"/>
                      <a:gd name="T52" fmla="*/ 5 w 100"/>
                      <a:gd name="T53" fmla="*/ 6 h 75"/>
                      <a:gd name="T54" fmla="*/ 6 w 100"/>
                      <a:gd name="T55" fmla="*/ 6 h 75"/>
                      <a:gd name="T56" fmla="*/ 7 w 100"/>
                      <a:gd name="T57" fmla="*/ 6 h 75"/>
                      <a:gd name="T58" fmla="*/ 7 w 100"/>
                      <a:gd name="T59" fmla="*/ 6 h 75"/>
                      <a:gd name="T60" fmla="*/ 8 w 100"/>
                      <a:gd name="T61" fmla="*/ 7 h 75"/>
                      <a:gd name="T62" fmla="*/ 9 w 100"/>
                      <a:gd name="T63" fmla="*/ 7 h 75"/>
                      <a:gd name="T64" fmla="*/ 10 w 100"/>
                      <a:gd name="T65" fmla="*/ 7 h 75"/>
                      <a:gd name="T66" fmla="*/ 10 w 100"/>
                      <a:gd name="T67" fmla="*/ 7 h 75"/>
                      <a:gd name="T68" fmla="*/ 10 w 100"/>
                      <a:gd name="T69" fmla="*/ 7 h 75"/>
                      <a:gd name="T70" fmla="*/ 10 w 100"/>
                      <a:gd name="T71" fmla="*/ 7 h 75"/>
                      <a:gd name="T72" fmla="*/ 10 w 100"/>
                      <a:gd name="T73" fmla="*/ 7 h 75"/>
                      <a:gd name="T74" fmla="*/ 10 w 100"/>
                      <a:gd name="T75" fmla="*/ 7 h 75"/>
                      <a:gd name="T76" fmla="*/ 10 w 100"/>
                      <a:gd name="T77" fmla="*/ 7 h 75"/>
                      <a:gd name="T78" fmla="*/ 10 w 100"/>
                      <a:gd name="T79" fmla="*/ 7 h 75"/>
                      <a:gd name="T80" fmla="*/ 10 w 100"/>
                      <a:gd name="T81" fmla="*/ 7 h 75"/>
                      <a:gd name="T82" fmla="*/ 10 w 100"/>
                      <a:gd name="T83" fmla="*/ 7 h 75"/>
                      <a:gd name="T84" fmla="*/ 10 w 100"/>
                      <a:gd name="T85" fmla="*/ 7 h 75"/>
                      <a:gd name="T86" fmla="*/ 10 w 100"/>
                      <a:gd name="T87" fmla="*/ 7 h 75"/>
                      <a:gd name="T88" fmla="*/ 10 w 100"/>
                      <a:gd name="T89" fmla="*/ 7 h 75"/>
                      <a:gd name="T90" fmla="*/ 10 w 100"/>
                      <a:gd name="T91" fmla="*/ 7 h 7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00" h="75">
                        <a:moveTo>
                          <a:pt x="100" y="74"/>
                        </a:moveTo>
                        <a:lnTo>
                          <a:pt x="99" y="73"/>
                        </a:lnTo>
                        <a:lnTo>
                          <a:pt x="95" y="72"/>
                        </a:lnTo>
                        <a:lnTo>
                          <a:pt x="92" y="72"/>
                        </a:lnTo>
                        <a:lnTo>
                          <a:pt x="87" y="71"/>
                        </a:lnTo>
                        <a:lnTo>
                          <a:pt x="84" y="71"/>
                        </a:lnTo>
                        <a:lnTo>
                          <a:pt x="80" y="70"/>
                        </a:lnTo>
                        <a:lnTo>
                          <a:pt x="77" y="68"/>
                        </a:lnTo>
                        <a:lnTo>
                          <a:pt x="74" y="67"/>
                        </a:lnTo>
                        <a:lnTo>
                          <a:pt x="69" y="65"/>
                        </a:lnTo>
                        <a:lnTo>
                          <a:pt x="66" y="64"/>
                        </a:lnTo>
                        <a:lnTo>
                          <a:pt x="62" y="63"/>
                        </a:lnTo>
                        <a:lnTo>
                          <a:pt x="59" y="60"/>
                        </a:lnTo>
                        <a:lnTo>
                          <a:pt x="56" y="58"/>
                        </a:lnTo>
                        <a:lnTo>
                          <a:pt x="52" y="56"/>
                        </a:lnTo>
                        <a:lnTo>
                          <a:pt x="49" y="55"/>
                        </a:lnTo>
                        <a:lnTo>
                          <a:pt x="45" y="52"/>
                        </a:lnTo>
                        <a:lnTo>
                          <a:pt x="42" y="49"/>
                        </a:lnTo>
                        <a:lnTo>
                          <a:pt x="39" y="47"/>
                        </a:lnTo>
                        <a:lnTo>
                          <a:pt x="35" y="45"/>
                        </a:lnTo>
                        <a:lnTo>
                          <a:pt x="32" y="42"/>
                        </a:lnTo>
                        <a:lnTo>
                          <a:pt x="29" y="39"/>
                        </a:lnTo>
                        <a:lnTo>
                          <a:pt x="26" y="37"/>
                        </a:lnTo>
                        <a:lnTo>
                          <a:pt x="24" y="33"/>
                        </a:lnTo>
                        <a:lnTo>
                          <a:pt x="20" y="31"/>
                        </a:lnTo>
                        <a:lnTo>
                          <a:pt x="18" y="28"/>
                        </a:lnTo>
                        <a:lnTo>
                          <a:pt x="16" y="24"/>
                        </a:lnTo>
                        <a:lnTo>
                          <a:pt x="14" y="21"/>
                        </a:lnTo>
                        <a:lnTo>
                          <a:pt x="11" y="17"/>
                        </a:lnTo>
                        <a:lnTo>
                          <a:pt x="9" y="14"/>
                        </a:lnTo>
                        <a:lnTo>
                          <a:pt x="7" y="11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1" y="5"/>
                        </a:lnTo>
                        <a:lnTo>
                          <a:pt x="3" y="9"/>
                        </a:lnTo>
                        <a:lnTo>
                          <a:pt x="6" y="13"/>
                        </a:lnTo>
                        <a:lnTo>
                          <a:pt x="7" y="16"/>
                        </a:lnTo>
                        <a:lnTo>
                          <a:pt x="9" y="20"/>
                        </a:lnTo>
                        <a:lnTo>
                          <a:pt x="11" y="23"/>
                        </a:lnTo>
                        <a:lnTo>
                          <a:pt x="14" y="26"/>
                        </a:lnTo>
                        <a:lnTo>
                          <a:pt x="16" y="30"/>
                        </a:lnTo>
                        <a:lnTo>
                          <a:pt x="19" y="33"/>
                        </a:lnTo>
                        <a:lnTo>
                          <a:pt x="22" y="35"/>
                        </a:lnTo>
                        <a:lnTo>
                          <a:pt x="25" y="39"/>
                        </a:lnTo>
                        <a:lnTo>
                          <a:pt x="27" y="41"/>
                        </a:lnTo>
                        <a:lnTo>
                          <a:pt x="31" y="45"/>
                        </a:lnTo>
                        <a:lnTo>
                          <a:pt x="34" y="47"/>
                        </a:lnTo>
                        <a:lnTo>
                          <a:pt x="37" y="49"/>
                        </a:lnTo>
                        <a:lnTo>
                          <a:pt x="41" y="52"/>
                        </a:lnTo>
                        <a:lnTo>
                          <a:pt x="44" y="55"/>
                        </a:lnTo>
                        <a:lnTo>
                          <a:pt x="48" y="57"/>
                        </a:lnTo>
                        <a:lnTo>
                          <a:pt x="51" y="59"/>
                        </a:lnTo>
                        <a:lnTo>
                          <a:pt x="54" y="62"/>
                        </a:lnTo>
                        <a:lnTo>
                          <a:pt x="58" y="64"/>
                        </a:lnTo>
                        <a:lnTo>
                          <a:pt x="61" y="65"/>
                        </a:lnTo>
                        <a:lnTo>
                          <a:pt x="65" y="67"/>
                        </a:lnTo>
                        <a:lnTo>
                          <a:pt x="69" y="68"/>
                        </a:lnTo>
                        <a:lnTo>
                          <a:pt x="73" y="70"/>
                        </a:lnTo>
                        <a:lnTo>
                          <a:pt x="76" y="71"/>
                        </a:lnTo>
                        <a:lnTo>
                          <a:pt x="79" y="72"/>
                        </a:lnTo>
                        <a:lnTo>
                          <a:pt x="84" y="73"/>
                        </a:lnTo>
                        <a:lnTo>
                          <a:pt x="87" y="74"/>
                        </a:lnTo>
                        <a:lnTo>
                          <a:pt x="91" y="75"/>
                        </a:lnTo>
                        <a:lnTo>
                          <a:pt x="95" y="75"/>
                        </a:lnTo>
                        <a:lnTo>
                          <a:pt x="99" y="75"/>
                        </a:lnTo>
                        <a:lnTo>
                          <a:pt x="97" y="74"/>
                        </a:lnTo>
                        <a:lnTo>
                          <a:pt x="99" y="75"/>
                        </a:lnTo>
                        <a:lnTo>
                          <a:pt x="100" y="75"/>
                        </a:lnTo>
                        <a:lnTo>
                          <a:pt x="100" y="74"/>
                        </a:lnTo>
                        <a:lnTo>
                          <a:pt x="100" y="73"/>
                        </a:lnTo>
                        <a:lnTo>
                          <a:pt x="99" y="73"/>
                        </a:lnTo>
                        <a:lnTo>
                          <a:pt x="100" y="7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4" name="Freeform 955"/>
                  <p:cNvSpPr>
                    <a:spLocks/>
                  </p:cNvSpPr>
                  <p:nvPr/>
                </p:nvSpPr>
                <p:spPr bwMode="auto">
                  <a:xfrm>
                    <a:off x="4247" y="1601"/>
                    <a:ext cx="9" cy="51"/>
                  </a:xfrm>
                  <a:custGeom>
                    <a:avLst/>
                    <a:gdLst>
                      <a:gd name="T0" fmla="*/ 3 w 30"/>
                      <a:gd name="T1" fmla="*/ 16 h 161"/>
                      <a:gd name="T2" fmla="*/ 2 w 30"/>
                      <a:gd name="T3" fmla="*/ 15 h 161"/>
                      <a:gd name="T4" fmla="*/ 2 w 30"/>
                      <a:gd name="T5" fmla="*/ 14 h 161"/>
                      <a:gd name="T6" fmla="*/ 2 w 30"/>
                      <a:gd name="T7" fmla="*/ 13 h 161"/>
                      <a:gd name="T8" fmla="*/ 2 w 30"/>
                      <a:gd name="T9" fmla="*/ 12 h 161"/>
                      <a:gd name="T10" fmla="*/ 2 w 30"/>
                      <a:gd name="T11" fmla="*/ 11 h 161"/>
                      <a:gd name="T12" fmla="*/ 2 w 30"/>
                      <a:gd name="T13" fmla="*/ 10 h 161"/>
                      <a:gd name="T14" fmla="*/ 2 w 30"/>
                      <a:gd name="T15" fmla="*/ 9 h 161"/>
                      <a:gd name="T16" fmla="*/ 1 w 30"/>
                      <a:gd name="T17" fmla="*/ 8 h 161"/>
                      <a:gd name="T18" fmla="*/ 1 w 30"/>
                      <a:gd name="T19" fmla="*/ 7 h 161"/>
                      <a:gd name="T20" fmla="*/ 1 w 30"/>
                      <a:gd name="T21" fmla="*/ 6 h 161"/>
                      <a:gd name="T22" fmla="*/ 1 w 30"/>
                      <a:gd name="T23" fmla="*/ 5 h 161"/>
                      <a:gd name="T24" fmla="*/ 1 w 30"/>
                      <a:gd name="T25" fmla="*/ 4 h 161"/>
                      <a:gd name="T26" fmla="*/ 1 w 30"/>
                      <a:gd name="T27" fmla="*/ 3 h 161"/>
                      <a:gd name="T28" fmla="*/ 1 w 30"/>
                      <a:gd name="T29" fmla="*/ 2 h 161"/>
                      <a:gd name="T30" fmla="*/ 1 w 30"/>
                      <a:gd name="T31" fmla="*/ 1 h 161"/>
                      <a:gd name="T32" fmla="*/ 0 w 30"/>
                      <a:gd name="T33" fmla="*/ 0 h 161"/>
                      <a:gd name="T34" fmla="*/ 0 w 30"/>
                      <a:gd name="T35" fmla="*/ 1 h 161"/>
                      <a:gd name="T36" fmla="*/ 0 w 30"/>
                      <a:gd name="T37" fmla="*/ 2 h 161"/>
                      <a:gd name="T38" fmla="*/ 1 w 30"/>
                      <a:gd name="T39" fmla="*/ 3 h 161"/>
                      <a:gd name="T40" fmla="*/ 1 w 30"/>
                      <a:gd name="T41" fmla="*/ 3 h 161"/>
                      <a:gd name="T42" fmla="*/ 1 w 30"/>
                      <a:gd name="T43" fmla="*/ 4 h 161"/>
                      <a:gd name="T44" fmla="*/ 1 w 30"/>
                      <a:gd name="T45" fmla="*/ 5 h 161"/>
                      <a:gd name="T46" fmla="*/ 1 w 30"/>
                      <a:gd name="T47" fmla="*/ 7 h 161"/>
                      <a:gd name="T48" fmla="*/ 1 w 30"/>
                      <a:gd name="T49" fmla="*/ 8 h 161"/>
                      <a:gd name="T50" fmla="*/ 1 w 30"/>
                      <a:gd name="T51" fmla="*/ 9 h 161"/>
                      <a:gd name="T52" fmla="*/ 1 w 30"/>
                      <a:gd name="T53" fmla="*/ 10 h 161"/>
                      <a:gd name="T54" fmla="*/ 2 w 30"/>
                      <a:gd name="T55" fmla="*/ 11 h 161"/>
                      <a:gd name="T56" fmla="*/ 2 w 30"/>
                      <a:gd name="T57" fmla="*/ 12 h 161"/>
                      <a:gd name="T58" fmla="*/ 2 w 30"/>
                      <a:gd name="T59" fmla="*/ 13 h 161"/>
                      <a:gd name="T60" fmla="*/ 2 w 30"/>
                      <a:gd name="T61" fmla="*/ 14 h 161"/>
                      <a:gd name="T62" fmla="*/ 2 w 30"/>
                      <a:gd name="T63" fmla="*/ 15 h 161"/>
                      <a:gd name="T64" fmla="*/ 2 w 30"/>
                      <a:gd name="T65" fmla="*/ 16 h 161"/>
                      <a:gd name="T66" fmla="*/ 2 w 30"/>
                      <a:gd name="T67" fmla="*/ 16 h 161"/>
                      <a:gd name="T68" fmla="*/ 2 w 30"/>
                      <a:gd name="T69" fmla="*/ 16 h 161"/>
                      <a:gd name="T70" fmla="*/ 2 w 30"/>
                      <a:gd name="T71" fmla="*/ 16 h 161"/>
                      <a:gd name="T72" fmla="*/ 2 w 30"/>
                      <a:gd name="T73" fmla="*/ 16 h 161"/>
                      <a:gd name="T74" fmla="*/ 2 w 30"/>
                      <a:gd name="T75" fmla="*/ 16 h 161"/>
                      <a:gd name="T76" fmla="*/ 2 w 30"/>
                      <a:gd name="T77" fmla="*/ 16 h 161"/>
                      <a:gd name="T78" fmla="*/ 2 w 30"/>
                      <a:gd name="T79" fmla="*/ 16 h 161"/>
                      <a:gd name="T80" fmla="*/ 3 w 30"/>
                      <a:gd name="T81" fmla="*/ 16 h 161"/>
                      <a:gd name="T82" fmla="*/ 3 w 30"/>
                      <a:gd name="T83" fmla="*/ 16 h 161"/>
                      <a:gd name="T84" fmla="*/ 3 w 30"/>
                      <a:gd name="T85" fmla="*/ 16 h 161"/>
                      <a:gd name="T86" fmla="*/ 3 w 30"/>
                      <a:gd name="T87" fmla="*/ 16 h 161"/>
                      <a:gd name="T88" fmla="*/ 3 w 30"/>
                      <a:gd name="T89" fmla="*/ 16 h 161"/>
                      <a:gd name="T90" fmla="*/ 3 w 30"/>
                      <a:gd name="T91" fmla="*/ 16 h 161"/>
                      <a:gd name="T92" fmla="*/ 3 w 30"/>
                      <a:gd name="T93" fmla="*/ 16 h 16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0" h="161">
                        <a:moveTo>
                          <a:pt x="29" y="159"/>
                        </a:moveTo>
                        <a:lnTo>
                          <a:pt x="29" y="159"/>
                        </a:lnTo>
                        <a:lnTo>
                          <a:pt x="28" y="154"/>
                        </a:lnTo>
                        <a:lnTo>
                          <a:pt x="27" y="150"/>
                        </a:lnTo>
                        <a:lnTo>
                          <a:pt x="25" y="145"/>
                        </a:lnTo>
                        <a:lnTo>
                          <a:pt x="24" y="139"/>
                        </a:lnTo>
                        <a:lnTo>
                          <a:pt x="23" y="135"/>
                        </a:lnTo>
                        <a:lnTo>
                          <a:pt x="22" y="130"/>
                        </a:lnTo>
                        <a:lnTo>
                          <a:pt x="21" y="125"/>
                        </a:lnTo>
                        <a:lnTo>
                          <a:pt x="20" y="120"/>
                        </a:lnTo>
                        <a:lnTo>
                          <a:pt x="20" y="116"/>
                        </a:lnTo>
                        <a:lnTo>
                          <a:pt x="19" y="111"/>
                        </a:lnTo>
                        <a:lnTo>
                          <a:pt x="17" y="105"/>
                        </a:lnTo>
                        <a:lnTo>
                          <a:pt x="17" y="101"/>
                        </a:lnTo>
                        <a:lnTo>
                          <a:pt x="16" y="95"/>
                        </a:lnTo>
                        <a:lnTo>
                          <a:pt x="15" y="91"/>
                        </a:lnTo>
                        <a:lnTo>
                          <a:pt x="15" y="85"/>
                        </a:lnTo>
                        <a:lnTo>
                          <a:pt x="14" y="80"/>
                        </a:lnTo>
                        <a:lnTo>
                          <a:pt x="14" y="76"/>
                        </a:lnTo>
                        <a:lnTo>
                          <a:pt x="13" y="70"/>
                        </a:lnTo>
                        <a:lnTo>
                          <a:pt x="12" y="66"/>
                        </a:lnTo>
                        <a:lnTo>
                          <a:pt x="12" y="60"/>
                        </a:lnTo>
                        <a:lnTo>
                          <a:pt x="11" y="55"/>
                        </a:lnTo>
                        <a:lnTo>
                          <a:pt x="11" y="50"/>
                        </a:lnTo>
                        <a:lnTo>
                          <a:pt x="10" y="45"/>
                        </a:lnTo>
                        <a:lnTo>
                          <a:pt x="10" y="40"/>
                        </a:lnTo>
                        <a:lnTo>
                          <a:pt x="8" y="35"/>
                        </a:lnTo>
                        <a:lnTo>
                          <a:pt x="7" y="31"/>
                        </a:lnTo>
                        <a:lnTo>
                          <a:pt x="7" y="25"/>
                        </a:lnTo>
                        <a:lnTo>
                          <a:pt x="6" y="20"/>
                        </a:lnTo>
                        <a:lnTo>
                          <a:pt x="6" y="15"/>
                        </a:lnTo>
                        <a:lnTo>
                          <a:pt x="5" y="10"/>
                        </a:lnTo>
                        <a:lnTo>
                          <a:pt x="4" y="4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2" y="6"/>
                        </a:lnTo>
                        <a:lnTo>
                          <a:pt x="3" y="10"/>
                        </a:lnTo>
                        <a:lnTo>
                          <a:pt x="3" y="16"/>
                        </a:lnTo>
                        <a:lnTo>
                          <a:pt x="4" y="20"/>
                        </a:lnTo>
                        <a:lnTo>
                          <a:pt x="5" y="26"/>
                        </a:lnTo>
                        <a:lnTo>
                          <a:pt x="5" y="31"/>
                        </a:lnTo>
                        <a:lnTo>
                          <a:pt x="6" y="36"/>
                        </a:lnTo>
                        <a:lnTo>
                          <a:pt x="6" y="41"/>
                        </a:lnTo>
                        <a:lnTo>
                          <a:pt x="7" y="45"/>
                        </a:lnTo>
                        <a:lnTo>
                          <a:pt x="7" y="51"/>
                        </a:lnTo>
                        <a:lnTo>
                          <a:pt x="8" y="55"/>
                        </a:lnTo>
                        <a:lnTo>
                          <a:pt x="10" y="61"/>
                        </a:lnTo>
                        <a:lnTo>
                          <a:pt x="10" y="66"/>
                        </a:lnTo>
                        <a:lnTo>
                          <a:pt x="11" y="71"/>
                        </a:lnTo>
                        <a:lnTo>
                          <a:pt x="11" y="76"/>
                        </a:lnTo>
                        <a:lnTo>
                          <a:pt x="12" y="80"/>
                        </a:lnTo>
                        <a:lnTo>
                          <a:pt x="12" y="86"/>
                        </a:lnTo>
                        <a:lnTo>
                          <a:pt x="13" y="91"/>
                        </a:lnTo>
                        <a:lnTo>
                          <a:pt x="14" y="96"/>
                        </a:lnTo>
                        <a:lnTo>
                          <a:pt x="15" y="101"/>
                        </a:lnTo>
                        <a:lnTo>
                          <a:pt x="15" y="106"/>
                        </a:lnTo>
                        <a:lnTo>
                          <a:pt x="16" y="111"/>
                        </a:lnTo>
                        <a:lnTo>
                          <a:pt x="17" y="116"/>
                        </a:lnTo>
                        <a:lnTo>
                          <a:pt x="19" y="121"/>
                        </a:lnTo>
                        <a:lnTo>
                          <a:pt x="19" y="126"/>
                        </a:lnTo>
                        <a:lnTo>
                          <a:pt x="20" y="131"/>
                        </a:lnTo>
                        <a:lnTo>
                          <a:pt x="21" y="136"/>
                        </a:lnTo>
                        <a:lnTo>
                          <a:pt x="22" y="140"/>
                        </a:lnTo>
                        <a:lnTo>
                          <a:pt x="23" y="145"/>
                        </a:lnTo>
                        <a:lnTo>
                          <a:pt x="24" y="151"/>
                        </a:lnTo>
                        <a:lnTo>
                          <a:pt x="25" y="155"/>
                        </a:lnTo>
                        <a:lnTo>
                          <a:pt x="27" y="160"/>
                        </a:lnTo>
                        <a:lnTo>
                          <a:pt x="28" y="160"/>
                        </a:lnTo>
                        <a:lnTo>
                          <a:pt x="28" y="161"/>
                        </a:lnTo>
                        <a:lnTo>
                          <a:pt x="29" y="161"/>
                        </a:lnTo>
                        <a:lnTo>
                          <a:pt x="29" y="160"/>
                        </a:lnTo>
                        <a:lnTo>
                          <a:pt x="30" y="160"/>
                        </a:lnTo>
                        <a:lnTo>
                          <a:pt x="29" y="160"/>
                        </a:lnTo>
                        <a:lnTo>
                          <a:pt x="29" y="159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5" name="Freeform 956"/>
                  <p:cNvSpPr>
                    <a:spLocks/>
                  </p:cNvSpPr>
                  <p:nvPr/>
                </p:nvSpPr>
                <p:spPr bwMode="auto">
                  <a:xfrm>
                    <a:off x="4256" y="1652"/>
                    <a:ext cx="8" cy="77"/>
                  </a:xfrm>
                  <a:custGeom>
                    <a:avLst/>
                    <a:gdLst>
                      <a:gd name="T0" fmla="*/ 2 w 27"/>
                      <a:gd name="T1" fmla="*/ 24 h 249"/>
                      <a:gd name="T2" fmla="*/ 2 w 27"/>
                      <a:gd name="T3" fmla="*/ 22 h 249"/>
                      <a:gd name="T4" fmla="*/ 1 w 27"/>
                      <a:gd name="T5" fmla="*/ 21 h 249"/>
                      <a:gd name="T6" fmla="*/ 1 w 27"/>
                      <a:gd name="T7" fmla="*/ 19 h 249"/>
                      <a:gd name="T8" fmla="*/ 1 w 27"/>
                      <a:gd name="T9" fmla="*/ 18 h 249"/>
                      <a:gd name="T10" fmla="*/ 1 w 27"/>
                      <a:gd name="T11" fmla="*/ 17 h 249"/>
                      <a:gd name="T12" fmla="*/ 1 w 27"/>
                      <a:gd name="T13" fmla="*/ 15 h 249"/>
                      <a:gd name="T14" fmla="*/ 1 w 27"/>
                      <a:gd name="T15" fmla="*/ 14 h 249"/>
                      <a:gd name="T16" fmla="*/ 1 w 27"/>
                      <a:gd name="T17" fmla="*/ 12 h 249"/>
                      <a:gd name="T18" fmla="*/ 1 w 27"/>
                      <a:gd name="T19" fmla="*/ 11 h 249"/>
                      <a:gd name="T20" fmla="*/ 1 w 27"/>
                      <a:gd name="T21" fmla="*/ 9 h 249"/>
                      <a:gd name="T22" fmla="*/ 1 w 27"/>
                      <a:gd name="T23" fmla="*/ 7 h 249"/>
                      <a:gd name="T24" fmla="*/ 1 w 27"/>
                      <a:gd name="T25" fmla="*/ 6 h 249"/>
                      <a:gd name="T26" fmla="*/ 1 w 27"/>
                      <a:gd name="T27" fmla="*/ 5 h 249"/>
                      <a:gd name="T28" fmla="*/ 1 w 27"/>
                      <a:gd name="T29" fmla="*/ 3 h 249"/>
                      <a:gd name="T30" fmla="*/ 0 w 27"/>
                      <a:gd name="T31" fmla="*/ 2 h 249"/>
                      <a:gd name="T32" fmla="*/ 0 w 27"/>
                      <a:gd name="T33" fmla="*/ 0 h 249"/>
                      <a:gd name="T34" fmla="*/ 0 w 27"/>
                      <a:gd name="T35" fmla="*/ 1 h 249"/>
                      <a:gd name="T36" fmla="*/ 0 w 27"/>
                      <a:gd name="T37" fmla="*/ 2 h 249"/>
                      <a:gd name="T38" fmla="*/ 0 w 27"/>
                      <a:gd name="T39" fmla="*/ 4 h 249"/>
                      <a:gd name="T40" fmla="*/ 0 w 27"/>
                      <a:gd name="T41" fmla="*/ 5 h 249"/>
                      <a:gd name="T42" fmla="*/ 0 w 27"/>
                      <a:gd name="T43" fmla="*/ 7 h 249"/>
                      <a:gd name="T44" fmla="*/ 0 w 27"/>
                      <a:gd name="T45" fmla="*/ 8 h 249"/>
                      <a:gd name="T46" fmla="*/ 0 w 27"/>
                      <a:gd name="T47" fmla="*/ 10 h 249"/>
                      <a:gd name="T48" fmla="*/ 0 w 27"/>
                      <a:gd name="T49" fmla="*/ 11 h 249"/>
                      <a:gd name="T50" fmla="*/ 0 w 27"/>
                      <a:gd name="T51" fmla="*/ 13 h 249"/>
                      <a:gd name="T52" fmla="*/ 0 w 27"/>
                      <a:gd name="T53" fmla="*/ 15 h 249"/>
                      <a:gd name="T54" fmla="*/ 0 w 27"/>
                      <a:gd name="T55" fmla="*/ 16 h 249"/>
                      <a:gd name="T56" fmla="*/ 1 w 27"/>
                      <a:gd name="T57" fmla="*/ 17 h 249"/>
                      <a:gd name="T58" fmla="*/ 1 w 27"/>
                      <a:gd name="T59" fmla="*/ 19 h 249"/>
                      <a:gd name="T60" fmla="*/ 1 w 27"/>
                      <a:gd name="T61" fmla="*/ 20 h 249"/>
                      <a:gd name="T62" fmla="*/ 1 w 27"/>
                      <a:gd name="T63" fmla="*/ 22 h 249"/>
                      <a:gd name="T64" fmla="*/ 2 w 27"/>
                      <a:gd name="T65" fmla="*/ 23 h 249"/>
                      <a:gd name="T66" fmla="*/ 2 w 27"/>
                      <a:gd name="T67" fmla="*/ 24 h 249"/>
                      <a:gd name="T68" fmla="*/ 2 w 27"/>
                      <a:gd name="T69" fmla="*/ 24 h 249"/>
                      <a:gd name="T70" fmla="*/ 2 w 27"/>
                      <a:gd name="T71" fmla="*/ 24 h 249"/>
                      <a:gd name="T72" fmla="*/ 2 w 27"/>
                      <a:gd name="T73" fmla="*/ 24 h 249"/>
                      <a:gd name="T74" fmla="*/ 2 w 27"/>
                      <a:gd name="T75" fmla="*/ 24 h 249"/>
                      <a:gd name="T76" fmla="*/ 2 w 27"/>
                      <a:gd name="T77" fmla="*/ 24 h 249"/>
                      <a:gd name="T78" fmla="*/ 2 w 27"/>
                      <a:gd name="T79" fmla="*/ 24 h 249"/>
                      <a:gd name="T80" fmla="*/ 2 w 27"/>
                      <a:gd name="T81" fmla="*/ 24 h 249"/>
                      <a:gd name="T82" fmla="*/ 2 w 27"/>
                      <a:gd name="T83" fmla="*/ 24 h 249"/>
                      <a:gd name="T84" fmla="*/ 2 w 27"/>
                      <a:gd name="T85" fmla="*/ 24 h 249"/>
                      <a:gd name="T86" fmla="*/ 2 w 27"/>
                      <a:gd name="T87" fmla="*/ 24 h 249"/>
                      <a:gd name="T88" fmla="*/ 2 w 27"/>
                      <a:gd name="T89" fmla="*/ 24 h 249"/>
                      <a:gd name="T90" fmla="*/ 2 w 27"/>
                      <a:gd name="T91" fmla="*/ 24 h 249"/>
                      <a:gd name="T92" fmla="*/ 2 w 27"/>
                      <a:gd name="T93" fmla="*/ 24 h 24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7" h="249">
                        <a:moveTo>
                          <a:pt x="27" y="247"/>
                        </a:moveTo>
                        <a:lnTo>
                          <a:pt x="27" y="247"/>
                        </a:lnTo>
                        <a:lnTo>
                          <a:pt x="23" y="240"/>
                        </a:lnTo>
                        <a:lnTo>
                          <a:pt x="21" y="233"/>
                        </a:lnTo>
                        <a:lnTo>
                          <a:pt x="18" y="226"/>
                        </a:lnTo>
                        <a:lnTo>
                          <a:pt x="16" y="218"/>
                        </a:lnTo>
                        <a:lnTo>
                          <a:pt x="14" y="212"/>
                        </a:lnTo>
                        <a:lnTo>
                          <a:pt x="12" y="204"/>
                        </a:lnTo>
                        <a:lnTo>
                          <a:pt x="11" y="197"/>
                        </a:lnTo>
                        <a:lnTo>
                          <a:pt x="10" y="189"/>
                        </a:lnTo>
                        <a:lnTo>
                          <a:pt x="9" y="182"/>
                        </a:lnTo>
                        <a:lnTo>
                          <a:pt x="8" y="174"/>
                        </a:lnTo>
                        <a:lnTo>
                          <a:pt x="8" y="166"/>
                        </a:lnTo>
                        <a:lnTo>
                          <a:pt x="6" y="158"/>
                        </a:lnTo>
                        <a:lnTo>
                          <a:pt x="6" y="152"/>
                        </a:lnTo>
                        <a:lnTo>
                          <a:pt x="6" y="144"/>
                        </a:lnTo>
                        <a:lnTo>
                          <a:pt x="6" y="136"/>
                        </a:lnTo>
                        <a:lnTo>
                          <a:pt x="6" y="128"/>
                        </a:lnTo>
                        <a:lnTo>
                          <a:pt x="6" y="119"/>
                        </a:lnTo>
                        <a:lnTo>
                          <a:pt x="6" y="112"/>
                        </a:lnTo>
                        <a:lnTo>
                          <a:pt x="6" y="104"/>
                        </a:lnTo>
                        <a:lnTo>
                          <a:pt x="8" y="95"/>
                        </a:lnTo>
                        <a:lnTo>
                          <a:pt x="8" y="87"/>
                        </a:lnTo>
                        <a:lnTo>
                          <a:pt x="8" y="79"/>
                        </a:lnTo>
                        <a:lnTo>
                          <a:pt x="8" y="71"/>
                        </a:lnTo>
                        <a:lnTo>
                          <a:pt x="8" y="63"/>
                        </a:lnTo>
                        <a:lnTo>
                          <a:pt x="8" y="55"/>
                        </a:lnTo>
                        <a:lnTo>
                          <a:pt x="6" y="47"/>
                        </a:lnTo>
                        <a:lnTo>
                          <a:pt x="6" y="39"/>
                        </a:lnTo>
                        <a:lnTo>
                          <a:pt x="6" y="31"/>
                        </a:lnTo>
                        <a:lnTo>
                          <a:pt x="5" y="23"/>
                        </a:lnTo>
                        <a:lnTo>
                          <a:pt x="4" y="16"/>
                        </a:lnTo>
                        <a:lnTo>
                          <a:pt x="3" y="8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1" y="8"/>
                        </a:lnTo>
                        <a:lnTo>
                          <a:pt x="2" y="16"/>
                        </a:lnTo>
                        <a:lnTo>
                          <a:pt x="3" y="23"/>
                        </a:lnTo>
                        <a:lnTo>
                          <a:pt x="4" y="31"/>
                        </a:lnTo>
                        <a:lnTo>
                          <a:pt x="4" y="39"/>
                        </a:lnTo>
                        <a:lnTo>
                          <a:pt x="4" y="47"/>
                        </a:lnTo>
                        <a:lnTo>
                          <a:pt x="5" y="55"/>
                        </a:lnTo>
                        <a:lnTo>
                          <a:pt x="5" y="63"/>
                        </a:lnTo>
                        <a:lnTo>
                          <a:pt x="5" y="71"/>
                        </a:lnTo>
                        <a:lnTo>
                          <a:pt x="5" y="79"/>
                        </a:lnTo>
                        <a:lnTo>
                          <a:pt x="4" y="87"/>
                        </a:lnTo>
                        <a:lnTo>
                          <a:pt x="4" y="95"/>
                        </a:lnTo>
                        <a:lnTo>
                          <a:pt x="4" y="103"/>
                        </a:lnTo>
                        <a:lnTo>
                          <a:pt x="4" y="112"/>
                        </a:lnTo>
                        <a:lnTo>
                          <a:pt x="4" y="119"/>
                        </a:lnTo>
                        <a:lnTo>
                          <a:pt x="4" y="128"/>
                        </a:lnTo>
                        <a:lnTo>
                          <a:pt x="4" y="136"/>
                        </a:lnTo>
                        <a:lnTo>
                          <a:pt x="4" y="144"/>
                        </a:lnTo>
                        <a:lnTo>
                          <a:pt x="4" y="152"/>
                        </a:lnTo>
                        <a:lnTo>
                          <a:pt x="4" y="160"/>
                        </a:lnTo>
                        <a:lnTo>
                          <a:pt x="5" y="166"/>
                        </a:lnTo>
                        <a:lnTo>
                          <a:pt x="5" y="174"/>
                        </a:lnTo>
                        <a:lnTo>
                          <a:pt x="6" y="182"/>
                        </a:lnTo>
                        <a:lnTo>
                          <a:pt x="8" y="190"/>
                        </a:lnTo>
                        <a:lnTo>
                          <a:pt x="9" y="198"/>
                        </a:lnTo>
                        <a:lnTo>
                          <a:pt x="10" y="205"/>
                        </a:lnTo>
                        <a:lnTo>
                          <a:pt x="11" y="213"/>
                        </a:lnTo>
                        <a:lnTo>
                          <a:pt x="13" y="220"/>
                        </a:lnTo>
                        <a:lnTo>
                          <a:pt x="16" y="228"/>
                        </a:lnTo>
                        <a:lnTo>
                          <a:pt x="18" y="234"/>
                        </a:lnTo>
                        <a:lnTo>
                          <a:pt x="21" y="241"/>
                        </a:lnTo>
                        <a:lnTo>
                          <a:pt x="25" y="248"/>
                        </a:lnTo>
                        <a:lnTo>
                          <a:pt x="25" y="249"/>
                        </a:lnTo>
                        <a:lnTo>
                          <a:pt x="26" y="249"/>
                        </a:lnTo>
                        <a:lnTo>
                          <a:pt x="27" y="249"/>
                        </a:lnTo>
                        <a:lnTo>
                          <a:pt x="27" y="248"/>
                        </a:lnTo>
                        <a:lnTo>
                          <a:pt x="27" y="247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6" name="Freeform 957"/>
                  <p:cNvSpPr>
                    <a:spLocks/>
                  </p:cNvSpPr>
                  <p:nvPr/>
                </p:nvSpPr>
                <p:spPr bwMode="auto">
                  <a:xfrm>
                    <a:off x="4263" y="1729"/>
                    <a:ext cx="5" cy="65"/>
                  </a:xfrm>
                  <a:custGeom>
                    <a:avLst/>
                    <a:gdLst>
                      <a:gd name="T0" fmla="*/ 0 w 16"/>
                      <a:gd name="T1" fmla="*/ 21 h 206"/>
                      <a:gd name="T2" fmla="*/ 1 w 16"/>
                      <a:gd name="T3" fmla="*/ 19 h 206"/>
                      <a:gd name="T4" fmla="*/ 1 w 16"/>
                      <a:gd name="T5" fmla="*/ 18 h 206"/>
                      <a:gd name="T6" fmla="*/ 1 w 16"/>
                      <a:gd name="T7" fmla="*/ 17 h 206"/>
                      <a:gd name="T8" fmla="*/ 2 w 16"/>
                      <a:gd name="T9" fmla="*/ 15 h 206"/>
                      <a:gd name="T10" fmla="*/ 2 w 16"/>
                      <a:gd name="T11" fmla="*/ 14 h 206"/>
                      <a:gd name="T12" fmla="*/ 2 w 16"/>
                      <a:gd name="T13" fmla="*/ 13 h 206"/>
                      <a:gd name="T14" fmla="*/ 2 w 16"/>
                      <a:gd name="T15" fmla="*/ 12 h 206"/>
                      <a:gd name="T16" fmla="*/ 2 w 16"/>
                      <a:gd name="T17" fmla="*/ 10 h 206"/>
                      <a:gd name="T18" fmla="*/ 2 w 16"/>
                      <a:gd name="T19" fmla="*/ 9 h 206"/>
                      <a:gd name="T20" fmla="*/ 1 w 16"/>
                      <a:gd name="T21" fmla="*/ 8 h 206"/>
                      <a:gd name="T22" fmla="*/ 1 w 16"/>
                      <a:gd name="T23" fmla="*/ 6 h 206"/>
                      <a:gd name="T24" fmla="*/ 1 w 16"/>
                      <a:gd name="T25" fmla="*/ 5 h 206"/>
                      <a:gd name="T26" fmla="*/ 1 w 16"/>
                      <a:gd name="T27" fmla="*/ 4 h 206"/>
                      <a:gd name="T28" fmla="*/ 1 w 16"/>
                      <a:gd name="T29" fmla="*/ 3 h 206"/>
                      <a:gd name="T30" fmla="*/ 1 w 16"/>
                      <a:gd name="T31" fmla="*/ 1 h 206"/>
                      <a:gd name="T32" fmla="*/ 1 w 16"/>
                      <a:gd name="T33" fmla="*/ 0 h 206"/>
                      <a:gd name="T34" fmla="*/ 0 w 16"/>
                      <a:gd name="T35" fmla="*/ 1 h 206"/>
                      <a:gd name="T36" fmla="*/ 1 w 16"/>
                      <a:gd name="T37" fmla="*/ 2 h 206"/>
                      <a:gd name="T38" fmla="*/ 1 w 16"/>
                      <a:gd name="T39" fmla="*/ 3 h 206"/>
                      <a:gd name="T40" fmla="*/ 1 w 16"/>
                      <a:gd name="T41" fmla="*/ 4 h 206"/>
                      <a:gd name="T42" fmla="*/ 1 w 16"/>
                      <a:gd name="T43" fmla="*/ 6 h 206"/>
                      <a:gd name="T44" fmla="*/ 1 w 16"/>
                      <a:gd name="T45" fmla="*/ 7 h 206"/>
                      <a:gd name="T46" fmla="*/ 1 w 16"/>
                      <a:gd name="T47" fmla="*/ 9 h 206"/>
                      <a:gd name="T48" fmla="*/ 1 w 16"/>
                      <a:gd name="T49" fmla="*/ 9 h 206"/>
                      <a:gd name="T50" fmla="*/ 1 w 16"/>
                      <a:gd name="T51" fmla="*/ 11 h 206"/>
                      <a:gd name="T52" fmla="*/ 1 w 16"/>
                      <a:gd name="T53" fmla="*/ 12 h 206"/>
                      <a:gd name="T54" fmla="*/ 1 w 16"/>
                      <a:gd name="T55" fmla="*/ 14 h 206"/>
                      <a:gd name="T56" fmla="*/ 1 w 16"/>
                      <a:gd name="T57" fmla="*/ 15 h 206"/>
                      <a:gd name="T58" fmla="*/ 1 w 16"/>
                      <a:gd name="T59" fmla="*/ 16 h 206"/>
                      <a:gd name="T60" fmla="*/ 1 w 16"/>
                      <a:gd name="T61" fmla="*/ 17 h 206"/>
                      <a:gd name="T62" fmla="*/ 1 w 16"/>
                      <a:gd name="T63" fmla="*/ 19 h 206"/>
                      <a:gd name="T64" fmla="*/ 0 w 16"/>
                      <a:gd name="T65" fmla="*/ 20 h 206"/>
                      <a:gd name="T66" fmla="*/ 0 w 16"/>
                      <a:gd name="T67" fmla="*/ 20 h 206"/>
                      <a:gd name="T68" fmla="*/ 0 w 16"/>
                      <a:gd name="T69" fmla="*/ 21 h 206"/>
                      <a:gd name="T70" fmla="*/ 0 w 16"/>
                      <a:gd name="T71" fmla="*/ 21 h 206"/>
                      <a:gd name="T72" fmla="*/ 0 w 16"/>
                      <a:gd name="T73" fmla="*/ 21 h 206"/>
                      <a:gd name="T74" fmla="*/ 0 w 16"/>
                      <a:gd name="T75" fmla="*/ 21 h 206"/>
                      <a:gd name="T76" fmla="*/ 0 w 16"/>
                      <a:gd name="T77" fmla="*/ 21 h 206"/>
                      <a:gd name="T78" fmla="*/ 0 w 16"/>
                      <a:gd name="T79" fmla="*/ 21 h 206"/>
                      <a:gd name="T80" fmla="*/ 0 w 16"/>
                      <a:gd name="T81" fmla="*/ 21 h 206"/>
                      <a:gd name="T82" fmla="*/ 0 w 16"/>
                      <a:gd name="T83" fmla="*/ 21 h 206"/>
                      <a:gd name="T84" fmla="*/ 0 w 16"/>
                      <a:gd name="T85" fmla="*/ 21 h 206"/>
                      <a:gd name="T86" fmla="*/ 0 w 16"/>
                      <a:gd name="T87" fmla="*/ 21 h 206"/>
                      <a:gd name="T88" fmla="*/ 0 w 16"/>
                      <a:gd name="T89" fmla="*/ 21 h 206"/>
                      <a:gd name="T90" fmla="*/ 0 w 16"/>
                      <a:gd name="T91" fmla="*/ 21 h 20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6" h="206">
                        <a:moveTo>
                          <a:pt x="3" y="206"/>
                        </a:moveTo>
                        <a:lnTo>
                          <a:pt x="3" y="206"/>
                        </a:lnTo>
                        <a:lnTo>
                          <a:pt x="5" y="199"/>
                        </a:lnTo>
                        <a:lnTo>
                          <a:pt x="7" y="193"/>
                        </a:lnTo>
                        <a:lnTo>
                          <a:pt x="8" y="187"/>
                        </a:lnTo>
                        <a:lnTo>
                          <a:pt x="11" y="180"/>
                        </a:lnTo>
                        <a:lnTo>
                          <a:pt x="12" y="175"/>
                        </a:lnTo>
                        <a:lnTo>
                          <a:pt x="13" y="168"/>
                        </a:lnTo>
                        <a:lnTo>
                          <a:pt x="14" y="161"/>
                        </a:lnTo>
                        <a:lnTo>
                          <a:pt x="15" y="154"/>
                        </a:lnTo>
                        <a:lnTo>
                          <a:pt x="15" y="148"/>
                        </a:lnTo>
                        <a:lnTo>
                          <a:pt x="15" y="142"/>
                        </a:lnTo>
                        <a:lnTo>
                          <a:pt x="16" y="135"/>
                        </a:lnTo>
                        <a:lnTo>
                          <a:pt x="16" y="129"/>
                        </a:lnTo>
                        <a:lnTo>
                          <a:pt x="16" y="122"/>
                        </a:lnTo>
                        <a:lnTo>
                          <a:pt x="16" y="116"/>
                        </a:lnTo>
                        <a:lnTo>
                          <a:pt x="16" y="109"/>
                        </a:lnTo>
                        <a:lnTo>
                          <a:pt x="16" y="103"/>
                        </a:lnTo>
                        <a:lnTo>
                          <a:pt x="16" y="96"/>
                        </a:lnTo>
                        <a:lnTo>
                          <a:pt x="15" y="90"/>
                        </a:lnTo>
                        <a:lnTo>
                          <a:pt x="15" y="83"/>
                        </a:lnTo>
                        <a:lnTo>
                          <a:pt x="14" y="77"/>
                        </a:lnTo>
                        <a:lnTo>
                          <a:pt x="14" y="70"/>
                        </a:lnTo>
                        <a:lnTo>
                          <a:pt x="13" y="63"/>
                        </a:lnTo>
                        <a:lnTo>
                          <a:pt x="12" y="58"/>
                        </a:lnTo>
                        <a:lnTo>
                          <a:pt x="12" y="51"/>
                        </a:lnTo>
                        <a:lnTo>
                          <a:pt x="11" y="44"/>
                        </a:lnTo>
                        <a:lnTo>
                          <a:pt x="9" y="37"/>
                        </a:lnTo>
                        <a:lnTo>
                          <a:pt x="9" y="32"/>
                        </a:lnTo>
                        <a:lnTo>
                          <a:pt x="8" y="25"/>
                        </a:lnTo>
                        <a:lnTo>
                          <a:pt x="7" y="19"/>
                        </a:lnTo>
                        <a:lnTo>
                          <a:pt x="6" y="12"/>
                        </a:lnTo>
                        <a:lnTo>
                          <a:pt x="6" y="6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3" y="7"/>
                        </a:lnTo>
                        <a:lnTo>
                          <a:pt x="4" y="12"/>
                        </a:lnTo>
                        <a:lnTo>
                          <a:pt x="5" y="19"/>
                        </a:lnTo>
                        <a:lnTo>
                          <a:pt x="6" y="26"/>
                        </a:lnTo>
                        <a:lnTo>
                          <a:pt x="7" y="32"/>
                        </a:lnTo>
                        <a:lnTo>
                          <a:pt x="7" y="38"/>
                        </a:lnTo>
                        <a:lnTo>
                          <a:pt x="8" y="44"/>
                        </a:lnTo>
                        <a:lnTo>
                          <a:pt x="9" y="51"/>
                        </a:lnTo>
                        <a:lnTo>
                          <a:pt x="9" y="58"/>
                        </a:lnTo>
                        <a:lnTo>
                          <a:pt x="11" y="65"/>
                        </a:lnTo>
                        <a:lnTo>
                          <a:pt x="12" y="70"/>
                        </a:lnTo>
                        <a:lnTo>
                          <a:pt x="12" y="77"/>
                        </a:lnTo>
                        <a:lnTo>
                          <a:pt x="13" y="84"/>
                        </a:lnTo>
                        <a:lnTo>
                          <a:pt x="13" y="91"/>
                        </a:lnTo>
                        <a:lnTo>
                          <a:pt x="13" y="96"/>
                        </a:lnTo>
                        <a:lnTo>
                          <a:pt x="14" y="103"/>
                        </a:lnTo>
                        <a:lnTo>
                          <a:pt x="14" y="109"/>
                        </a:lnTo>
                        <a:lnTo>
                          <a:pt x="14" y="116"/>
                        </a:lnTo>
                        <a:lnTo>
                          <a:pt x="14" y="122"/>
                        </a:lnTo>
                        <a:lnTo>
                          <a:pt x="14" y="129"/>
                        </a:lnTo>
                        <a:lnTo>
                          <a:pt x="14" y="135"/>
                        </a:lnTo>
                        <a:lnTo>
                          <a:pt x="13" y="142"/>
                        </a:lnTo>
                        <a:lnTo>
                          <a:pt x="13" y="147"/>
                        </a:lnTo>
                        <a:lnTo>
                          <a:pt x="12" y="154"/>
                        </a:lnTo>
                        <a:lnTo>
                          <a:pt x="12" y="161"/>
                        </a:lnTo>
                        <a:lnTo>
                          <a:pt x="11" y="167"/>
                        </a:lnTo>
                        <a:lnTo>
                          <a:pt x="9" y="173"/>
                        </a:lnTo>
                        <a:lnTo>
                          <a:pt x="8" y="179"/>
                        </a:lnTo>
                        <a:lnTo>
                          <a:pt x="6" y="186"/>
                        </a:lnTo>
                        <a:lnTo>
                          <a:pt x="5" y="192"/>
                        </a:lnTo>
                        <a:lnTo>
                          <a:pt x="3" y="198"/>
                        </a:lnTo>
                        <a:lnTo>
                          <a:pt x="0" y="205"/>
                        </a:lnTo>
                        <a:lnTo>
                          <a:pt x="1" y="204"/>
                        </a:lnTo>
                        <a:lnTo>
                          <a:pt x="0" y="205"/>
                        </a:lnTo>
                        <a:lnTo>
                          <a:pt x="0" y="206"/>
                        </a:lnTo>
                        <a:lnTo>
                          <a:pt x="1" y="206"/>
                        </a:lnTo>
                        <a:lnTo>
                          <a:pt x="3" y="206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7" name="Freeform 958"/>
                  <p:cNvSpPr>
                    <a:spLocks/>
                  </p:cNvSpPr>
                  <p:nvPr/>
                </p:nvSpPr>
                <p:spPr bwMode="auto">
                  <a:xfrm>
                    <a:off x="4239" y="1794"/>
                    <a:ext cx="25" cy="20"/>
                  </a:xfrm>
                  <a:custGeom>
                    <a:avLst/>
                    <a:gdLst>
                      <a:gd name="T0" fmla="*/ 0 w 77"/>
                      <a:gd name="T1" fmla="*/ 6 h 66"/>
                      <a:gd name="T2" fmla="*/ 0 w 77"/>
                      <a:gd name="T3" fmla="*/ 5 h 66"/>
                      <a:gd name="T4" fmla="*/ 0 w 77"/>
                      <a:gd name="T5" fmla="*/ 5 h 66"/>
                      <a:gd name="T6" fmla="*/ 1 w 77"/>
                      <a:gd name="T7" fmla="*/ 5 h 66"/>
                      <a:gd name="T8" fmla="*/ 1 w 77"/>
                      <a:gd name="T9" fmla="*/ 5 h 66"/>
                      <a:gd name="T10" fmla="*/ 1 w 77"/>
                      <a:gd name="T11" fmla="*/ 4 h 66"/>
                      <a:gd name="T12" fmla="*/ 2 w 77"/>
                      <a:gd name="T13" fmla="*/ 4 h 66"/>
                      <a:gd name="T14" fmla="*/ 2 w 77"/>
                      <a:gd name="T15" fmla="*/ 3 h 66"/>
                      <a:gd name="T16" fmla="*/ 3 w 77"/>
                      <a:gd name="T17" fmla="*/ 3 h 66"/>
                      <a:gd name="T18" fmla="*/ 4 w 77"/>
                      <a:gd name="T19" fmla="*/ 2 h 66"/>
                      <a:gd name="T20" fmla="*/ 4 w 77"/>
                      <a:gd name="T21" fmla="*/ 2 h 66"/>
                      <a:gd name="T22" fmla="*/ 5 w 77"/>
                      <a:gd name="T23" fmla="*/ 2 h 66"/>
                      <a:gd name="T24" fmla="*/ 6 w 77"/>
                      <a:gd name="T25" fmla="*/ 2 h 66"/>
                      <a:gd name="T26" fmla="*/ 6 w 77"/>
                      <a:gd name="T27" fmla="*/ 2 h 66"/>
                      <a:gd name="T28" fmla="*/ 7 w 77"/>
                      <a:gd name="T29" fmla="*/ 1 h 66"/>
                      <a:gd name="T30" fmla="*/ 7 w 77"/>
                      <a:gd name="T31" fmla="*/ 1 h 66"/>
                      <a:gd name="T32" fmla="*/ 8 w 77"/>
                      <a:gd name="T33" fmla="*/ 0 h 66"/>
                      <a:gd name="T34" fmla="*/ 8 w 77"/>
                      <a:gd name="T35" fmla="*/ 0 h 66"/>
                      <a:gd name="T36" fmla="*/ 7 w 77"/>
                      <a:gd name="T37" fmla="*/ 1 h 66"/>
                      <a:gd name="T38" fmla="*/ 6 w 77"/>
                      <a:gd name="T39" fmla="*/ 1 h 66"/>
                      <a:gd name="T40" fmla="*/ 6 w 77"/>
                      <a:gd name="T41" fmla="*/ 1 h 66"/>
                      <a:gd name="T42" fmla="*/ 5 w 77"/>
                      <a:gd name="T43" fmla="*/ 2 h 66"/>
                      <a:gd name="T44" fmla="*/ 5 w 77"/>
                      <a:gd name="T45" fmla="*/ 2 h 66"/>
                      <a:gd name="T46" fmla="*/ 4 w 77"/>
                      <a:gd name="T47" fmla="*/ 2 h 66"/>
                      <a:gd name="T48" fmla="*/ 3 w 77"/>
                      <a:gd name="T49" fmla="*/ 2 h 66"/>
                      <a:gd name="T50" fmla="*/ 3 w 77"/>
                      <a:gd name="T51" fmla="*/ 3 h 66"/>
                      <a:gd name="T52" fmla="*/ 2 w 77"/>
                      <a:gd name="T53" fmla="*/ 3 h 66"/>
                      <a:gd name="T54" fmla="*/ 1 w 77"/>
                      <a:gd name="T55" fmla="*/ 4 h 66"/>
                      <a:gd name="T56" fmla="*/ 1 w 77"/>
                      <a:gd name="T57" fmla="*/ 4 h 66"/>
                      <a:gd name="T58" fmla="*/ 1 w 77"/>
                      <a:gd name="T59" fmla="*/ 5 h 66"/>
                      <a:gd name="T60" fmla="*/ 0 w 77"/>
                      <a:gd name="T61" fmla="*/ 5 h 66"/>
                      <a:gd name="T62" fmla="*/ 0 w 77"/>
                      <a:gd name="T63" fmla="*/ 5 h 66"/>
                      <a:gd name="T64" fmla="*/ 0 w 77"/>
                      <a:gd name="T65" fmla="*/ 5 h 66"/>
                      <a:gd name="T66" fmla="*/ 0 w 77"/>
                      <a:gd name="T67" fmla="*/ 6 h 66"/>
                      <a:gd name="T68" fmla="*/ 0 w 77"/>
                      <a:gd name="T69" fmla="*/ 6 h 66"/>
                      <a:gd name="T70" fmla="*/ 0 w 77"/>
                      <a:gd name="T71" fmla="*/ 6 h 66"/>
                      <a:gd name="T72" fmla="*/ 0 w 77"/>
                      <a:gd name="T73" fmla="*/ 6 h 66"/>
                      <a:gd name="T74" fmla="*/ 0 w 77"/>
                      <a:gd name="T75" fmla="*/ 6 h 66"/>
                      <a:gd name="T76" fmla="*/ 0 w 77"/>
                      <a:gd name="T77" fmla="*/ 6 h 66"/>
                      <a:gd name="T78" fmla="*/ 0 w 77"/>
                      <a:gd name="T79" fmla="*/ 6 h 66"/>
                      <a:gd name="T80" fmla="*/ 0 w 77"/>
                      <a:gd name="T81" fmla="*/ 6 h 66"/>
                      <a:gd name="T82" fmla="*/ 0 w 77"/>
                      <a:gd name="T83" fmla="*/ 6 h 66"/>
                      <a:gd name="T84" fmla="*/ 0 w 77"/>
                      <a:gd name="T85" fmla="*/ 6 h 66"/>
                      <a:gd name="T86" fmla="*/ 0 w 77"/>
                      <a:gd name="T87" fmla="*/ 6 h 66"/>
                      <a:gd name="T88" fmla="*/ 0 w 77"/>
                      <a:gd name="T89" fmla="*/ 6 h 66"/>
                      <a:gd name="T90" fmla="*/ 0 w 77"/>
                      <a:gd name="T91" fmla="*/ 6 h 6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77" h="66">
                        <a:moveTo>
                          <a:pt x="2" y="64"/>
                        </a:moveTo>
                        <a:lnTo>
                          <a:pt x="2" y="64"/>
                        </a:lnTo>
                        <a:lnTo>
                          <a:pt x="2" y="61"/>
                        </a:lnTo>
                        <a:lnTo>
                          <a:pt x="2" y="59"/>
                        </a:lnTo>
                        <a:lnTo>
                          <a:pt x="2" y="58"/>
                        </a:lnTo>
                        <a:lnTo>
                          <a:pt x="3" y="56"/>
                        </a:lnTo>
                        <a:lnTo>
                          <a:pt x="4" y="53"/>
                        </a:lnTo>
                        <a:lnTo>
                          <a:pt x="5" y="51"/>
                        </a:lnTo>
                        <a:lnTo>
                          <a:pt x="6" y="50"/>
                        </a:lnTo>
                        <a:lnTo>
                          <a:pt x="9" y="48"/>
                        </a:lnTo>
                        <a:lnTo>
                          <a:pt x="10" y="45"/>
                        </a:lnTo>
                        <a:lnTo>
                          <a:pt x="12" y="43"/>
                        </a:lnTo>
                        <a:lnTo>
                          <a:pt x="14" y="42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6"/>
                        </a:lnTo>
                        <a:lnTo>
                          <a:pt x="26" y="34"/>
                        </a:lnTo>
                        <a:lnTo>
                          <a:pt x="28" y="33"/>
                        </a:lnTo>
                        <a:lnTo>
                          <a:pt x="31" y="31"/>
                        </a:lnTo>
                        <a:lnTo>
                          <a:pt x="35" y="28"/>
                        </a:lnTo>
                        <a:lnTo>
                          <a:pt x="38" y="27"/>
                        </a:lnTo>
                        <a:lnTo>
                          <a:pt x="41" y="25"/>
                        </a:lnTo>
                        <a:lnTo>
                          <a:pt x="44" y="24"/>
                        </a:lnTo>
                        <a:lnTo>
                          <a:pt x="47" y="22"/>
                        </a:lnTo>
                        <a:lnTo>
                          <a:pt x="51" y="20"/>
                        </a:lnTo>
                        <a:lnTo>
                          <a:pt x="54" y="18"/>
                        </a:lnTo>
                        <a:lnTo>
                          <a:pt x="57" y="16"/>
                        </a:lnTo>
                        <a:lnTo>
                          <a:pt x="61" y="15"/>
                        </a:lnTo>
                        <a:lnTo>
                          <a:pt x="63" y="13"/>
                        </a:lnTo>
                        <a:lnTo>
                          <a:pt x="66" y="10"/>
                        </a:lnTo>
                        <a:lnTo>
                          <a:pt x="70" y="9"/>
                        </a:lnTo>
                        <a:lnTo>
                          <a:pt x="72" y="7"/>
                        </a:lnTo>
                        <a:lnTo>
                          <a:pt x="74" y="5"/>
                        </a:lnTo>
                        <a:lnTo>
                          <a:pt x="77" y="3"/>
                        </a:lnTo>
                        <a:lnTo>
                          <a:pt x="75" y="0"/>
                        </a:lnTo>
                        <a:lnTo>
                          <a:pt x="73" y="2"/>
                        </a:lnTo>
                        <a:lnTo>
                          <a:pt x="71" y="5"/>
                        </a:lnTo>
                        <a:lnTo>
                          <a:pt x="68" y="6"/>
                        </a:lnTo>
                        <a:lnTo>
                          <a:pt x="65" y="8"/>
                        </a:lnTo>
                        <a:lnTo>
                          <a:pt x="62" y="10"/>
                        </a:lnTo>
                        <a:lnTo>
                          <a:pt x="60" y="11"/>
                        </a:lnTo>
                        <a:lnTo>
                          <a:pt x="56" y="14"/>
                        </a:lnTo>
                        <a:lnTo>
                          <a:pt x="53" y="15"/>
                        </a:lnTo>
                        <a:lnTo>
                          <a:pt x="49" y="17"/>
                        </a:lnTo>
                        <a:lnTo>
                          <a:pt x="46" y="19"/>
                        </a:lnTo>
                        <a:lnTo>
                          <a:pt x="44" y="20"/>
                        </a:lnTo>
                        <a:lnTo>
                          <a:pt x="40" y="23"/>
                        </a:lnTo>
                        <a:lnTo>
                          <a:pt x="37" y="24"/>
                        </a:lnTo>
                        <a:lnTo>
                          <a:pt x="34" y="26"/>
                        </a:lnTo>
                        <a:lnTo>
                          <a:pt x="30" y="27"/>
                        </a:lnTo>
                        <a:lnTo>
                          <a:pt x="27" y="30"/>
                        </a:lnTo>
                        <a:lnTo>
                          <a:pt x="24" y="32"/>
                        </a:lnTo>
                        <a:lnTo>
                          <a:pt x="21" y="33"/>
                        </a:lnTo>
                        <a:lnTo>
                          <a:pt x="19" y="35"/>
                        </a:lnTo>
                        <a:lnTo>
                          <a:pt x="15" y="37"/>
                        </a:lnTo>
                        <a:lnTo>
                          <a:pt x="13" y="39"/>
                        </a:lnTo>
                        <a:lnTo>
                          <a:pt x="11" y="41"/>
                        </a:lnTo>
                        <a:lnTo>
                          <a:pt x="9" y="43"/>
                        </a:lnTo>
                        <a:lnTo>
                          <a:pt x="6" y="45"/>
                        </a:lnTo>
                        <a:lnTo>
                          <a:pt x="5" y="48"/>
                        </a:lnTo>
                        <a:lnTo>
                          <a:pt x="3" y="50"/>
                        </a:lnTo>
                        <a:lnTo>
                          <a:pt x="2" y="52"/>
                        </a:lnTo>
                        <a:lnTo>
                          <a:pt x="1" y="54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0" y="61"/>
                        </a:lnTo>
                        <a:lnTo>
                          <a:pt x="0" y="65"/>
                        </a:lnTo>
                        <a:lnTo>
                          <a:pt x="0" y="66"/>
                        </a:lnTo>
                        <a:lnTo>
                          <a:pt x="1" y="66"/>
                        </a:lnTo>
                        <a:lnTo>
                          <a:pt x="2" y="66"/>
                        </a:lnTo>
                        <a:lnTo>
                          <a:pt x="2" y="65"/>
                        </a:lnTo>
                        <a:lnTo>
                          <a:pt x="2" y="6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8" name="Freeform 959"/>
                  <p:cNvSpPr>
                    <a:spLocks/>
                  </p:cNvSpPr>
                  <p:nvPr/>
                </p:nvSpPr>
                <p:spPr bwMode="auto">
                  <a:xfrm>
                    <a:off x="4239" y="1813"/>
                    <a:ext cx="27" cy="8"/>
                  </a:xfrm>
                  <a:custGeom>
                    <a:avLst/>
                    <a:gdLst>
                      <a:gd name="T0" fmla="*/ 9 w 84"/>
                      <a:gd name="T1" fmla="*/ 2 h 21"/>
                      <a:gd name="T2" fmla="*/ 8 w 84"/>
                      <a:gd name="T3" fmla="*/ 2 h 21"/>
                      <a:gd name="T4" fmla="*/ 7 w 84"/>
                      <a:gd name="T5" fmla="*/ 2 h 21"/>
                      <a:gd name="T6" fmla="*/ 7 w 84"/>
                      <a:gd name="T7" fmla="*/ 2 h 21"/>
                      <a:gd name="T8" fmla="*/ 6 w 84"/>
                      <a:gd name="T9" fmla="*/ 2 h 21"/>
                      <a:gd name="T10" fmla="*/ 5 w 84"/>
                      <a:gd name="T11" fmla="*/ 2 h 21"/>
                      <a:gd name="T12" fmla="*/ 5 w 84"/>
                      <a:gd name="T13" fmla="*/ 2 h 21"/>
                      <a:gd name="T14" fmla="*/ 4 w 84"/>
                      <a:gd name="T15" fmla="*/ 2 h 21"/>
                      <a:gd name="T16" fmla="*/ 4 w 84"/>
                      <a:gd name="T17" fmla="*/ 2 h 21"/>
                      <a:gd name="T18" fmla="*/ 3 w 84"/>
                      <a:gd name="T19" fmla="*/ 2 h 21"/>
                      <a:gd name="T20" fmla="*/ 3 w 84"/>
                      <a:gd name="T21" fmla="*/ 2 h 21"/>
                      <a:gd name="T22" fmla="*/ 2 w 84"/>
                      <a:gd name="T23" fmla="*/ 2 h 21"/>
                      <a:gd name="T24" fmla="*/ 2 w 84"/>
                      <a:gd name="T25" fmla="*/ 2 h 21"/>
                      <a:gd name="T26" fmla="*/ 1 w 84"/>
                      <a:gd name="T27" fmla="*/ 2 h 21"/>
                      <a:gd name="T28" fmla="*/ 1 w 84"/>
                      <a:gd name="T29" fmla="*/ 1 h 21"/>
                      <a:gd name="T30" fmla="*/ 1 w 84"/>
                      <a:gd name="T31" fmla="*/ 1 h 21"/>
                      <a:gd name="T32" fmla="*/ 0 w 84"/>
                      <a:gd name="T33" fmla="*/ 0 h 21"/>
                      <a:gd name="T34" fmla="*/ 0 w 84"/>
                      <a:gd name="T35" fmla="*/ 1 h 21"/>
                      <a:gd name="T36" fmla="*/ 0 w 84"/>
                      <a:gd name="T37" fmla="*/ 1 h 21"/>
                      <a:gd name="T38" fmla="*/ 1 w 84"/>
                      <a:gd name="T39" fmla="*/ 2 h 21"/>
                      <a:gd name="T40" fmla="*/ 1 w 84"/>
                      <a:gd name="T41" fmla="*/ 2 h 21"/>
                      <a:gd name="T42" fmla="*/ 2 w 84"/>
                      <a:gd name="T43" fmla="*/ 2 h 21"/>
                      <a:gd name="T44" fmla="*/ 2 w 84"/>
                      <a:gd name="T45" fmla="*/ 2 h 21"/>
                      <a:gd name="T46" fmla="*/ 3 w 84"/>
                      <a:gd name="T47" fmla="*/ 3 h 21"/>
                      <a:gd name="T48" fmla="*/ 3 w 84"/>
                      <a:gd name="T49" fmla="*/ 3 h 21"/>
                      <a:gd name="T50" fmla="*/ 4 w 84"/>
                      <a:gd name="T51" fmla="*/ 3 h 21"/>
                      <a:gd name="T52" fmla="*/ 5 w 84"/>
                      <a:gd name="T53" fmla="*/ 3 h 21"/>
                      <a:gd name="T54" fmla="*/ 5 w 84"/>
                      <a:gd name="T55" fmla="*/ 3 h 21"/>
                      <a:gd name="T56" fmla="*/ 6 w 84"/>
                      <a:gd name="T57" fmla="*/ 3 h 21"/>
                      <a:gd name="T58" fmla="*/ 6 w 84"/>
                      <a:gd name="T59" fmla="*/ 3 h 21"/>
                      <a:gd name="T60" fmla="*/ 7 w 84"/>
                      <a:gd name="T61" fmla="*/ 3 h 21"/>
                      <a:gd name="T62" fmla="*/ 8 w 84"/>
                      <a:gd name="T63" fmla="*/ 2 h 21"/>
                      <a:gd name="T64" fmla="*/ 8 w 84"/>
                      <a:gd name="T65" fmla="*/ 2 h 21"/>
                      <a:gd name="T66" fmla="*/ 8 w 84"/>
                      <a:gd name="T67" fmla="*/ 2 h 21"/>
                      <a:gd name="T68" fmla="*/ 9 w 84"/>
                      <a:gd name="T69" fmla="*/ 2 h 21"/>
                      <a:gd name="T70" fmla="*/ 9 w 84"/>
                      <a:gd name="T71" fmla="*/ 2 h 21"/>
                      <a:gd name="T72" fmla="*/ 9 w 84"/>
                      <a:gd name="T73" fmla="*/ 2 h 21"/>
                      <a:gd name="T74" fmla="*/ 9 w 84"/>
                      <a:gd name="T75" fmla="*/ 2 h 21"/>
                      <a:gd name="T76" fmla="*/ 9 w 84"/>
                      <a:gd name="T77" fmla="*/ 2 h 21"/>
                      <a:gd name="T78" fmla="*/ 9 w 84"/>
                      <a:gd name="T79" fmla="*/ 2 h 21"/>
                      <a:gd name="T80" fmla="*/ 9 w 84"/>
                      <a:gd name="T81" fmla="*/ 2 h 21"/>
                      <a:gd name="T82" fmla="*/ 9 w 84"/>
                      <a:gd name="T83" fmla="*/ 2 h 21"/>
                      <a:gd name="T84" fmla="*/ 9 w 84"/>
                      <a:gd name="T85" fmla="*/ 2 h 21"/>
                      <a:gd name="T86" fmla="*/ 9 w 84"/>
                      <a:gd name="T87" fmla="*/ 2 h 21"/>
                      <a:gd name="T88" fmla="*/ 9 w 84"/>
                      <a:gd name="T89" fmla="*/ 2 h 21"/>
                      <a:gd name="T90" fmla="*/ 9 w 84"/>
                      <a:gd name="T91" fmla="*/ 2 h 2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84" h="21">
                        <a:moveTo>
                          <a:pt x="84" y="13"/>
                        </a:moveTo>
                        <a:lnTo>
                          <a:pt x="83" y="13"/>
                        </a:lnTo>
                        <a:lnTo>
                          <a:pt x="81" y="13"/>
                        </a:lnTo>
                        <a:lnTo>
                          <a:pt x="77" y="14"/>
                        </a:lnTo>
                        <a:lnTo>
                          <a:pt x="75" y="14"/>
                        </a:lnTo>
                        <a:lnTo>
                          <a:pt x="72" y="15"/>
                        </a:lnTo>
                        <a:lnTo>
                          <a:pt x="68" y="15"/>
                        </a:lnTo>
                        <a:lnTo>
                          <a:pt x="66" y="16"/>
                        </a:lnTo>
                        <a:lnTo>
                          <a:pt x="63" y="16"/>
                        </a:lnTo>
                        <a:lnTo>
                          <a:pt x="60" y="16"/>
                        </a:lnTo>
                        <a:lnTo>
                          <a:pt x="57" y="17"/>
                        </a:lnTo>
                        <a:lnTo>
                          <a:pt x="54" y="17"/>
                        </a:lnTo>
                        <a:lnTo>
                          <a:pt x="50" y="17"/>
                        </a:lnTo>
                        <a:lnTo>
                          <a:pt x="48" y="17"/>
                        </a:lnTo>
                        <a:lnTo>
                          <a:pt x="45" y="17"/>
                        </a:lnTo>
                        <a:lnTo>
                          <a:pt x="41" y="17"/>
                        </a:lnTo>
                        <a:lnTo>
                          <a:pt x="39" y="17"/>
                        </a:lnTo>
                        <a:lnTo>
                          <a:pt x="36" y="17"/>
                        </a:lnTo>
                        <a:lnTo>
                          <a:pt x="33" y="17"/>
                        </a:lnTo>
                        <a:lnTo>
                          <a:pt x="30" y="16"/>
                        </a:lnTo>
                        <a:lnTo>
                          <a:pt x="28" y="16"/>
                        </a:lnTo>
                        <a:lnTo>
                          <a:pt x="24" y="15"/>
                        </a:lnTo>
                        <a:lnTo>
                          <a:pt x="22" y="15"/>
                        </a:lnTo>
                        <a:lnTo>
                          <a:pt x="20" y="14"/>
                        </a:lnTo>
                        <a:lnTo>
                          <a:pt x="17" y="13"/>
                        </a:lnTo>
                        <a:lnTo>
                          <a:pt x="15" y="13"/>
                        </a:lnTo>
                        <a:lnTo>
                          <a:pt x="13" y="12"/>
                        </a:lnTo>
                        <a:lnTo>
                          <a:pt x="11" y="11"/>
                        </a:lnTo>
                        <a:lnTo>
                          <a:pt x="9" y="9"/>
                        </a:lnTo>
                        <a:lnTo>
                          <a:pt x="7" y="7"/>
                        </a:lnTo>
                        <a:lnTo>
                          <a:pt x="6" y="6"/>
                        </a:lnTo>
                        <a:lnTo>
                          <a:pt x="5" y="4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3" y="6"/>
                        </a:lnTo>
                        <a:lnTo>
                          <a:pt x="4" y="8"/>
                        </a:lnTo>
                        <a:lnTo>
                          <a:pt x="6" y="9"/>
                        </a:lnTo>
                        <a:lnTo>
                          <a:pt x="7" y="12"/>
                        </a:lnTo>
                        <a:lnTo>
                          <a:pt x="9" y="13"/>
                        </a:lnTo>
                        <a:lnTo>
                          <a:pt x="12" y="14"/>
                        </a:lnTo>
                        <a:lnTo>
                          <a:pt x="14" y="15"/>
                        </a:lnTo>
                        <a:lnTo>
                          <a:pt x="16" y="16"/>
                        </a:lnTo>
                        <a:lnTo>
                          <a:pt x="19" y="17"/>
                        </a:lnTo>
                        <a:lnTo>
                          <a:pt x="22" y="17"/>
                        </a:lnTo>
                        <a:lnTo>
                          <a:pt x="24" y="19"/>
                        </a:lnTo>
                        <a:lnTo>
                          <a:pt x="26" y="20"/>
                        </a:lnTo>
                        <a:lnTo>
                          <a:pt x="30" y="20"/>
                        </a:lnTo>
                        <a:lnTo>
                          <a:pt x="32" y="20"/>
                        </a:lnTo>
                        <a:lnTo>
                          <a:pt x="36" y="21"/>
                        </a:lnTo>
                        <a:lnTo>
                          <a:pt x="39" y="21"/>
                        </a:lnTo>
                        <a:lnTo>
                          <a:pt x="41" y="21"/>
                        </a:lnTo>
                        <a:lnTo>
                          <a:pt x="45" y="21"/>
                        </a:lnTo>
                        <a:lnTo>
                          <a:pt x="48" y="21"/>
                        </a:lnTo>
                        <a:lnTo>
                          <a:pt x="50" y="21"/>
                        </a:lnTo>
                        <a:lnTo>
                          <a:pt x="54" y="21"/>
                        </a:lnTo>
                        <a:lnTo>
                          <a:pt x="57" y="20"/>
                        </a:lnTo>
                        <a:lnTo>
                          <a:pt x="60" y="20"/>
                        </a:lnTo>
                        <a:lnTo>
                          <a:pt x="63" y="20"/>
                        </a:lnTo>
                        <a:lnTo>
                          <a:pt x="66" y="19"/>
                        </a:lnTo>
                        <a:lnTo>
                          <a:pt x="70" y="19"/>
                        </a:lnTo>
                        <a:lnTo>
                          <a:pt x="72" y="17"/>
                        </a:lnTo>
                        <a:lnTo>
                          <a:pt x="75" y="17"/>
                        </a:lnTo>
                        <a:lnTo>
                          <a:pt x="79" y="16"/>
                        </a:lnTo>
                        <a:lnTo>
                          <a:pt x="81" y="16"/>
                        </a:lnTo>
                        <a:lnTo>
                          <a:pt x="83" y="15"/>
                        </a:lnTo>
                        <a:lnTo>
                          <a:pt x="82" y="15"/>
                        </a:lnTo>
                        <a:lnTo>
                          <a:pt x="83" y="15"/>
                        </a:lnTo>
                        <a:lnTo>
                          <a:pt x="84" y="15"/>
                        </a:lnTo>
                        <a:lnTo>
                          <a:pt x="84" y="14"/>
                        </a:lnTo>
                        <a:lnTo>
                          <a:pt x="84" y="13"/>
                        </a:lnTo>
                        <a:lnTo>
                          <a:pt x="83" y="13"/>
                        </a:lnTo>
                        <a:lnTo>
                          <a:pt x="83" y="12"/>
                        </a:lnTo>
                        <a:lnTo>
                          <a:pt x="83" y="13"/>
                        </a:lnTo>
                        <a:lnTo>
                          <a:pt x="84" y="1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49" name="Freeform 960"/>
                  <p:cNvSpPr>
                    <a:spLocks/>
                  </p:cNvSpPr>
                  <p:nvPr/>
                </p:nvSpPr>
                <p:spPr bwMode="auto">
                  <a:xfrm>
                    <a:off x="4264" y="1817"/>
                    <a:ext cx="36" cy="7"/>
                  </a:xfrm>
                  <a:custGeom>
                    <a:avLst/>
                    <a:gdLst>
                      <a:gd name="T0" fmla="*/ 12 w 107"/>
                      <a:gd name="T1" fmla="*/ 1 h 21"/>
                      <a:gd name="T2" fmla="*/ 11 w 107"/>
                      <a:gd name="T3" fmla="*/ 1 h 21"/>
                      <a:gd name="T4" fmla="*/ 10 w 107"/>
                      <a:gd name="T5" fmla="*/ 1 h 21"/>
                      <a:gd name="T6" fmla="*/ 10 w 107"/>
                      <a:gd name="T7" fmla="*/ 1 h 21"/>
                      <a:gd name="T8" fmla="*/ 9 w 107"/>
                      <a:gd name="T9" fmla="*/ 2 h 21"/>
                      <a:gd name="T10" fmla="*/ 8 w 107"/>
                      <a:gd name="T11" fmla="*/ 2 h 21"/>
                      <a:gd name="T12" fmla="*/ 7 w 107"/>
                      <a:gd name="T13" fmla="*/ 2 h 21"/>
                      <a:gd name="T14" fmla="*/ 6 w 107"/>
                      <a:gd name="T15" fmla="*/ 2 h 21"/>
                      <a:gd name="T16" fmla="*/ 5 w 107"/>
                      <a:gd name="T17" fmla="*/ 2 h 21"/>
                      <a:gd name="T18" fmla="*/ 5 w 107"/>
                      <a:gd name="T19" fmla="*/ 2 h 21"/>
                      <a:gd name="T20" fmla="*/ 4 w 107"/>
                      <a:gd name="T21" fmla="*/ 2 h 21"/>
                      <a:gd name="T22" fmla="*/ 3 w 107"/>
                      <a:gd name="T23" fmla="*/ 2 h 21"/>
                      <a:gd name="T24" fmla="*/ 3 w 107"/>
                      <a:gd name="T25" fmla="*/ 1 h 21"/>
                      <a:gd name="T26" fmla="*/ 2 w 107"/>
                      <a:gd name="T27" fmla="*/ 1 h 21"/>
                      <a:gd name="T28" fmla="*/ 1 w 107"/>
                      <a:gd name="T29" fmla="*/ 1 h 21"/>
                      <a:gd name="T30" fmla="*/ 1 w 107"/>
                      <a:gd name="T31" fmla="*/ 0 h 21"/>
                      <a:gd name="T32" fmla="*/ 0 w 107"/>
                      <a:gd name="T33" fmla="*/ 0 h 21"/>
                      <a:gd name="T34" fmla="*/ 0 w 107"/>
                      <a:gd name="T35" fmla="*/ 0 h 21"/>
                      <a:gd name="T36" fmla="*/ 1 w 107"/>
                      <a:gd name="T37" fmla="*/ 1 h 21"/>
                      <a:gd name="T38" fmla="*/ 1 w 107"/>
                      <a:gd name="T39" fmla="*/ 1 h 21"/>
                      <a:gd name="T40" fmla="*/ 2 w 107"/>
                      <a:gd name="T41" fmla="*/ 2 h 21"/>
                      <a:gd name="T42" fmla="*/ 3 w 107"/>
                      <a:gd name="T43" fmla="*/ 2 h 21"/>
                      <a:gd name="T44" fmla="*/ 4 w 107"/>
                      <a:gd name="T45" fmla="*/ 2 h 21"/>
                      <a:gd name="T46" fmla="*/ 4 w 107"/>
                      <a:gd name="T47" fmla="*/ 2 h 21"/>
                      <a:gd name="T48" fmla="*/ 5 w 107"/>
                      <a:gd name="T49" fmla="*/ 2 h 21"/>
                      <a:gd name="T50" fmla="*/ 6 w 107"/>
                      <a:gd name="T51" fmla="*/ 2 h 21"/>
                      <a:gd name="T52" fmla="*/ 7 w 107"/>
                      <a:gd name="T53" fmla="*/ 2 h 21"/>
                      <a:gd name="T54" fmla="*/ 8 w 107"/>
                      <a:gd name="T55" fmla="*/ 2 h 21"/>
                      <a:gd name="T56" fmla="*/ 8 w 107"/>
                      <a:gd name="T57" fmla="*/ 2 h 21"/>
                      <a:gd name="T58" fmla="*/ 9 w 107"/>
                      <a:gd name="T59" fmla="*/ 2 h 21"/>
                      <a:gd name="T60" fmla="*/ 10 w 107"/>
                      <a:gd name="T61" fmla="*/ 2 h 21"/>
                      <a:gd name="T62" fmla="*/ 11 w 107"/>
                      <a:gd name="T63" fmla="*/ 2 h 21"/>
                      <a:gd name="T64" fmla="*/ 12 w 107"/>
                      <a:gd name="T65" fmla="*/ 1 h 21"/>
                      <a:gd name="T66" fmla="*/ 12 w 107"/>
                      <a:gd name="T67" fmla="*/ 1 h 21"/>
                      <a:gd name="T68" fmla="*/ 12 w 107"/>
                      <a:gd name="T69" fmla="*/ 1 h 21"/>
                      <a:gd name="T70" fmla="*/ 12 w 107"/>
                      <a:gd name="T71" fmla="*/ 1 h 21"/>
                      <a:gd name="T72" fmla="*/ 12 w 107"/>
                      <a:gd name="T73" fmla="*/ 1 h 21"/>
                      <a:gd name="T74" fmla="*/ 12 w 107"/>
                      <a:gd name="T75" fmla="*/ 1 h 21"/>
                      <a:gd name="T76" fmla="*/ 12 w 107"/>
                      <a:gd name="T77" fmla="*/ 1 h 21"/>
                      <a:gd name="T78" fmla="*/ 12 w 107"/>
                      <a:gd name="T79" fmla="*/ 1 h 21"/>
                      <a:gd name="T80" fmla="*/ 12 w 107"/>
                      <a:gd name="T81" fmla="*/ 1 h 21"/>
                      <a:gd name="T82" fmla="*/ 12 w 107"/>
                      <a:gd name="T83" fmla="*/ 1 h 21"/>
                      <a:gd name="T84" fmla="*/ 12 w 107"/>
                      <a:gd name="T85" fmla="*/ 1 h 21"/>
                      <a:gd name="T86" fmla="*/ 12 w 107"/>
                      <a:gd name="T87" fmla="*/ 1 h 21"/>
                      <a:gd name="T88" fmla="*/ 12 w 107"/>
                      <a:gd name="T89" fmla="*/ 1 h 2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07" h="21">
                        <a:moveTo>
                          <a:pt x="104" y="10"/>
                        </a:moveTo>
                        <a:lnTo>
                          <a:pt x="106" y="9"/>
                        </a:lnTo>
                        <a:lnTo>
                          <a:pt x="102" y="10"/>
                        </a:lnTo>
                        <a:lnTo>
                          <a:pt x="99" y="10"/>
                        </a:lnTo>
                        <a:lnTo>
                          <a:pt x="95" y="11"/>
                        </a:lnTo>
                        <a:lnTo>
                          <a:pt x="92" y="12"/>
                        </a:lnTo>
                        <a:lnTo>
                          <a:pt x="90" y="12"/>
                        </a:lnTo>
                        <a:lnTo>
                          <a:pt x="85" y="13"/>
                        </a:lnTo>
                        <a:lnTo>
                          <a:pt x="82" y="14"/>
                        </a:lnTo>
                        <a:lnTo>
                          <a:pt x="78" y="14"/>
                        </a:lnTo>
                        <a:lnTo>
                          <a:pt x="75" y="16"/>
                        </a:lnTo>
                        <a:lnTo>
                          <a:pt x="72" y="16"/>
                        </a:lnTo>
                        <a:lnTo>
                          <a:pt x="67" y="17"/>
                        </a:lnTo>
                        <a:lnTo>
                          <a:pt x="64" y="17"/>
                        </a:lnTo>
                        <a:lnTo>
                          <a:pt x="60" y="17"/>
                        </a:lnTo>
                        <a:lnTo>
                          <a:pt x="57" y="18"/>
                        </a:lnTo>
                        <a:lnTo>
                          <a:pt x="53" y="18"/>
                        </a:lnTo>
                        <a:lnTo>
                          <a:pt x="49" y="18"/>
                        </a:lnTo>
                        <a:lnTo>
                          <a:pt x="46" y="18"/>
                        </a:lnTo>
                        <a:lnTo>
                          <a:pt x="42" y="18"/>
                        </a:lnTo>
                        <a:lnTo>
                          <a:pt x="39" y="17"/>
                        </a:lnTo>
                        <a:lnTo>
                          <a:pt x="35" y="17"/>
                        </a:lnTo>
                        <a:lnTo>
                          <a:pt x="32" y="17"/>
                        </a:lnTo>
                        <a:lnTo>
                          <a:pt x="28" y="16"/>
                        </a:lnTo>
                        <a:lnTo>
                          <a:pt x="25" y="14"/>
                        </a:lnTo>
                        <a:lnTo>
                          <a:pt x="23" y="13"/>
                        </a:lnTo>
                        <a:lnTo>
                          <a:pt x="19" y="12"/>
                        </a:lnTo>
                        <a:lnTo>
                          <a:pt x="16" y="11"/>
                        </a:lnTo>
                        <a:lnTo>
                          <a:pt x="14" y="10"/>
                        </a:lnTo>
                        <a:lnTo>
                          <a:pt x="11" y="8"/>
                        </a:lnTo>
                        <a:lnTo>
                          <a:pt x="8" y="7"/>
                        </a:lnTo>
                        <a:lnTo>
                          <a:pt x="6" y="4"/>
                        </a:lnTo>
                        <a:lnTo>
                          <a:pt x="4" y="2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2" y="4"/>
                        </a:lnTo>
                        <a:lnTo>
                          <a:pt x="5" y="7"/>
                        </a:lnTo>
                        <a:lnTo>
                          <a:pt x="7" y="9"/>
                        </a:lnTo>
                        <a:lnTo>
                          <a:pt x="10" y="11"/>
                        </a:lnTo>
                        <a:lnTo>
                          <a:pt x="13" y="12"/>
                        </a:lnTo>
                        <a:lnTo>
                          <a:pt x="16" y="14"/>
                        </a:lnTo>
                        <a:lnTo>
                          <a:pt x="18" y="16"/>
                        </a:lnTo>
                        <a:lnTo>
                          <a:pt x="22" y="17"/>
                        </a:lnTo>
                        <a:lnTo>
                          <a:pt x="25" y="18"/>
                        </a:lnTo>
                        <a:lnTo>
                          <a:pt x="28" y="19"/>
                        </a:lnTo>
                        <a:lnTo>
                          <a:pt x="32" y="19"/>
                        </a:lnTo>
                        <a:lnTo>
                          <a:pt x="35" y="20"/>
                        </a:lnTo>
                        <a:lnTo>
                          <a:pt x="39" y="20"/>
                        </a:lnTo>
                        <a:lnTo>
                          <a:pt x="42" y="20"/>
                        </a:lnTo>
                        <a:lnTo>
                          <a:pt x="46" y="21"/>
                        </a:lnTo>
                        <a:lnTo>
                          <a:pt x="49" y="21"/>
                        </a:lnTo>
                        <a:lnTo>
                          <a:pt x="53" y="21"/>
                        </a:lnTo>
                        <a:lnTo>
                          <a:pt x="57" y="20"/>
                        </a:lnTo>
                        <a:lnTo>
                          <a:pt x="60" y="20"/>
                        </a:lnTo>
                        <a:lnTo>
                          <a:pt x="64" y="20"/>
                        </a:lnTo>
                        <a:lnTo>
                          <a:pt x="68" y="20"/>
                        </a:lnTo>
                        <a:lnTo>
                          <a:pt x="72" y="19"/>
                        </a:lnTo>
                        <a:lnTo>
                          <a:pt x="75" y="19"/>
                        </a:lnTo>
                        <a:lnTo>
                          <a:pt x="78" y="18"/>
                        </a:lnTo>
                        <a:lnTo>
                          <a:pt x="83" y="17"/>
                        </a:lnTo>
                        <a:lnTo>
                          <a:pt x="86" y="17"/>
                        </a:lnTo>
                        <a:lnTo>
                          <a:pt x="90" y="16"/>
                        </a:lnTo>
                        <a:lnTo>
                          <a:pt x="93" y="14"/>
                        </a:lnTo>
                        <a:lnTo>
                          <a:pt x="97" y="14"/>
                        </a:lnTo>
                        <a:lnTo>
                          <a:pt x="100" y="13"/>
                        </a:lnTo>
                        <a:lnTo>
                          <a:pt x="103" y="12"/>
                        </a:lnTo>
                        <a:lnTo>
                          <a:pt x="107" y="11"/>
                        </a:lnTo>
                        <a:lnTo>
                          <a:pt x="107" y="10"/>
                        </a:lnTo>
                        <a:lnTo>
                          <a:pt x="107" y="11"/>
                        </a:lnTo>
                        <a:lnTo>
                          <a:pt x="107" y="10"/>
                        </a:lnTo>
                        <a:lnTo>
                          <a:pt x="107" y="9"/>
                        </a:lnTo>
                        <a:lnTo>
                          <a:pt x="106" y="9"/>
                        </a:lnTo>
                        <a:lnTo>
                          <a:pt x="104" y="1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0" name="Freeform 961"/>
                  <p:cNvSpPr>
                    <a:spLocks/>
                  </p:cNvSpPr>
                  <p:nvPr/>
                </p:nvSpPr>
                <p:spPr bwMode="auto">
                  <a:xfrm>
                    <a:off x="4298" y="1797"/>
                    <a:ext cx="7" cy="24"/>
                  </a:xfrm>
                  <a:custGeom>
                    <a:avLst/>
                    <a:gdLst>
                      <a:gd name="T0" fmla="*/ 2 w 21"/>
                      <a:gd name="T1" fmla="*/ 1 h 77"/>
                      <a:gd name="T2" fmla="*/ 2 w 21"/>
                      <a:gd name="T3" fmla="*/ 1 h 77"/>
                      <a:gd name="T4" fmla="*/ 2 w 21"/>
                      <a:gd name="T5" fmla="*/ 1 h 77"/>
                      <a:gd name="T6" fmla="*/ 2 w 21"/>
                      <a:gd name="T7" fmla="*/ 2 h 77"/>
                      <a:gd name="T8" fmla="*/ 1 w 21"/>
                      <a:gd name="T9" fmla="*/ 2 h 77"/>
                      <a:gd name="T10" fmla="*/ 1 w 21"/>
                      <a:gd name="T11" fmla="*/ 2 h 77"/>
                      <a:gd name="T12" fmla="*/ 1 w 21"/>
                      <a:gd name="T13" fmla="*/ 3 h 77"/>
                      <a:gd name="T14" fmla="*/ 1 w 21"/>
                      <a:gd name="T15" fmla="*/ 3 h 77"/>
                      <a:gd name="T16" fmla="*/ 1 w 21"/>
                      <a:gd name="T17" fmla="*/ 4 h 77"/>
                      <a:gd name="T18" fmla="*/ 1 w 21"/>
                      <a:gd name="T19" fmla="*/ 4 h 77"/>
                      <a:gd name="T20" fmla="*/ 1 w 21"/>
                      <a:gd name="T21" fmla="*/ 5 h 77"/>
                      <a:gd name="T22" fmla="*/ 0 w 21"/>
                      <a:gd name="T23" fmla="*/ 5 h 77"/>
                      <a:gd name="T24" fmla="*/ 0 w 21"/>
                      <a:gd name="T25" fmla="*/ 6 h 77"/>
                      <a:gd name="T26" fmla="*/ 0 w 21"/>
                      <a:gd name="T27" fmla="*/ 6 h 77"/>
                      <a:gd name="T28" fmla="*/ 0 w 21"/>
                      <a:gd name="T29" fmla="*/ 7 h 77"/>
                      <a:gd name="T30" fmla="*/ 0 w 21"/>
                      <a:gd name="T31" fmla="*/ 7 h 77"/>
                      <a:gd name="T32" fmla="*/ 0 w 21"/>
                      <a:gd name="T33" fmla="*/ 7 h 77"/>
                      <a:gd name="T34" fmla="*/ 0 w 21"/>
                      <a:gd name="T35" fmla="*/ 7 h 77"/>
                      <a:gd name="T36" fmla="*/ 0 w 21"/>
                      <a:gd name="T37" fmla="*/ 7 h 77"/>
                      <a:gd name="T38" fmla="*/ 1 w 21"/>
                      <a:gd name="T39" fmla="*/ 6 h 77"/>
                      <a:gd name="T40" fmla="*/ 1 w 21"/>
                      <a:gd name="T41" fmla="*/ 6 h 77"/>
                      <a:gd name="T42" fmla="*/ 1 w 21"/>
                      <a:gd name="T43" fmla="*/ 5 h 77"/>
                      <a:gd name="T44" fmla="*/ 1 w 21"/>
                      <a:gd name="T45" fmla="*/ 4 h 77"/>
                      <a:gd name="T46" fmla="*/ 1 w 21"/>
                      <a:gd name="T47" fmla="*/ 4 h 77"/>
                      <a:gd name="T48" fmla="*/ 1 w 21"/>
                      <a:gd name="T49" fmla="*/ 4 h 77"/>
                      <a:gd name="T50" fmla="*/ 1 w 21"/>
                      <a:gd name="T51" fmla="*/ 3 h 77"/>
                      <a:gd name="T52" fmla="*/ 1 w 21"/>
                      <a:gd name="T53" fmla="*/ 3 h 77"/>
                      <a:gd name="T54" fmla="*/ 2 w 21"/>
                      <a:gd name="T55" fmla="*/ 2 h 77"/>
                      <a:gd name="T56" fmla="*/ 2 w 21"/>
                      <a:gd name="T57" fmla="*/ 2 h 77"/>
                      <a:gd name="T58" fmla="*/ 2 w 21"/>
                      <a:gd name="T59" fmla="*/ 2 h 77"/>
                      <a:gd name="T60" fmla="*/ 2 w 21"/>
                      <a:gd name="T61" fmla="*/ 1 h 77"/>
                      <a:gd name="T62" fmla="*/ 2 w 21"/>
                      <a:gd name="T63" fmla="*/ 1 h 77"/>
                      <a:gd name="T64" fmla="*/ 2 w 21"/>
                      <a:gd name="T65" fmla="*/ 0 h 77"/>
                      <a:gd name="T66" fmla="*/ 2 w 21"/>
                      <a:gd name="T67" fmla="*/ 0 h 77"/>
                      <a:gd name="T68" fmla="*/ 2 w 21"/>
                      <a:gd name="T69" fmla="*/ 0 h 77"/>
                      <a:gd name="T70" fmla="*/ 2 w 21"/>
                      <a:gd name="T71" fmla="*/ 0 h 77"/>
                      <a:gd name="T72" fmla="*/ 2 w 21"/>
                      <a:gd name="T73" fmla="*/ 0 h 77"/>
                      <a:gd name="T74" fmla="*/ 2 w 21"/>
                      <a:gd name="T75" fmla="*/ 0 h 77"/>
                      <a:gd name="T76" fmla="*/ 2 w 21"/>
                      <a:gd name="T77" fmla="*/ 0 h 77"/>
                      <a:gd name="T78" fmla="*/ 2 w 21"/>
                      <a:gd name="T79" fmla="*/ 0 h 77"/>
                      <a:gd name="T80" fmla="*/ 2 w 21"/>
                      <a:gd name="T81" fmla="*/ 0 h 77"/>
                      <a:gd name="T82" fmla="*/ 2 w 21"/>
                      <a:gd name="T83" fmla="*/ 0 h 77"/>
                      <a:gd name="T84" fmla="*/ 2 w 21"/>
                      <a:gd name="T85" fmla="*/ 0 h 77"/>
                      <a:gd name="T86" fmla="*/ 2 w 21"/>
                      <a:gd name="T87" fmla="*/ 0 h 7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21" h="77">
                        <a:moveTo>
                          <a:pt x="18" y="2"/>
                        </a:moveTo>
                        <a:lnTo>
                          <a:pt x="17" y="5"/>
                        </a:lnTo>
                        <a:lnTo>
                          <a:pt x="17" y="6"/>
                        </a:lnTo>
                        <a:lnTo>
                          <a:pt x="16" y="8"/>
                        </a:lnTo>
                        <a:lnTo>
                          <a:pt x="16" y="11"/>
                        </a:lnTo>
                        <a:lnTo>
                          <a:pt x="15" y="12"/>
                        </a:lnTo>
                        <a:lnTo>
                          <a:pt x="15" y="15"/>
                        </a:lnTo>
                        <a:lnTo>
                          <a:pt x="14" y="17"/>
                        </a:lnTo>
                        <a:lnTo>
                          <a:pt x="13" y="19"/>
                        </a:lnTo>
                        <a:lnTo>
                          <a:pt x="13" y="22"/>
                        </a:lnTo>
                        <a:lnTo>
                          <a:pt x="12" y="24"/>
                        </a:lnTo>
                        <a:lnTo>
                          <a:pt x="12" y="26"/>
                        </a:lnTo>
                        <a:lnTo>
                          <a:pt x="11" y="28"/>
                        </a:lnTo>
                        <a:lnTo>
                          <a:pt x="11" y="31"/>
                        </a:lnTo>
                        <a:lnTo>
                          <a:pt x="9" y="33"/>
                        </a:lnTo>
                        <a:lnTo>
                          <a:pt x="9" y="35"/>
                        </a:lnTo>
                        <a:lnTo>
                          <a:pt x="8" y="36"/>
                        </a:lnTo>
                        <a:lnTo>
                          <a:pt x="7" y="39"/>
                        </a:lnTo>
                        <a:lnTo>
                          <a:pt x="7" y="41"/>
                        </a:lnTo>
                        <a:lnTo>
                          <a:pt x="6" y="43"/>
                        </a:lnTo>
                        <a:lnTo>
                          <a:pt x="6" y="45"/>
                        </a:lnTo>
                        <a:lnTo>
                          <a:pt x="5" y="48"/>
                        </a:lnTo>
                        <a:lnTo>
                          <a:pt x="5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3" y="58"/>
                        </a:lnTo>
                        <a:lnTo>
                          <a:pt x="3" y="60"/>
                        </a:lnTo>
                        <a:lnTo>
                          <a:pt x="3" y="62"/>
                        </a:lnTo>
                        <a:lnTo>
                          <a:pt x="1" y="66"/>
                        </a:lnTo>
                        <a:lnTo>
                          <a:pt x="1" y="68"/>
                        </a:lnTo>
                        <a:lnTo>
                          <a:pt x="0" y="70"/>
                        </a:lnTo>
                        <a:lnTo>
                          <a:pt x="0" y="74"/>
                        </a:lnTo>
                        <a:lnTo>
                          <a:pt x="0" y="76"/>
                        </a:lnTo>
                        <a:lnTo>
                          <a:pt x="3" y="77"/>
                        </a:lnTo>
                        <a:lnTo>
                          <a:pt x="3" y="74"/>
                        </a:lnTo>
                        <a:lnTo>
                          <a:pt x="4" y="71"/>
                        </a:lnTo>
                        <a:lnTo>
                          <a:pt x="4" y="68"/>
                        </a:lnTo>
                        <a:lnTo>
                          <a:pt x="4" y="66"/>
                        </a:lnTo>
                        <a:lnTo>
                          <a:pt x="5" y="63"/>
                        </a:lnTo>
                        <a:lnTo>
                          <a:pt x="5" y="61"/>
                        </a:lnTo>
                        <a:lnTo>
                          <a:pt x="6" y="59"/>
                        </a:lnTo>
                        <a:lnTo>
                          <a:pt x="6" y="57"/>
                        </a:lnTo>
                        <a:lnTo>
                          <a:pt x="6" y="53"/>
                        </a:lnTo>
                        <a:lnTo>
                          <a:pt x="7" y="51"/>
                        </a:lnTo>
                        <a:lnTo>
                          <a:pt x="7" y="49"/>
                        </a:lnTo>
                        <a:lnTo>
                          <a:pt x="8" y="46"/>
                        </a:lnTo>
                        <a:lnTo>
                          <a:pt x="8" y="44"/>
                        </a:lnTo>
                        <a:lnTo>
                          <a:pt x="9" y="42"/>
                        </a:lnTo>
                        <a:lnTo>
                          <a:pt x="11" y="40"/>
                        </a:lnTo>
                        <a:lnTo>
                          <a:pt x="11" y="37"/>
                        </a:lnTo>
                        <a:lnTo>
                          <a:pt x="12" y="35"/>
                        </a:lnTo>
                        <a:lnTo>
                          <a:pt x="12" y="34"/>
                        </a:lnTo>
                        <a:lnTo>
                          <a:pt x="13" y="32"/>
                        </a:lnTo>
                        <a:lnTo>
                          <a:pt x="13" y="29"/>
                        </a:lnTo>
                        <a:lnTo>
                          <a:pt x="14" y="27"/>
                        </a:lnTo>
                        <a:lnTo>
                          <a:pt x="14" y="25"/>
                        </a:lnTo>
                        <a:lnTo>
                          <a:pt x="15" y="23"/>
                        </a:lnTo>
                        <a:lnTo>
                          <a:pt x="16" y="20"/>
                        </a:lnTo>
                        <a:lnTo>
                          <a:pt x="16" y="18"/>
                        </a:lnTo>
                        <a:lnTo>
                          <a:pt x="17" y="16"/>
                        </a:lnTo>
                        <a:lnTo>
                          <a:pt x="17" y="14"/>
                        </a:lnTo>
                        <a:lnTo>
                          <a:pt x="18" y="11"/>
                        </a:lnTo>
                        <a:lnTo>
                          <a:pt x="18" y="9"/>
                        </a:lnTo>
                        <a:lnTo>
                          <a:pt x="20" y="7"/>
                        </a:lnTo>
                        <a:lnTo>
                          <a:pt x="21" y="5"/>
                        </a:lnTo>
                        <a:lnTo>
                          <a:pt x="21" y="2"/>
                        </a:lnTo>
                        <a:lnTo>
                          <a:pt x="21" y="1"/>
                        </a:lnTo>
                        <a:lnTo>
                          <a:pt x="20" y="1"/>
                        </a:lnTo>
                        <a:lnTo>
                          <a:pt x="20" y="0"/>
                        </a:lnTo>
                        <a:lnTo>
                          <a:pt x="20" y="1"/>
                        </a:lnTo>
                        <a:lnTo>
                          <a:pt x="18" y="1"/>
                        </a:lnTo>
                        <a:lnTo>
                          <a:pt x="18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1" name="Freeform 962"/>
                  <p:cNvSpPr>
                    <a:spLocks/>
                  </p:cNvSpPr>
                  <p:nvPr/>
                </p:nvSpPr>
                <p:spPr bwMode="auto">
                  <a:xfrm>
                    <a:off x="4300" y="1762"/>
                    <a:ext cx="6" cy="35"/>
                  </a:xfrm>
                  <a:custGeom>
                    <a:avLst/>
                    <a:gdLst>
                      <a:gd name="T0" fmla="*/ 0 w 20"/>
                      <a:gd name="T1" fmla="*/ 0 h 113"/>
                      <a:gd name="T2" fmla="*/ 0 w 20"/>
                      <a:gd name="T3" fmla="*/ 1 h 113"/>
                      <a:gd name="T4" fmla="*/ 0 w 20"/>
                      <a:gd name="T5" fmla="*/ 2 h 113"/>
                      <a:gd name="T6" fmla="*/ 0 w 20"/>
                      <a:gd name="T7" fmla="*/ 2 h 113"/>
                      <a:gd name="T8" fmla="*/ 1 w 20"/>
                      <a:gd name="T9" fmla="*/ 3 h 113"/>
                      <a:gd name="T10" fmla="*/ 1 w 20"/>
                      <a:gd name="T11" fmla="*/ 3 h 113"/>
                      <a:gd name="T12" fmla="*/ 1 w 20"/>
                      <a:gd name="T13" fmla="*/ 4 h 113"/>
                      <a:gd name="T14" fmla="*/ 1 w 20"/>
                      <a:gd name="T15" fmla="*/ 5 h 113"/>
                      <a:gd name="T16" fmla="*/ 1 w 20"/>
                      <a:gd name="T17" fmla="*/ 5 h 113"/>
                      <a:gd name="T18" fmla="*/ 1 w 20"/>
                      <a:gd name="T19" fmla="*/ 6 h 113"/>
                      <a:gd name="T20" fmla="*/ 2 w 20"/>
                      <a:gd name="T21" fmla="*/ 7 h 113"/>
                      <a:gd name="T22" fmla="*/ 2 w 20"/>
                      <a:gd name="T23" fmla="*/ 7 h 113"/>
                      <a:gd name="T24" fmla="*/ 2 w 20"/>
                      <a:gd name="T25" fmla="*/ 8 h 113"/>
                      <a:gd name="T26" fmla="*/ 2 w 20"/>
                      <a:gd name="T27" fmla="*/ 9 h 113"/>
                      <a:gd name="T28" fmla="*/ 2 w 20"/>
                      <a:gd name="T29" fmla="*/ 9 h 113"/>
                      <a:gd name="T30" fmla="*/ 2 w 20"/>
                      <a:gd name="T31" fmla="*/ 10 h 113"/>
                      <a:gd name="T32" fmla="*/ 2 w 20"/>
                      <a:gd name="T33" fmla="*/ 11 h 113"/>
                      <a:gd name="T34" fmla="*/ 2 w 20"/>
                      <a:gd name="T35" fmla="*/ 11 h 113"/>
                      <a:gd name="T36" fmla="*/ 2 w 20"/>
                      <a:gd name="T37" fmla="*/ 10 h 113"/>
                      <a:gd name="T38" fmla="*/ 2 w 20"/>
                      <a:gd name="T39" fmla="*/ 9 h 113"/>
                      <a:gd name="T40" fmla="*/ 2 w 20"/>
                      <a:gd name="T41" fmla="*/ 8 h 113"/>
                      <a:gd name="T42" fmla="*/ 2 w 20"/>
                      <a:gd name="T43" fmla="*/ 7 h 113"/>
                      <a:gd name="T44" fmla="*/ 2 w 20"/>
                      <a:gd name="T45" fmla="*/ 7 h 113"/>
                      <a:gd name="T46" fmla="*/ 2 w 20"/>
                      <a:gd name="T47" fmla="*/ 6 h 113"/>
                      <a:gd name="T48" fmla="*/ 2 w 20"/>
                      <a:gd name="T49" fmla="*/ 6 h 113"/>
                      <a:gd name="T50" fmla="*/ 1 w 20"/>
                      <a:gd name="T51" fmla="*/ 5 h 113"/>
                      <a:gd name="T52" fmla="*/ 1 w 20"/>
                      <a:gd name="T53" fmla="*/ 4 h 113"/>
                      <a:gd name="T54" fmla="*/ 1 w 20"/>
                      <a:gd name="T55" fmla="*/ 4 h 113"/>
                      <a:gd name="T56" fmla="*/ 1 w 20"/>
                      <a:gd name="T57" fmla="*/ 3 h 113"/>
                      <a:gd name="T58" fmla="*/ 1 w 20"/>
                      <a:gd name="T59" fmla="*/ 2 h 113"/>
                      <a:gd name="T60" fmla="*/ 1 w 20"/>
                      <a:gd name="T61" fmla="*/ 2 h 113"/>
                      <a:gd name="T62" fmla="*/ 0 w 20"/>
                      <a:gd name="T63" fmla="*/ 1 h 113"/>
                      <a:gd name="T64" fmla="*/ 0 w 20"/>
                      <a:gd name="T65" fmla="*/ 1 h 113"/>
                      <a:gd name="T66" fmla="*/ 0 w 20"/>
                      <a:gd name="T67" fmla="*/ 0 h 113"/>
                      <a:gd name="T68" fmla="*/ 0 w 20"/>
                      <a:gd name="T69" fmla="*/ 0 h 113"/>
                      <a:gd name="T70" fmla="*/ 0 w 20"/>
                      <a:gd name="T71" fmla="*/ 0 h 113"/>
                      <a:gd name="T72" fmla="*/ 0 w 20"/>
                      <a:gd name="T73" fmla="*/ 0 h 113"/>
                      <a:gd name="T74" fmla="*/ 0 w 20"/>
                      <a:gd name="T75" fmla="*/ 0 h 113"/>
                      <a:gd name="T76" fmla="*/ 0 w 20"/>
                      <a:gd name="T77" fmla="*/ 0 h 113"/>
                      <a:gd name="T78" fmla="*/ 0 w 20"/>
                      <a:gd name="T79" fmla="*/ 0 h 113"/>
                      <a:gd name="T80" fmla="*/ 0 w 20"/>
                      <a:gd name="T81" fmla="*/ 0 h 113"/>
                      <a:gd name="T82" fmla="*/ 0 w 20"/>
                      <a:gd name="T83" fmla="*/ 0 h 113"/>
                      <a:gd name="T84" fmla="*/ 0 w 20"/>
                      <a:gd name="T85" fmla="*/ 0 h 113"/>
                      <a:gd name="T86" fmla="*/ 0 w 20"/>
                      <a:gd name="T87" fmla="*/ 0 h 113"/>
                      <a:gd name="T88" fmla="*/ 0 w 20"/>
                      <a:gd name="T89" fmla="*/ 0 h 113"/>
                      <a:gd name="T90" fmla="*/ 0 w 20"/>
                      <a:gd name="T91" fmla="*/ 0 h 11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0" h="113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1" y="12"/>
                        </a:lnTo>
                        <a:lnTo>
                          <a:pt x="2" y="16"/>
                        </a:lnTo>
                        <a:lnTo>
                          <a:pt x="3" y="19"/>
                        </a:lnTo>
                        <a:lnTo>
                          <a:pt x="4" y="23"/>
                        </a:lnTo>
                        <a:lnTo>
                          <a:pt x="4" y="26"/>
                        </a:lnTo>
                        <a:lnTo>
                          <a:pt x="5" y="29"/>
                        </a:lnTo>
                        <a:lnTo>
                          <a:pt x="7" y="33"/>
                        </a:lnTo>
                        <a:lnTo>
                          <a:pt x="8" y="36"/>
                        </a:lnTo>
                        <a:lnTo>
                          <a:pt x="9" y="39"/>
                        </a:lnTo>
                        <a:lnTo>
                          <a:pt x="10" y="42"/>
                        </a:lnTo>
                        <a:lnTo>
                          <a:pt x="10" y="45"/>
                        </a:lnTo>
                        <a:lnTo>
                          <a:pt x="11" y="49"/>
                        </a:lnTo>
                        <a:lnTo>
                          <a:pt x="12" y="52"/>
                        </a:lnTo>
                        <a:lnTo>
                          <a:pt x="13" y="56"/>
                        </a:lnTo>
                        <a:lnTo>
                          <a:pt x="14" y="59"/>
                        </a:lnTo>
                        <a:lnTo>
                          <a:pt x="14" y="62"/>
                        </a:lnTo>
                        <a:lnTo>
                          <a:pt x="16" y="65"/>
                        </a:lnTo>
                        <a:lnTo>
                          <a:pt x="16" y="69"/>
                        </a:lnTo>
                        <a:lnTo>
                          <a:pt x="17" y="73"/>
                        </a:lnTo>
                        <a:lnTo>
                          <a:pt x="17" y="76"/>
                        </a:lnTo>
                        <a:lnTo>
                          <a:pt x="18" y="79"/>
                        </a:lnTo>
                        <a:lnTo>
                          <a:pt x="18" y="83"/>
                        </a:lnTo>
                        <a:lnTo>
                          <a:pt x="18" y="86"/>
                        </a:lnTo>
                        <a:lnTo>
                          <a:pt x="18" y="90"/>
                        </a:lnTo>
                        <a:lnTo>
                          <a:pt x="18" y="93"/>
                        </a:lnTo>
                        <a:lnTo>
                          <a:pt x="18" y="96"/>
                        </a:lnTo>
                        <a:lnTo>
                          <a:pt x="18" y="101"/>
                        </a:lnTo>
                        <a:lnTo>
                          <a:pt x="17" y="104"/>
                        </a:lnTo>
                        <a:lnTo>
                          <a:pt x="17" y="109"/>
                        </a:lnTo>
                        <a:lnTo>
                          <a:pt x="16" y="112"/>
                        </a:lnTo>
                        <a:lnTo>
                          <a:pt x="18" y="113"/>
                        </a:lnTo>
                        <a:lnTo>
                          <a:pt x="19" y="109"/>
                        </a:lnTo>
                        <a:lnTo>
                          <a:pt x="20" y="105"/>
                        </a:lnTo>
                        <a:lnTo>
                          <a:pt x="20" y="101"/>
                        </a:lnTo>
                        <a:lnTo>
                          <a:pt x="20" y="97"/>
                        </a:lnTo>
                        <a:lnTo>
                          <a:pt x="20" y="93"/>
                        </a:lnTo>
                        <a:lnTo>
                          <a:pt x="20" y="90"/>
                        </a:lnTo>
                        <a:lnTo>
                          <a:pt x="20" y="86"/>
                        </a:lnTo>
                        <a:lnTo>
                          <a:pt x="20" y="82"/>
                        </a:lnTo>
                        <a:lnTo>
                          <a:pt x="20" y="78"/>
                        </a:lnTo>
                        <a:lnTo>
                          <a:pt x="20" y="75"/>
                        </a:lnTo>
                        <a:lnTo>
                          <a:pt x="19" y="71"/>
                        </a:lnTo>
                        <a:lnTo>
                          <a:pt x="18" y="68"/>
                        </a:lnTo>
                        <a:lnTo>
                          <a:pt x="18" y="65"/>
                        </a:lnTo>
                        <a:lnTo>
                          <a:pt x="17" y="61"/>
                        </a:lnTo>
                        <a:lnTo>
                          <a:pt x="17" y="58"/>
                        </a:lnTo>
                        <a:lnTo>
                          <a:pt x="16" y="54"/>
                        </a:lnTo>
                        <a:lnTo>
                          <a:pt x="14" y="51"/>
                        </a:lnTo>
                        <a:lnTo>
                          <a:pt x="13" y="48"/>
                        </a:lnTo>
                        <a:lnTo>
                          <a:pt x="12" y="44"/>
                        </a:lnTo>
                        <a:lnTo>
                          <a:pt x="12" y="41"/>
                        </a:lnTo>
                        <a:lnTo>
                          <a:pt x="11" y="39"/>
                        </a:lnTo>
                        <a:lnTo>
                          <a:pt x="10" y="35"/>
                        </a:lnTo>
                        <a:lnTo>
                          <a:pt x="9" y="32"/>
                        </a:lnTo>
                        <a:lnTo>
                          <a:pt x="8" y="28"/>
                        </a:lnTo>
                        <a:lnTo>
                          <a:pt x="7" y="25"/>
                        </a:lnTo>
                        <a:lnTo>
                          <a:pt x="7" y="22"/>
                        </a:lnTo>
                        <a:lnTo>
                          <a:pt x="5" y="18"/>
                        </a:lnTo>
                        <a:lnTo>
                          <a:pt x="4" y="15"/>
                        </a:lnTo>
                        <a:lnTo>
                          <a:pt x="4" y="11"/>
                        </a:lnTo>
                        <a:lnTo>
                          <a:pt x="3" y="8"/>
                        </a:lnTo>
                        <a:lnTo>
                          <a:pt x="2" y="6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2" name="Freeform 963"/>
                  <p:cNvSpPr>
                    <a:spLocks/>
                  </p:cNvSpPr>
                  <p:nvPr/>
                </p:nvSpPr>
                <p:spPr bwMode="auto">
                  <a:xfrm>
                    <a:off x="4295" y="1728"/>
                    <a:ext cx="5" cy="34"/>
                  </a:xfrm>
                  <a:custGeom>
                    <a:avLst/>
                    <a:gdLst>
                      <a:gd name="T0" fmla="*/ 0 w 16"/>
                      <a:gd name="T1" fmla="*/ 0 h 113"/>
                      <a:gd name="T2" fmla="*/ 0 w 16"/>
                      <a:gd name="T3" fmla="*/ 1 h 113"/>
                      <a:gd name="T4" fmla="*/ 0 w 16"/>
                      <a:gd name="T5" fmla="*/ 2 h 113"/>
                      <a:gd name="T6" fmla="*/ 0 w 16"/>
                      <a:gd name="T7" fmla="*/ 2 h 113"/>
                      <a:gd name="T8" fmla="*/ 0 w 16"/>
                      <a:gd name="T9" fmla="*/ 3 h 113"/>
                      <a:gd name="T10" fmla="*/ 0 w 16"/>
                      <a:gd name="T11" fmla="*/ 3 h 113"/>
                      <a:gd name="T12" fmla="*/ 0 w 16"/>
                      <a:gd name="T13" fmla="*/ 4 h 113"/>
                      <a:gd name="T14" fmla="*/ 0 w 16"/>
                      <a:gd name="T15" fmla="*/ 5 h 113"/>
                      <a:gd name="T16" fmla="*/ 0 w 16"/>
                      <a:gd name="T17" fmla="*/ 5 h 113"/>
                      <a:gd name="T18" fmla="*/ 0 w 16"/>
                      <a:gd name="T19" fmla="*/ 6 h 113"/>
                      <a:gd name="T20" fmla="*/ 0 w 16"/>
                      <a:gd name="T21" fmla="*/ 7 h 113"/>
                      <a:gd name="T22" fmla="*/ 1 w 16"/>
                      <a:gd name="T23" fmla="*/ 7 h 113"/>
                      <a:gd name="T24" fmla="*/ 1 w 16"/>
                      <a:gd name="T25" fmla="*/ 8 h 113"/>
                      <a:gd name="T26" fmla="*/ 1 w 16"/>
                      <a:gd name="T27" fmla="*/ 8 h 113"/>
                      <a:gd name="T28" fmla="*/ 1 w 16"/>
                      <a:gd name="T29" fmla="*/ 9 h 113"/>
                      <a:gd name="T30" fmla="*/ 1 w 16"/>
                      <a:gd name="T31" fmla="*/ 10 h 113"/>
                      <a:gd name="T32" fmla="*/ 1 w 16"/>
                      <a:gd name="T33" fmla="*/ 10 h 113"/>
                      <a:gd name="T34" fmla="*/ 2 w 16"/>
                      <a:gd name="T35" fmla="*/ 10 h 113"/>
                      <a:gd name="T36" fmla="*/ 1 w 16"/>
                      <a:gd name="T37" fmla="*/ 9 h 113"/>
                      <a:gd name="T38" fmla="*/ 1 w 16"/>
                      <a:gd name="T39" fmla="*/ 9 h 113"/>
                      <a:gd name="T40" fmla="*/ 1 w 16"/>
                      <a:gd name="T41" fmla="*/ 8 h 113"/>
                      <a:gd name="T42" fmla="*/ 1 w 16"/>
                      <a:gd name="T43" fmla="*/ 8 h 113"/>
                      <a:gd name="T44" fmla="*/ 1 w 16"/>
                      <a:gd name="T45" fmla="*/ 7 h 113"/>
                      <a:gd name="T46" fmla="*/ 1 w 16"/>
                      <a:gd name="T47" fmla="*/ 6 h 113"/>
                      <a:gd name="T48" fmla="*/ 1 w 16"/>
                      <a:gd name="T49" fmla="*/ 6 h 113"/>
                      <a:gd name="T50" fmla="*/ 0 w 16"/>
                      <a:gd name="T51" fmla="*/ 5 h 113"/>
                      <a:gd name="T52" fmla="*/ 0 w 16"/>
                      <a:gd name="T53" fmla="*/ 5 h 113"/>
                      <a:gd name="T54" fmla="*/ 0 w 16"/>
                      <a:gd name="T55" fmla="*/ 4 h 113"/>
                      <a:gd name="T56" fmla="*/ 0 w 16"/>
                      <a:gd name="T57" fmla="*/ 3 h 113"/>
                      <a:gd name="T58" fmla="*/ 0 w 16"/>
                      <a:gd name="T59" fmla="*/ 2 h 113"/>
                      <a:gd name="T60" fmla="*/ 0 w 16"/>
                      <a:gd name="T61" fmla="*/ 2 h 113"/>
                      <a:gd name="T62" fmla="*/ 0 w 16"/>
                      <a:gd name="T63" fmla="*/ 1 h 113"/>
                      <a:gd name="T64" fmla="*/ 0 w 16"/>
                      <a:gd name="T65" fmla="*/ 1 h 113"/>
                      <a:gd name="T66" fmla="*/ 0 w 16"/>
                      <a:gd name="T67" fmla="*/ 0 h 113"/>
                      <a:gd name="T68" fmla="*/ 0 w 16"/>
                      <a:gd name="T69" fmla="*/ 0 h 113"/>
                      <a:gd name="T70" fmla="*/ 0 w 16"/>
                      <a:gd name="T71" fmla="*/ 0 h 113"/>
                      <a:gd name="T72" fmla="*/ 0 w 16"/>
                      <a:gd name="T73" fmla="*/ 0 h 113"/>
                      <a:gd name="T74" fmla="*/ 0 w 16"/>
                      <a:gd name="T75" fmla="*/ 0 h 113"/>
                      <a:gd name="T76" fmla="*/ 0 w 16"/>
                      <a:gd name="T77" fmla="*/ 0 h 113"/>
                      <a:gd name="T78" fmla="*/ 0 w 16"/>
                      <a:gd name="T79" fmla="*/ 0 h 113"/>
                      <a:gd name="T80" fmla="*/ 0 w 16"/>
                      <a:gd name="T81" fmla="*/ 0 h 113"/>
                      <a:gd name="T82" fmla="*/ 0 w 16"/>
                      <a:gd name="T83" fmla="*/ 0 h 113"/>
                      <a:gd name="T84" fmla="*/ 0 w 16"/>
                      <a:gd name="T85" fmla="*/ 0 h 113"/>
                      <a:gd name="T86" fmla="*/ 0 w 16"/>
                      <a:gd name="T87" fmla="*/ 0 h 113"/>
                      <a:gd name="T88" fmla="*/ 0 w 16"/>
                      <a:gd name="T89" fmla="*/ 0 h 113"/>
                      <a:gd name="T90" fmla="*/ 0 w 16"/>
                      <a:gd name="T91" fmla="*/ 0 h 11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6" h="113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2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7"/>
                        </a:lnTo>
                        <a:lnTo>
                          <a:pt x="0" y="31"/>
                        </a:lnTo>
                        <a:lnTo>
                          <a:pt x="0" y="34"/>
                        </a:lnTo>
                        <a:lnTo>
                          <a:pt x="1" y="37"/>
                        </a:lnTo>
                        <a:lnTo>
                          <a:pt x="1" y="42"/>
                        </a:lnTo>
                        <a:lnTo>
                          <a:pt x="1" y="45"/>
                        </a:lnTo>
                        <a:lnTo>
                          <a:pt x="1" y="49"/>
                        </a:lnTo>
                        <a:lnTo>
                          <a:pt x="1" y="52"/>
                        </a:lnTo>
                        <a:lnTo>
                          <a:pt x="2" y="56"/>
                        </a:lnTo>
                        <a:lnTo>
                          <a:pt x="2" y="59"/>
                        </a:lnTo>
                        <a:lnTo>
                          <a:pt x="2" y="62"/>
                        </a:lnTo>
                        <a:lnTo>
                          <a:pt x="3" y="66"/>
                        </a:lnTo>
                        <a:lnTo>
                          <a:pt x="3" y="69"/>
                        </a:lnTo>
                        <a:lnTo>
                          <a:pt x="4" y="73"/>
                        </a:lnTo>
                        <a:lnTo>
                          <a:pt x="4" y="76"/>
                        </a:lnTo>
                        <a:lnTo>
                          <a:pt x="6" y="79"/>
                        </a:lnTo>
                        <a:lnTo>
                          <a:pt x="6" y="83"/>
                        </a:lnTo>
                        <a:lnTo>
                          <a:pt x="7" y="86"/>
                        </a:lnTo>
                        <a:lnTo>
                          <a:pt x="7" y="90"/>
                        </a:lnTo>
                        <a:lnTo>
                          <a:pt x="8" y="93"/>
                        </a:lnTo>
                        <a:lnTo>
                          <a:pt x="9" y="96"/>
                        </a:lnTo>
                        <a:lnTo>
                          <a:pt x="9" y="100"/>
                        </a:lnTo>
                        <a:lnTo>
                          <a:pt x="10" y="103"/>
                        </a:lnTo>
                        <a:lnTo>
                          <a:pt x="11" y="107"/>
                        </a:lnTo>
                        <a:lnTo>
                          <a:pt x="12" y="110"/>
                        </a:lnTo>
                        <a:lnTo>
                          <a:pt x="13" y="113"/>
                        </a:lnTo>
                        <a:lnTo>
                          <a:pt x="16" y="112"/>
                        </a:lnTo>
                        <a:lnTo>
                          <a:pt x="15" y="109"/>
                        </a:lnTo>
                        <a:lnTo>
                          <a:pt x="13" y="105"/>
                        </a:lnTo>
                        <a:lnTo>
                          <a:pt x="12" y="102"/>
                        </a:lnTo>
                        <a:lnTo>
                          <a:pt x="12" y="99"/>
                        </a:lnTo>
                        <a:lnTo>
                          <a:pt x="11" y="95"/>
                        </a:lnTo>
                        <a:lnTo>
                          <a:pt x="10" y="92"/>
                        </a:lnTo>
                        <a:lnTo>
                          <a:pt x="9" y="88"/>
                        </a:lnTo>
                        <a:lnTo>
                          <a:pt x="9" y="85"/>
                        </a:lnTo>
                        <a:lnTo>
                          <a:pt x="8" y="82"/>
                        </a:lnTo>
                        <a:lnTo>
                          <a:pt x="8" y="78"/>
                        </a:lnTo>
                        <a:lnTo>
                          <a:pt x="7" y="75"/>
                        </a:lnTo>
                        <a:lnTo>
                          <a:pt x="7" y="71"/>
                        </a:lnTo>
                        <a:lnTo>
                          <a:pt x="6" y="68"/>
                        </a:lnTo>
                        <a:lnTo>
                          <a:pt x="6" y="66"/>
                        </a:lnTo>
                        <a:lnTo>
                          <a:pt x="6" y="62"/>
                        </a:lnTo>
                        <a:lnTo>
                          <a:pt x="4" y="59"/>
                        </a:lnTo>
                        <a:lnTo>
                          <a:pt x="4" y="56"/>
                        </a:lnTo>
                        <a:lnTo>
                          <a:pt x="4" y="52"/>
                        </a:lnTo>
                        <a:lnTo>
                          <a:pt x="3" y="49"/>
                        </a:lnTo>
                        <a:lnTo>
                          <a:pt x="3" y="44"/>
                        </a:lnTo>
                        <a:lnTo>
                          <a:pt x="3" y="41"/>
                        </a:lnTo>
                        <a:lnTo>
                          <a:pt x="3" y="37"/>
                        </a:lnTo>
                        <a:lnTo>
                          <a:pt x="3" y="34"/>
                        </a:lnTo>
                        <a:lnTo>
                          <a:pt x="3" y="31"/>
                        </a:lnTo>
                        <a:lnTo>
                          <a:pt x="2" y="27"/>
                        </a:lnTo>
                        <a:lnTo>
                          <a:pt x="2" y="24"/>
                        </a:lnTo>
                        <a:lnTo>
                          <a:pt x="2" y="20"/>
                        </a:lnTo>
                        <a:lnTo>
                          <a:pt x="2" y="17"/>
                        </a:lnTo>
                        <a:lnTo>
                          <a:pt x="2" y="12"/>
                        </a:lnTo>
                        <a:lnTo>
                          <a:pt x="2" y="9"/>
                        </a:lnTo>
                        <a:lnTo>
                          <a:pt x="2" y="6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3" name="Freeform 964"/>
                  <p:cNvSpPr>
                    <a:spLocks/>
                  </p:cNvSpPr>
                  <p:nvPr/>
                </p:nvSpPr>
                <p:spPr bwMode="auto">
                  <a:xfrm>
                    <a:off x="4295" y="1693"/>
                    <a:ext cx="3" cy="35"/>
                  </a:xfrm>
                  <a:custGeom>
                    <a:avLst/>
                    <a:gdLst>
                      <a:gd name="T0" fmla="*/ 0 w 9"/>
                      <a:gd name="T1" fmla="*/ 1 h 113"/>
                      <a:gd name="T2" fmla="*/ 0 w 9"/>
                      <a:gd name="T3" fmla="*/ 1 h 113"/>
                      <a:gd name="T4" fmla="*/ 0 w 9"/>
                      <a:gd name="T5" fmla="*/ 2 h 113"/>
                      <a:gd name="T6" fmla="*/ 1 w 9"/>
                      <a:gd name="T7" fmla="*/ 2 h 113"/>
                      <a:gd name="T8" fmla="*/ 1 w 9"/>
                      <a:gd name="T9" fmla="*/ 3 h 113"/>
                      <a:gd name="T10" fmla="*/ 1 w 9"/>
                      <a:gd name="T11" fmla="*/ 3 h 113"/>
                      <a:gd name="T12" fmla="*/ 1 w 9"/>
                      <a:gd name="T13" fmla="*/ 4 h 113"/>
                      <a:gd name="T14" fmla="*/ 1 w 9"/>
                      <a:gd name="T15" fmla="*/ 5 h 113"/>
                      <a:gd name="T16" fmla="*/ 1 w 9"/>
                      <a:gd name="T17" fmla="*/ 6 h 113"/>
                      <a:gd name="T18" fmla="*/ 1 w 9"/>
                      <a:gd name="T19" fmla="*/ 6 h 113"/>
                      <a:gd name="T20" fmla="*/ 1 w 9"/>
                      <a:gd name="T21" fmla="*/ 7 h 113"/>
                      <a:gd name="T22" fmla="*/ 1 w 9"/>
                      <a:gd name="T23" fmla="*/ 7 h 113"/>
                      <a:gd name="T24" fmla="*/ 1 w 9"/>
                      <a:gd name="T25" fmla="*/ 8 h 113"/>
                      <a:gd name="T26" fmla="*/ 0 w 9"/>
                      <a:gd name="T27" fmla="*/ 9 h 113"/>
                      <a:gd name="T28" fmla="*/ 0 w 9"/>
                      <a:gd name="T29" fmla="*/ 10 h 113"/>
                      <a:gd name="T30" fmla="*/ 0 w 9"/>
                      <a:gd name="T31" fmla="*/ 11 h 113"/>
                      <a:gd name="T32" fmla="*/ 0 w 9"/>
                      <a:gd name="T33" fmla="*/ 11 h 113"/>
                      <a:gd name="T34" fmla="*/ 1 w 9"/>
                      <a:gd name="T35" fmla="*/ 10 h 113"/>
                      <a:gd name="T36" fmla="*/ 1 w 9"/>
                      <a:gd name="T37" fmla="*/ 9 h 113"/>
                      <a:gd name="T38" fmla="*/ 1 w 9"/>
                      <a:gd name="T39" fmla="*/ 9 h 113"/>
                      <a:gd name="T40" fmla="*/ 1 w 9"/>
                      <a:gd name="T41" fmla="*/ 8 h 113"/>
                      <a:gd name="T42" fmla="*/ 1 w 9"/>
                      <a:gd name="T43" fmla="*/ 7 h 113"/>
                      <a:gd name="T44" fmla="*/ 1 w 9"/>
                      <a:gd name="T45" fmla="*/ 7 h 113"/>
                      <a:gd name="T46" fmla="*/ 1 w 9"/>
                      <a:gd name="T47" fmla="*/ 6 h 113"/>
                      <a:gd name="T48" fmla="*/ 1 w 9"/>
                      <a:gd name="T49" fmla="*/ 5 h 113"/>
                      <a:gd name="T50" fmla="*/ 1 w 9"/>
                      <a:gd name="T51" fmla="*/ 5 h 113"/>
                      <a:gd name="T52" fmla="*/ 1 w 9"/>
                      <a:gd name="T53" fmla="*/ 4 h 113"/>
                      <a:gd name="T54" fmla="*/ 1 w 9"/>
                      <a:gd name="T55" fmla="*/ 3 h 113"/>
                      <a:gd name="T56" fmla="*/ 1 w 9"/>
                      <a:gd name="T57" fmla="*/ 2 h 113"/>
                      <a:gd name="T58" fmla="*/ 1 w 9"/>
                      <a:gd name="T59" fmla="*/ 2 h 113"/>
                      <a:gd name="T60" fmla="*/ 1 w 9"/>
                      <a:gd name="T61" fmla="*/ 2 h 113"/>
                      <a:gd name="T62" fmla="*/ 1 w 9"/>
                      <a:gd name="T63" fmla="*/ 1 h 113"/>
                      <a:gd name="T64" fmla="*/ 0 w 9"/>
                      <a:gd name="T65" fmla="*/ 0 h 113"/>
                      <a:gd name="T66" fmla="*/ 0 w 9"/>
                      <a:gd name="T67" fmla="*/ 0 h 113"/>
                      <a:gd name="T68" fmla="*/ 0 w 9"/>
                      <a:gd name="T69" fmla="*/ 0 h 113"/>
                      <a:gd name="T70" fmla="*/ 0 w 9"/>
                      <a:gd name="T71" fmla="*/ 0 h 113"/>
                      <a:gd name="T72" fmla="*/ 0 w 9"/>
                      <a:gd name="T73" fmla="*/ 0 h 113"/>
                      <a:gd name="T74" fmla="*/ 0 w 9"/>
                      <a:gd name="T75" fmla="*/ 0 h 113"/>
                      <a:gd name="T76" fmla="*/ 0 w 9"/>
                      <a:gd name="T77" fmla="*/ 0 h 113"/>
                      <a:gd name="T78" fmla="*/ 0 w 9"/>
                      <a:gd name="T79" fmla="*/ 0 h 113"/>
                      <a:gd name="T80" fmla="*/ 0 w 9"/>
                      <a:gd name="T81" fmla="*/ 0 h 113"/>
                      <a:gd name="T82" fmla="*/ 0 w 9"/>
                      <a:gd name="T83" fmla="*/ 0 h 113"/>
                      <a:gd name="T84" fmla="*/ 0 w 9"/>
                      <a:gd name="T85" fmla="*/ 0 h 113"/>
                      <a:gd name="T86" fmla="*/ 0 w 9"/>
                      <a:gd name="T87" fmla="*/ 0 h 11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9" h="113">
                        <a:moveTo>
                          <a:pt x="1" y="2"/>
                        </a:moveTo>
                        <a:lnTo>
                          <a:pt x="1" y="6"/>
                        </a:lnTo>
                        <a:lnTo>
                          <a:pt x="2" y="9"/>
                        </a:lnTo>
                        <a:lnTo>
                          <a:pt x="2" y="13"/>
                        </a:lnTo>
                        <a:lnTo>
                          <a:pt x="3" y="15"/>
                        </a:lnTo>
                        <a:lnTo>
                          <a:pt x="3" y="18"/>
                        </a:lnTo>
                        <a:lnTo>
                          <a:pt x="5" y="22"/>
                        </a:lnTo>
                        <a:lnTo>
                          <a:pt x="5" y="24"/>
                        </a:lnTo>
                        <a:lnTo>
                          <a:pt x="5" y="27"/>
                        </a:lnTo>
                        <a:lnTo>
                          <a:pt x="6" y="31"/>
                        </a:lnTo>
                        <a:lnTo>
                          <a:pt x="6" y="34"/>
                        </a:lnTo>
                        <a:lnTo>
                          <a:pt x="6" y="36"/>
                        </a:lnTo>
                        <a:lnTo>
                          <a:pt x="6" y="40"/>
                        </a:lnTo>
                        <a:lnTo>
                          <a:pt x="6" y="43"/>
                        </a:lnTo>
                        <a:lnTo>
                          <a:pt x="6" y="47"/>
                        </a:lnTo>
                        <a:lnTo>
                          <a:pt x="6" y="50"/>
                        </a:lnTo>
                        <a:lnTo>
                          <a:pt x="6" y="53"/>
                        </a:lnTo>
                        <a:lnTo>
                          <a:pt x="6" y="57"/>
                        </a:lnTo>
                        <a:lnTo>
                          <a:pt x="6" y="60"/>
                        </a:lnTo>
                        <a:lnTo>
                          <a:pt x="6" y="64"/>
                        </a:lnTo>
                        <a:lnTo>
                          <a:pt x="6" y="67"/>
                        </a:lnTo>
                        <a:lnTo>
                          <a:pt x="6" y="70"/>
                        </a:lnTo>
                        <a:lnTo>
                          <a:pt x="5" y="74"/>
                        </a:lnTo>
                        <a:lnTo>
                          <a:pt x="5" y="77"/>
                        </a:lnTo>
                        <a:lnTo>
                          <a:pt x="5" y="82"/>
                        </a:lnTo>
                        <a:lnTo>
                          <a:pt x="5" y="85"/>
                        </a:lnTo>
                        <a:lnTo>
                          <a:pt x="3" y="88"/>
                        </a:lnTo>
                        <a:lnTo>
                          <a:pt x="3" y="93"/>
                        </a:lnTo>
                        <a:lnTo>
                          <a:pt x="2" y="96"/>
                        </a:lnTo>
                        <a:lnTo>
                          <a:pt x="2" y="100"/>
                        </a:lnTo>
                        <a:lnTo>
                          <a:pt x="2" y="104"/>
                        </a:lnTo>
                        <a:lnTo>
                          <a:pt x="1" y="109"/>
                        </a:lnTo>
                        <a:lnTo>
                          <a:pt x="1" y="112"/>
                        </a:lnTo>
                        <a:lnTo>
                          <a:pt x="3" y="113"/>
                        </a:lnTo>
                        <a:lnTo>
                          <a:pt x="3" y="109"/>
                        </a:lnTo>
                        <a:lnTo>
                          <a:pt x="5" y="104"/>
                        </a:lnTo>
                        <a:lnTo>
                          <a:pt x="5" y="101"/>
                        </a:lnTo>
                        <a:lnTo>
                          <a:pt x="5" y="98"/>
                        </a:lnTo>
                        <a:lnTo>
                          <a:pt x="6" y="93"/>
                        </a:lnTo>
                        <a:lnTo>
                          <a:pt x="6" y="90"/>
                        </a:lnTo>
                        <a:lnTo>
                          <a:pt x="7" y="86"/>
                        </a:lnTo>
                        <a:lnTo>
                          <a:pt x="7" y="82"/>
                        </a:lnTo>
                        <a:lnTo>
                          <a:pt x="7" y="78"/>
                        </a:lnTo>
                        <a:lnTo>
                          <a:pt x="8" y="75"/>
                        </a:lnTo>
                        <a:lnTo>
                          <a:pt x="8" y="70"/>
                        </a:lnTo>
                        <a:lnTo>
                          <a:pt x="8" y="67"/>
                        </a:lnTo>
                        <a:lnTo>
                          <a:pt x="8" y="64"/>
                        </a:lnTo>
                        <a:lnTo>
                          <a:pt x="9" y="60"/>
                        </a:lnTo>
                        <a:lnTo>
                          <a:pt x="9" y="57"/>
                        </a:lnTo>
                        <a:lnTo>
                          <a:pt x="9" y="53"/>
                        </a:lnTo>
                        <a:lnTo>
                          <a:pt x="9" y="50"/>
                        </a:lnTo>
                        <a:lnTo>
                          <a:pt x="9" y="47"/>
                        </a:lnTo>
                        <a:lnTo>
                          <a:pt x="9" y="43"/>
                        </a:lnTo>
                        <a:lnTo>
                          <a:pt x="9" y="40"/>
                        </a:lnTo>
                        <a:lnTo>
                          <a:pt x="9" y="36"/>
                        </a:lnTo>
                        <a:lnTo>
                          <a:pt x="8" y="33"/>
                        </a:lnTo>
                        <a:lnTo>
                          <a:pt x="8" y="31"/>
                        </a:lnTo>
                        <a:lnTo>
                          <a:pt x="8" y="27"/>
                        </a:lnTo>
                        <a:lnTo>
                          <a:pt x="7" y="24"/>
                        </a:lnTo>
                        <a:lnTo>
                          <a:pt x="7" y="20"/>
                        </a:lnTo>
                        <a:lnTo>
                          <a:pt x="7" y="17"/>
                        </a:lnTo>
                        <a:lnTo>
                          <a:pt x="6" y="15"/>
                        </a:lnTo>
                        <a:lnTo>
                          <a:pt x="6" y="11"/>
                        </a:lnTo>
                        <a:lnTo>
                          <a:pt x="5" y="8"/>
                        </a:lnTo>
                        <a:lnTo>
                          <a:pt x="3" y="5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4" name="Freeform 965"/>
                  <p:cNvSpPr>
                    <a:spLocks/>
                  </p:cNvSpPr>
                  <p:nvPr/>
                </p:nvSpPr>
                <p:spPr bwMode="auto">
                  <a:xfrm>
                    <a:off x="4290" y="1614"/>
                    <a:ext cx="7" cy="79"/>
                  </a:xfrm>
                  <a:custGeom>
                    <a:avLst/>
                    <a:gdLst>
                      <a:gd name="T0" fmla="*/ 0 w 21"/>
                      <a:gd name="T1" fmla="*/ 0 h 251"/>
                      <a:gd name="T2" fmla="*/ 0 w 21"/>
                      <a:gd name="T3" fmla="*/ 2 h 251"/>
                      <a:gd name="T4" fmla="*/ 0 w 21"/>
                      <a:gd name="T5" fmla="*/ 3 h 251"/>
                      <a:gd name="T6" fmla="*/ 0 w 21"/>
                      <a:gd name="T7" fmla="*/ 5 h 251"/>
                      <a:gd name="T8" fmla="*/ 0 w 21"/>
                      <a:gd name="T9" fmla="*/ 6 h 251"/>
                      <a:gd name="T10" fmla="*/ 0 w 21"/>
                      <a:gd name="T11" fmla="*/ 8 h 251"/>
                      <a:gd name="T12" fmla="*/ 0 w 21"/>
                      <a:gd name="T13" fmla="*/ 9 h 251"/>
                      <a:gd name="T14" fmla="*/ 0 w 21"/>
                      <a:gd name="T15" fmla="*/ 11 h 251"/>
                      <a:gd name="T16" fmla="*/ 0 w 21"/>
                      <a:gd name="T17" fmla="*/ 12 h 251"/>
                      <a:gd name="T18" fmla="*/ 0 w 21"/>
                      <a:gd name="T19" fmla="*/ 14 h 251"/>
                      <a:gd name="T20" fmla="*/ 0 w 21"/>
                      <a:gd name="T21" fmla="*/ 15 h 251"/>
                      <a:gd name="T22" fmla="*/ 1 w 21"/>
                      <a:gd name="T23" fmla="*/ 17 h 251"/>
                      <a:gd name="T24" fmla="*/ 1 w 21"/>
                      <a:gd name="T25" fmla="*/ 18 h 251"/>
                      <a:gd name="T26" fmla="*/ 1 w 21"/>
                      <a:gd name="T27" fmla="*/ 20 h 251"/>
                      <a:gd name="T28" fmla="*/ 1 w 21"/>
                      <a:gd name="T29" fmla="*/ 21 h 251"/>
                      <a:gd name="T30" fmla="*/ 2 w 21"/>
                      <a:gd name="T31" fmla="*/ 23 h 251"/>
                      <a:gd name="T32" fmla="*/ 2 w 21"/>
                      <a:gd name="T33" fmla="*/ 25 h 251"/>
                      <a:gd name="T34" fmla="*/ 2 w 21"/>
                      <a:gd name="T35" fmla="*/ 24 h 251"/>
                      <a:gd name="T36" fmla="*/ 2 w 21"/>
                      <a:gd name="T37" fmla="*/ 22 h 251"/>
                      <a:gd name="T38" fmla="*/ 1 w 21"/>
                      <a:gd name="T39" fmla="*/ 20 h 251"/>
                      <a:gd name="T40" fmla="*/ 1 w 21"/>
                      <a:gd name="T41" fmla="*/ 19 h 251"/>
                      <a:gd name="T42" fmla="*/ 1 w 21"/>
                      <a:gd name="T43" fmla="*/ 17 h 251"/>
                      <a:gd name="T44" fmla="*/ 1 w 21"/>
                      <a:gd name="T45" fmla="*/ 16 h 251"/>
                      <a:gd name="T46" fmla="*/ 1 w 21"/>
                      <a:gd name="T47" fmla="*/ 14 h 251"/>
                      <a:gd name="T48" fmla="*/ 1 w 21"/>
                      <a:gd name="T49" fmla="*/ 13 h 251"/>
                      <a:gd name="T50" fmla="*/ 1 w 21"/>
                      <a:gd name="T51" fmla="*/ 11 h 251"/>
                      <a:gd name="T52" fmla="*/ 1 w 21"/>
                      <a:gd name="T53" fmla="*/ 10 h 251"/>
                      <a:gd name="T54" fmla="*/ 1 w 21"/>
                      <a:gd name="T55" fmla="*/ 8 h 251"/>
                      <a:gd name="T56" fmla="*/ 1 w 21"/>
                      <a:gd name="T57" fmla="*/ 7 h 251"/>
                      <a:gd name="T58" fmla="*/ 1 w 21"/>
                      <a:gd name="T59" fmla="*/ 5 h 251"/>
                      <a:gd name="T60" fmla="*/ 1 w 21"/>
                      <a:gd name="T61" fmla="*/ 4 h 251"/>
                      <a:gd name="T62" fmla="*/ 0 w 21"/>
                      <a:gd name="T63" fmla="*/ 3 h 251"/>
                      <a:gd name="T64" fmla="*/ 0 w 21"/>
                      <a:gd name="T65" fmla="*/ 1 h 251"/>
                      <a:gd name="T66" fmla="*/ 0 w 21"/>
                      <a:gd name="T67" fmla="*/ 0 h 251"/>
                      <a:gd name="T68" fmla="*/ 0 w 21"/>
                      <a:gd name="T69" fmla="*/ 0 h 251"/>
                      <a:gd name="T70" fmla="*/ 0 w 21"/>
                      <a:gd name="T71" fmla="*/ 0 h 251"/>
                      <a:gd name="T72" fmla="*/ 0 w 21"/>
                      <a:gd name="T73" fmla="*/ 0 h 251"/>
                      <a:gd name="T74" fmla="*/ 0 w 21"/>
                      <a:gd name="T75" fmla="*/ 0 h 251"/>
                      <a:gd name="T76" fmla="*/ 0 w 21"/>
                      <a:gd name="T77" fmla="*/ 0 h 251"/>
                      <a:gd name="T78" fmla="*/ 0 w 21"/>
                      <a:gd name="T79" fmla="*/ 0 h 251"/>
                      <a:gd name="T80" fmla="*/ 0 w 21"/>
                      <a:gd name="T81" fmla="*/ 0 h 251"/>
                      <a:gd name="T82" fmla="*/ 0 w 21"/>
                      <a:gd name="T83" fmla="*/ 0 h 251"/>
                      <a:gd name="T84" fmla="*/ 0 w 21"/>
                      <a:gd name="T85" fmla="*/ 0 h 251"/>
                      <a:gd name="T86" fmla="*/ 0 w 21"/>
                      <a:gd name="T87" fmla="*/ 0 h 251"/>
                      <a:gd name="T88" fmla="*/ 0 w 21"/>
                      <a:gd name="T89" fmla="*/ 0 h 25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21" h="251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0" y="9"/>
                        </a:lnTo>
                        <a:lnTo>
                          <a:pt x="1" y="17"/>
                        </a:lnTo>
                        <a:lnTo>
                          <a:pt x="1" y="25"/>
                        </a:lnTo>
                        <a:lnTo>
                          <a:pt x="1" y="32"/>
                        </a:lnTo>
                        <a:lnTo>
                          <a:pt x="2" y="39"/>
                        </a:lnTo>
                        <a:lnTo>
                          <a:pt x="2" y="47"/>
                        </a:lnTo>
                        <a:lnTo>
                          <a:pt x="2" y="54"/>
                        </a:lnTo>
                        <a:lnTo>
                          <a:pt x="2" y="62"/>
                        </a:lnTo>
                        <a:lnTo>
                          <a:pt x="2" y="70"/>
                        </a:lnTo>
                        <a:lnTo>
                          <a:pt x="2" y="77"/>
                        </a:lnTo>
                        <a:lnTo>
                          <a:pt x="2" y="85"/>
                        </a:lnTo>
                        <a:lnTo>
                          <a:pt x="2" y="91"/>
                        </a:lnTo>
                        <a:lnTo>
                          <a:pt x="2" y="99"/>
                        </a:lnTo>
                        <a:lnTo>
                          <a:pt x="2" y="107"/>
                        </a:lnTo>
                        <a:lnTo>
                          <a:pt x="2" y="114"/>
                        </a:lnTo>
                        <a:lnTo>
                          <a:pt x="2" y="122"/>
                        </a:lnTo>
                        <a:lnTo>
                          <a:pt x="2" y="129"/>
                        </a:lnTo>
                        <a:lnTo>
                          <a:pt x="4" y="137"/>
                        </a:lnTo>
                        <a:lnTo>
                          <a:pt x="4" y="145"/>
                        </a:lnTo>
                        <a:lnTo>
                          <a:pt x="4" y="153"/>
                        </a:lnTo>
                        <a:lnTo>
                          <a:pt x="5" y="161"/>
                        </a:lnTo>
                        <a:lnTo>
                          <a:pt x="5" y="167"/>
                        </a:lnTo>
                        <a:lnTo>
                          <a:pt x="6" y="176"/>
                        </a:lnTo>
                        <a:lnTo>
                          <a:pt x="6" y="184"/>
                        </a:lnTo>
                        <a:lnTo>
                          <a:pt x="7" y="192"/>
                        </a:lnTo>
                        <a:lnTo>
                          <a:pt x="8" y="200"/>
                        </a:lnTo>
                        <a:lnTo>
                          <a:pt x="9" y="208"/>
                        </a:lnTo>
                        <a:lnTo>
                          <a:pt x="10" y="217"/>
                        </a:lnTo>
                        <a:lnTo>
                          <a:pt x="13" y="225"/>
                        </a:lnTo>
                        <a:lnTo>
                          <a:pt x="14" y="234"/>
                        </a:lnTo>
                        <a:lnTo>
                          <a:pt x="16" y="242"/>
                        </a:lnTo>
                        <a:lnTo>
                          <a:pt x="18" y="251"/>
                        </a:lnTo>
                        <a:lnTo>
                          <a:pt x="21" y="250"/>
                        </a:lnTo>
                        <a:lnTo>
                          <a:pt x="18" y="241"/>
                        </a:lnTo>
                        <a:lnTo>
                          <a:pt x="17" y="233"/>
                        </a:lnTo>
                        <a:lnTo>
                          <a:pt x="15" y="224"/>
                        </a:lnTo>
                        <a:lnTo>
                          <a:pt x="14" y="216"/>
                        </a:lnTo>
                        <a:lnTo>
                          <a:pt x="11" y="208"/>
                        </a:lnTo>
                        <a:lnTo>
                          <a:pt x="10" y="199"/>
                        </a:lnTo>
                        <a:lnTo>
                          <a:pt x="9" y="191"/>
                        </a:lnTo>
                        <a:lnTo>
                          <a:pt x="9" y="183"/>
                        </a:lnTo>
                        <a:lnTo>
                          <a:pt x="8" y="175"/>
                        </a:lnTo>
                        <a:lnTo>
                          <a:pt x="7" y="167"/>
                        </a:lnTo>
                        <a:lnTo>
                          <a:pt x="7" y="159"/>
                        </a:lnTo>
                        <a:lnTo>
                          <a:pt x="6" y="153"/>
                        </a:lnTo>
                        <a:lnTo>
                          <a:pt x="6" y="145"/>
                        </a:lnTo>
                        <a:lnTo>
                          <a:pt x="6" y="137"/>
                        </a:lnTo>
                        <a:lnTo>
                          <a:pt x="5" y="129"/>
                        </a:lnTo>
                        <a:lnTo>
                          <a:pt x="5" y="122"/>
                        </a:lnTo>
                        <a:lnTo>
                          <a:pt x="5" y="114"/>
                        </a:lnTo>
                        <a:lnTo>
                          <a:pt x="5" y="107"/>
                        </a:lnTo>
                        <a:lnTo>
                          <a:pt x="5" y="99"/>
                        </a:lnTo>
                        <a:lnTo>
                          <a:pt x="5" y="91"/>
                        </a:lnTo>
                        <a:lnTo>
                          <a:pt x="5" y="85"/>
                        </a:lnTo>
                        <a:lnTo>
                          <a:pt x="5" y="77"/>
                        </a:lnTo>
                        <a:lnTo>
                          <a:pt x="5" y="70"/>
                        </a:lnTo>
                        <a:lnTo>
                          <a:pt x="5" y="62"/>
                        </a:lnTo>
                        <a:lnTo>
                          <a:pt x="5" y="54"/>
                        </a:lnTo>
                        <a:lnTo>
                          <a:pt x="5" y="47"/>
                        </a:lnTo>
                        <a:lnTo>
                          <a:pt x="5" y="39"/>
                        </a:lnTo>
                        <a:lnTo>
                          <a:pt x="5" y="31"/>
                        </a:lnTo>
                        <a:lnTo>
                          <a:pt x="4" y="25"/>
                        </a:lnTo>
                        <a:lnTo>
                          <a:pt x="4" y="17"/>
                        </a:lnTo>
                        <a:lnTo>
                          <a:pt x="4" y="9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5" name="Freeform 966"/>
                  <p:cNvSpPr>
                    <a:spLocks/>
                  </p:cNvSpPr>
                  <p:nvPr/>
                </p:nvSpPr>
                <p:spPr bwMode="auto">
                  <a:xfrm>
                    <a:off x="4279" y="1721"/>
                    <a:ext cx="3" cy="65"/>
                  </a:xfrm>
                  <a:custGeom>
                    <a:avLst/>
                    <a:gdLst>
                      <a:gd name="T0" fmla="*/ 1 w 12"/>
                      <a:gd name="T1" fmla="*/ 21 h 204"/>
                      <a:gd name="T2" fmla="*/ 1 w 12"/>
                      <a:gd name="T3" fmla="*/ 19 h 204"/>
                      <a:gd name="T4" fmla="*/ 1 w 12"/>
                      <a:gd name="T5" fmla="*/ 18 h 204"/>
                      <a:gd name="T6" fmla="*/ 1 w 12"/>
                      <a:gd name="T7" fmla="*/ 17 h 204"/>
                      <a:gd name="T8" fmla="*/ 1 w 12"/>
                      <a:gd name="T9" fmla="*/ 16 h 204"/>
                      <a:gd name="T10" fmla="*/ 0 w 12"/>
                      <a:gd name="T11" fmla="*/ 14 h 204"/>
                      <a:gd name="T12" fmla="*/ 0 w 12"/>
                      <a:gd name="T13" fmla="*/ 13 h 204"/>
                      <a:gd name="T14" fmla="*/ 0 w 12"/>
                      <a:gd name="T15" fmla="*/ 11 h 204"/>
                      <a:gd name="T16" fmla="*/ 0 w 12"/>
                      <a:gd name="T17" fmla="*/ 11 h 204"/>
                      <a:gd name="T18" fmla="*/ 0 w 12"/>
                      <a:gd name="T19" fmla="*/ 9 h 204"/>
                      <a:gd name="T20" fmla="*/ 0 w 12"/>
                      <a:gd name="T21" fmla="*/ 8 h 204"/>
                      <a:gd name="T22" fmla="*/ 0 w 12"/>
                      <a:gd name="T23" fmla="*/ 6 h 204"/>
                      <a:gd name="T24" fmla="*/ 0 w 12"/>
                      <a:gd name="T25" fmla="*/ 5 h 204"/>
                      <a:gd name="T26" fmla="*/ 0 w 12"/>
                      <a:gd name="T27" fmla="*/ 4 h 204"/>
                      <a:gd name="T28" fmla="*/ 0 w 12"/>
                      <a:gd name="T29" fmla="*/ 3 h 204"/>
                      <a:gd name="T30" fmla="*/ 0 w 12"/>
                      <a:gd name="T31" fmla="*/ 1 h 204"/>
                      <a:gd name="T32" fmla="*/ 0 w 12"/>
                      <a:gd name="T33" fmla="*/ 0 h 204"/>
                      <a:gd name="T34" fmla="*/ 0 w 12"/>
                      <a:gd name="T35" fmla="*/ 1 h 204"/>
                      <a:gd name="T36" fmla="*/ 0 w 12"/>
                      <a:gd name="T37" fmla="*/ 2 h 204"/>
                      <a:gd name="T38" fmla="*/ 0 w 12"/>
                      <a:gd name="T39" fmla="*/ 3 h 204"/>
                      <a:gd name="T40" fmla="*/ 0 w 12"/>
                      <a:gd name="T41" fmla="*/ 4 h 204"/>
                      <a:gd name="T42" fmla="*/ 0 w 12"/>
                      <a:gd name="T43" fmla="*/ 6 h 204"/>
                      <a:gd name="T44" fmla="*/ 0 w 12"/>
                      <a:gd name="T45" fmla="*/ 7 h 204"/>
                      <a:gd name="T46" fmla="*/ 0 w 12"/>
                      <a:gd name="T47" fmla="*/ 8 h 204"/>
                      <a:gd name="T48" fmla="*/ 0 w 12"/>
                      <a:gd name="T49" fmla="*/ 10 h 204"/>
                      <a:gd name="T50" fmla="*/ 0 w 12"/>
                      <a:gd name="T51" fmla="*/ 11 h 204"/>
                      <a:gd name="T52" fmla="*/ 0 w 12"/>
                      <a:gd name="T53" fmla="*/ 12 h 204"/>
                      <a:gd name="T54" fmla="*/ 0 w 12"/>
                      <a:gd name="T55" fmla="*/ 14 h 204"/>
                      <a:gd name="T56" fmla="*/ 0 w 12"/>
                      <a:gd name="T57" fmla="*/ 15 h 204"/>
                      <a:gd name="T58" fmla="*/ 0 w 12"/>
                      <a:gd name="T59" fmla="*/ 16 h 204"/>
                      <a:gd name="T60" fmla="*/ 0 w 12"/>
                      <a:gd name="T61" fmla="*/ 18 h 204"/>
                      <a:gd name="T62" fmla="*/ 1 w 12"/>
                      <a:gd name="T63" fmla="*/ 19 h 204"/>
                      <a:gd name="T64" fmla="*/ 1 w 12"/>
                      <a:gd name="T65" fmla="*/ 20 h 204"/>
                      <a:gd name="T66" fmla="*/ 1 w 12"/>
                      <a:gd name="T67" fmla="*/ 21 h 204"/>
                      <a:gd name="T68" fmla="*/ 1 w 12"/>
                      <a:gd name="T69" fmla="*/ 21 h 204"/>
                      <a:gd name="T70" fmla="*/ 1 w 12"/>
                      <a:gd name="T71" fmla="*/ 21 h 204"/>
                      <a:gd name="T72" fmla="*/ 1 w 12"/>
                      <a:gd name="T73" fmla="*/ 21 h 204"/>
                      <a:gd name="T74" fmla="*/ 1 w 12"/>
                      <a:gd name="T75" fmla="*/ 21 h 204"/>
                      <a:gd name="T76" fmla="*/ 1 w 12"/>
                      <a:gd name="T77" fmla="*/ 21 h 204"/>
                      <a:gd name="T78" fmla="*/ 1 w 12"/>
                      <a:gd name="T79" fmla="*/ 21 h 204"/>
                      <a:gd name="T80" fmla="*/ 1 w 12"/>
                      <a:gd name="T81" fmla="*/ 21 h 204"/>
                      <a:gd name="T82" fmla="*/ 1 w 12"/>
                      <a:gd name="T83" fmla="*/ 21 h 204"/>
                      <a:gd name="T84" fmla="*/ 1 w 12"/>
                      <a:gd name="T85" fmla="*/ 21 h 204"/>
                      <a:gd name="T86" fmla="*/ 1 w 12"/>
                      <a:gd name="T87" fmla="*/ 21 h 204"/>
                      <a:gd name="T88" fmla="*/ 1 w 12"/>
                      <a:gd name="T89" fmla="*/ 21 h 204"/>
                      <a:gd name="T90" fmla="*/ 1 w 12"/>
                      <a:gd name="T91" fmla="*/ 20 h 20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2" h="204">
                        <a:moveTo>
                          <a:pt x="12" y="202"/>
                        </a:moveTo>
                        <a:lnTo>
                          <a:pt x="12" y="203"/>
                        </a:lnTo>
                        <a:lnTo>
                          <a:pt x="10" y="196"/>
                        </a:lnTo>
                        <a:lnTo>
                          <a:pt x="9" y="190"/>
                        </a:lnTo>
                        <a:lnTo>
                          <a:pt x="9" y="184"/>
                        </a:lnTo>
                        <a:lnTo>
                          <a:pt x="8" y="178"/>
                        </a:lnTo>
                        <a:lnTo>
                          <a:pt x="7" y="171"/>
                        </a:lnTo>
                        <a:lnTo>
                          <a:pt x="7" y="165"/>
                        </a:lnTo>
                        <a:lnTo>
                          <a:pt x="6" y="159"/>
                        </a:lnTo>
                        <a:lnTo>
                          <a:pt x="6" y="153"/>
                        </a:lnTo>
                        <a:lnTo>
                          <a:pt x="6" y="146"/>
                        </a:lnTo>
                        <a:lnTo>
                          <a:pt x="5" y="139"/>
                        </a:lnTo>
                        <a:lnTo>
                          <a:pt x="5" y="134"/>
                        </a:lnTo>
                        <a:lnTo>
                          <a:pt x="5" y="127"/>
                        </a:lnTo>
                        <a:lnTo>
                          <a:pt x="5" y="121"/>
                        </a:lnTo>
                        <a:lnTo>
                          <a:pt x="4" y="114"/>
                        </a:lnTo>
                        <a:lnTo>
                          <a:pt x="4" y="108"/>
                        </a:lnTo>
                        <a:lnTo>
                          <a:pt x="4" y="102"/>
                        </a:lnTo>
                        <a:lnTo>
                          <a:pt x="4" y="95"/>
                        </a:lnTo>
                        <a:lnTo>
                          <a:pt x="4" y="89"/>
                        </a:lnTo>
                        <a:lnTo>
                          <a:pt x="4" y="83"/>
                        </a:lnTo>
                        <a:lnTo>
                          <a:pt x="4" y="76"/>
                        </a:lnTo>
                        <a:lnTo>
                          <a:pt x="4" y="70"/>
                        </a:lnTo>
                        <a:lnTo>
                          <a:pt x="4" y="63"/>
                        </a:lnTo>
                        <a:lnTo>
                          <a:pt x="4" y="58"/>
                        </a:lnTo>
                        <a:lnTo>
                          <a:pt x="4" y="51"/>
                        </a:lnTo>
                        <a:lnTo>
                          <a:pt x="4" y="44"/>
                        </a:lnTo>
                        <a:lnTo>
                          <a:pt x="4" y="38"/>
                        </a:lnTo>
                        <a:lnTo>
                          <a:pt x="4" y="32"/>
                        </a:lnTo>
                        <a:lnTo>
                          <a:pt x="4" y="26"/>
                        </a:lnTo>
                        <a:lnTo>
                          <a:pt x="4" y="19"/>
                        </a:lnTo>
                        <a:lnTo>
                          <a:pt x="4" y="12"/>
                        </a:lnTo>
                        <a:lnTo>
                          <a:pt x="4" y="7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" y="12"/>
                        </a:lnTo>
                        <a:lnTo>
                          <a:pt x="1" y="19"/>
                        </a:lnTo>
                        <a:lnTo>
                          <a:pt x="1" y="26"/>
                        </a:lnTo>
                        <a:lnTo>
                          <a:pt x="1" y="32"/>
                        </a:lnTo>
                        <a:lnTo>
                          <a:pt x="1" y="38"/>
                        </a:lnTo>
                        <a:lnTo>
                          <a:pt x="1" y="44"/>
                        </a:lnTo>
                        <a:lnTo>
                          <a:pt x="1" y="51"/>
                        </a:lnTo>
                        <a:lnTo>
                          <a:pt x="1" y="58"/>
                        </a:lnTo>
                        <a:lnTo>
                          <a:pt x="1" y="63"/>
                        </a:lnTo>
                        <a:lnTo>
                          <a:pt x="1" y="70"/>
                        </a:lnTo>
                        <a:lnTo>
                          <a:pt x="1" y="76"/>
                        </a:lnTo>
                        <a:lnTo>
                          <a:pt x="1" y="83"/>
                        </a:lnTo>
                        <a:lnTo>
                          <a:pt x="1" y="89"/>
                        </a:lnTo>
                        <a:lnTo>
                          <a:pt x="1" y="95"/>
                        </a:lnTo>
                        <a:lnTo>
                          <a:pt x="1" y="102"/>
                        </a:lnTo>
                        <a:lnTo>
                          <a:pt x="1" y="108"/>
                        </a:lnTo>
                        <a:lnTo>
                          <a:pt x="1" y="114"/>
                        </a:lnTo>
                        <a:lnTo>
                          <a:pt x="1" y="121"/>
                        </a:lnTo>
                        <a:lnTo>
                          <a:pt x="3" y="127"/>
                        </a:lnTo>
                        <a:lnTo>
                          <a:pt x="3" y="134"/>
                        </a:lnTo>
                        <a:lnTo>
                          <a:pt x="3" y="140"/>
                        </a:lnTo>
                        <a:lnTo>
                          <a:pt x="3" y="146"/>
                        </a:lnTo>
                        <a:lnTo>
                          <a:pt x="4" y="153"/>
                        </a:lnTo>
                        <a:lnTo>
                          <a:pt x="4" y="159"/>
                        </a:lnTo>
                        <a:lnTo>
                          <a:pt x="4" y="165"/>
                        </a:lnTo>
                        <a:lnTo>
                          <a:pt x="5" y="172"/>
                        </a:lnTo>
                        <a:lnTo>
                          <a:pt x="6" y="178"/>
                        </a:lnTo>
                        <a:lnTo>
                          <a:pt x="6" y="185"/>
                        </a:lnTo>
                        <a:lnTo>
                          <a:pt x="7" y="190"/>
                        </a:lnTo>
                        <a:lnTo>
                          <a:pt x="8" y="197"/>
                        </a:lnTo>
                        <a:lnTo>
                          <a:pt x="9" y="203"/>
                        </a:lnTo>
                        <a:lnTo>
                          <a:pt x="9" y="204"/>
                        </a:lnTo>
                        <a:lnTo>
                          <a:pt x="9" y="203"/>
                        </a:lnTo>
                        <a:lnTo>
                          <a:pt x="9" y="204"/>
                        </a:lnTo>
                        <a:lnTo>
                          <a:pt x="10" y="204"/>
                        </a:lnTo>
                        <a:lnTo>
                          <a:pt x="12" y="204"/>
                        </a:lnTo>
                        <a:lnTo>
                          <a:pt x="12" y="203"/>
                        </a:lnTo>
                        <a:lnTo>
                          <a:pt x="12" y="20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6" name="Freeform 967"/>
                  <p:cNvSpPr>
                    <a:spLocks/>
                  </p:cNvSpPr>
                  <p:nvPr/>
                </p:nvSpPr>
                <p:spPr bwMode="auto">
                  <a:xfrm>
                    <a:off x="4277" y="1784"/>
                    <a:ext cx="7" cy="26"/>
                  </a:xfrm>
                  <a:custGeom>
                    <a:avLst/>
                    <a:gdLst>
                      <a:gd name="T0" fmla="*/ 0 w 18"/>
                      <a:gd name="T1" fmla="*/ 9 h 76"/>
                      <a:gd name="T2" fmla="*/ 1 w 18"/>
                      <a:gd name="T3" fmla="*/ 8 h 76"/>
                      <a:gd name="T4" fmla="*/ 1 w 18"/>
                      <a:gd name="T5" fmla="*/ 8 h 76"/>
                      <a:gd name="T6" fmla="*/ 1 w 18"/>
                      <a:gd name="T7" fmla="*/ 7 h 76"/>
                      <a:gd name="T8" fmla="*/ 1 w 18"/>
                      <a:gd name="T9" fmla="*/ 7 h 76"/>
                      <a:gd name="T10" fmla="*/ 2 w 18"/>
                      <a:gd name="T11" fmla="*/ 6 h 76"/>
                      <a:gd name="T12" fmla="*/ 2 w 18"/>
                      <a:gd name="T13" fmla="*/ 5 h 76"/>
                      <a:gd name="T14" fmla="*/ 2 w 18"/>
                      <a:gd name="T15" fmla="*/ 5 h 76"/>
                      <a:gd name="T16" fmla="*/ 2 w 18"/>
                      <a:gd name="T17" fmla="*/ 4 h 76"/>
                      <a:gd name="T18" fmla="*/ 2 w 18"/>
                      <a:gd name="T19" fmla="*/ 4 h 76"/>
                      <a:gd name="T20" fmla="*/ 3 w 18"/>
                      <a:gd name="T21" fmla="*/ 3 h 76"/>
                      <a:gd name="T22" fmla="*/ 3 w 18"/>
                      <a:gd name="T23" fmla="*/ 3 h 76"/>
                      <a:gd name="T24" fmla="*/ 3 w 18"/>
                      <a:gd name="T25" fmla="*/ 2 h 76"/>
                      <a:gd name="T26" fmla="*/ 3 w 18"/>
                      <a:gd name="T27" fmla="*/ 1 h 76"/>
                      <a:gd name="T28" fmla="*/ 3 w 18"/>
                      <a:gd name="T29" fmla="*/ 1 h 76"/>
                      <a:gd name="T30" fmla="*/ 2 w 18"/>
                      <a:gd name="T31" fmla="*/ 0 h 76"/>
                      <a:gd name="T32" fmla="*/ 2 w 18"/>
                      <a:gd name="T33" fmla="*/ 0 h 76"/>
                      <a:gd name="T34" fmla="*/ 2 w 18"/>
                      <a:gd name="T35" fmla="*/ 0 h 76"/>
                      <a:gd name="T36" fmla="*/ 2 w 18"/>
                      <a:gd name="T37" fmla="*/ 1 h 76"/>
                      <a:gd name="T38" fmla="*/ 2 w 18"/>
                      <a:gd name="T39" fmla="*/ 1 h 76"/>
                      <a:gd name="T40" fmla="*/ 2 w 18"/>
                      <a:gd name="T41" fmla="*/ 2 h 76"/>
                      <a:gd name="T42" fmla="*/ 2 w 18"/>
                      <a:gd name="T43" fmla="*/ 2 h 76"/>
                      <a:gd name="T44" fmla="*/ 2 w 18"/>
                      <a:gd name="T45" fmla="*/ 3 h 76"/>
                      <a:gd name="T46" fmla="*/ 2 w 18"/>
                      <a:gd name="T47" fmla="*/ 3 h 76"/>
                      <a:gd name="T48" fmla="*/ 2 w 18"/>
                      <a:gd name="T49" fmla="*/ 4 h 76"/>
                      <a:gd name="T50" fmla="*/ 2 w 18"/>
                      <a:gd name="T51" fmla="*/ 4 h 76"/>
                      <a:gd name="T52" fmla="*/ 2 w 18"/>
                      <a:gd name="T53" fmla="*/ 5 h 76"/>
                      <a:gd name="T54" fmla="*/ 1 w 18"/>
                      <a:gd name="T55" fmla="*/ 5 h 76"/>
                      <a:gd name="T56" fmla="*/ 1 w 18"/>
                      <a:gd name="T57" fmla="*/ 6 h 76"/>
                      <a:gd name="T58" fmla="*/ 1 w 18"/>
                      <a:gd name="T59" fmla="*/ 7 h 76"/>
                      <a:gd name="T60" fmla="*/ 0 w 18"/>
                      <a:gd name="T61" fmla="*/ 7 h 76"/>
                      <a:gd name="T62" fmla="*/ 0 w 18"/>
                      <a:gd name="T63" fmla="*/ 8 h 76"/>
                      <a:gd name="T64" fmla="*/ 0 w 18"/>
                      <a:gd name="T65" fmla="*/ 8 h 76"/>
                      <a:gd name="T66" fmla="*/ 0 w 18"/>
                      <a:gd name="T67" fmla="*/ 9 h 76"/>
                      <a:gd name="T68" fmla="*/ 0 w 18"/>
                      <a:gd name="T69" fmla="*/ 9 h 76"/>
                      <a:gd name="T70" fmla="*/ 0 w 18"/>
                      <a:gd name="T71" fmla="*/ 9 h 76"/>
                      <a:gd name="T72" fmla="*/ 0 w 18"/>
                      <a:gd name="T73" fmla="*/ 9 h 76"/>
                      <a:gd name="T74" fmla="*/ 0 w 18"/>
                      <a:gd name="T75" fmla="*/ 9 h 76"/>
                      <a:gd name="T76" fmla="*/ 0 w 18"/>
                      <a:gd name="T77" fmla="*/ 9 h 76"/>
                      <a:gd name="T78" fmla="*/ 0 w 18"/>
                      <a:gd name="T79" fmla="*/ 9 h 76"/>
                      <a:gd name="T80" fmla="*/ 0 w 18"/>
                      <a:gd name="T81" fmla="*/ 9 h 76"/>
                      <a:gd name="T82" fmla="*/ 0 w 18"/>
                      <a:gd name="T83" fmla="*/ 9 h 76"/>
                      <a:gd name="T84" fmla="*/ 0 w 18"/>
                      <a:gd name="T85" fmla="*/ 9 h 76"/>
                      <a:gd name="T86" fmla="*/ 0 w 18"/>
                      <a:gd name="T87" fmla="*/ 9 h 76"/>
                      <a:gd name="T88" fmla="*/ 0 w 18"/>
                      <a:gd name="T89" fmla="*/ 9 h 76"/>
                      <a:gd name="T90" fmla="*/ 0 w 18"/>
                      <a:gd name="T91" fmla="*/ 9 h 7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8" h="76">
                        <a:moveTo>
                          <a:pt x="1" y="72"/>
                        </a:moveTo>
                        <a:lnTo>
                          <a:pt x="3" y="73"/>
                        </a:lnTo>
                        <a:lnTo>
                          <a:pt x="3" y="71"/>
                        </a:lnTo>
                        <a:lnTo>
                          <a:pt x="4" y="69"/>
                        </a:lnTo>
                        <a:lnTo>
                          <a:pt x="4" y="67"/>
                        </a:lnTo>
                        <a:lnTo>
                          <a:pt x="6" y="64"/>
                        </a:lnTo>
                        <a:lnTo>
                          <a:pt x="6" y="62"/>
                        </a:lnTo>
                        <a:lnTo>
                          <a:pt x="7" y="60"/>
                        </a:lnTo>
                        <a:lnTo>
                          <a:pt x="7" y="58"/>
                        </a:lnTo>
                        <a:lnTo>
                          <a:pt x="8" y="55"/>
                        </a:lnTo>
                        <a:lnTo>
                          <a:pt x="9" y="53"/>
                        </a:lnTo>
                        <a:lnTo>
                          <a:pt x="9" y="51"/>
                        </a:lnTo>
                        <a:lnTo>
                          <a:pt x="10" y="48"/>
                        </a:lnTo>
                        <a:lnTo>
                          <a:pt x="11" y="46"/>
                        </a:lnTo>
                        <a:lnTo>
                          <a:pt x="11" y="44"/>
                        </a:lnTo>
                        <a:lnTo>
                          <a:pt x="12" y="42"/>
                        </a:lnTo>
                        <a:lnTo>
                          <a:pt x="13" y="39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5" y="31"/>
                        </a:lnTo>
                        <a:lnTo>
                          <a:pt x="16" y="29"/>
                        </a:lnTo>
                        <a:lnTo>
                          <a:pt x="17" y="27"/>
                        </a:lnTo>
                        <a:lnTo>
                          <a:pt x="17" y="25"/>
                        </a:lnTo>
                        <a:lnTo>
                          <a:pt x="17" y="22"/>
                        </a:lnTo>
                        <a:lnTo>
                          <a:pt x="17" y="20"/>
                        </a:lnTo>
                        <a:lnTo>
                          <a:pt x="18" y="18"/>
                        </a:lnTo>
                        <a:lnTo>
                          <a:pt x="18" y="16"/>
                        </a:lnTo>
                        <a:lnTo>
                          <a:pt x="18" y="13"/>
                        </a:lnTo>
                        <a:lnTo>
                          <a:pt x="17" y="11"/>
                        </a:lnTo>
                        <a:lnTo>
                          <a:pt x="17" y="9"/>
                        </a:lnTo>
                        <a:lnTo>
                          <a:pt x="17" y="6"/>
                        </a:lnTo>
                        <a:lnTo>
                          <a:pt x="16" y="4"/>
                        </a:lnTo>
                        <a:lnTo>
                          <a:pt x="16" y="2"/>
                        </a:lnTo>
                        <a:lnTo>
                          <a:pt x="15" y="0"/>
                        </a:lnTo>
                        <a:lnTo>
                          <a:pt x="12" y="1"/>
                        </a:lnTo>
                        <a:lnTo>
                          <a:pt x="13" y="3"/>
                        </a:lnTo>
                        <a:lnTo>
                          <a:pt x="13" y="4"/>
                        </a:lnTo>
                        <a:lnTo>
                          <a:pt x="13" y="6"/>
                        </a:lnTo>
                        <a:lnTo>
                          <a:pt x="15" y="9"/>
                        </a:lnTo>
                        <a:lnTo>
                          <a:pt x="15" y="11"/>
                        </a:lnTo>
                        <a:lnTo>
                          <a:pt x="15" y="13"/>
                        </a:lnTo>
                        <a:lnTo>
                          <a:pt x="15" y="16"/>
                        </a:lnTo>
                        <a:lnTo>
                          <a:pt x="15" y="18"/>
                        </a:lnTo>
                        <a:lnTo>
                          <a:pt x="15" y="20"/>
                        </a:lnTo>
                        <a:lnTo>
                          <a:pt x="15" y="22"/>
                        </a:lnTo>
                        <a:lnTo>
                          <a:pt x="13" y="25"/>
                        </a:lnTo>
                        <a:lnTo>
                          <a:pt x="13" y="27"/>
                        </a:lnTo>
                        <a:lnTo>
                          <a:pt x="13" y="29"/>
                        </a:lnTo>
                        <a:lnTo>
                          <a:pt x="12" y="31"/>
                        </a:lnTo>
                        <a:lnTo>
                          <a:pt x="12" y="34"/>
                        </a:lnTo>
                        <a:lnTo>
                          <a:pt x="11" y="36"/>
                        </a:lnTo>
                        <a:lnTo>
                          <a:pt x="10" y="38"/>
                        </a:lnTo>
                        <a:lnTo>
                          <a:pt x="10" y="41"/>
                        </a:lnTo>
                        <a:lnTo>
                          <a:pt x="9" y="43"/>
                        </a:lnTo>
                        <a:lnTo>
                          <a:pt x="9" y="45"/>
                        </a:lnTo>
                        <a:lnTo>
                          <a:pt x="8" y="47"/>
                        </a:lnTo>
                        <a:lnTo>
                          <a:pt x="7" y="50"/>
                        </a:lnTo>
                        <a:lnTo>
                          <a:pt x="7" y="52"/>
                        </a:lnTo>
                        <a:lnTo>
                          <a:pt x="6" y="54"/>
                        </a:lnTo>
                        <a:lnTo>
                          <a:pt x="4" y="56"/>
                        </a:lnTo>
                        <a:lnTo>
                          <a:pt x="4" y="59"/>
                        </a:lnTo>
                        <a:lnTo>
                          <a:pt x="3" y="61"/>
                        </a:lnTo>
                        <a:lnTo>
                          <a:pt x="2" y="63"/>
                        </a:lnTo>
                        <a:lnTo>
                          <a:pt x="2" y="67"/>
                        </a:lnTo>
                        <a:lnTo>
                          <a:pt x="1" y="69"/>
                        </a:lnTo>
                        <a:lnTo>
                          <a:pt x="1" y="71"/>
                        </a:lnTo>
                        <a:lnTo>
                          <a:pt x="1" y="73"/>
                        </a:lnTo>
                        <a:lnTo>
                          <a:pt x="2" y="75"/>
                        </a:lnTo>
                        <a:lnTo>
                          <a:pt x="1" y="73"/>
                        </a:lnTo>
                        <a:lnTo>
                          <a:pt x="0" y="73"/>
                        </a:lnTo>
                        <a:lnTo>
                          <a:pt x="1" y="73"/>
                        </a:lnTo>
                        <a:lnTo>
                          <a:pt x="1" y="75"/>
                        </a:lnTo>
                        <a:lnTo>
                          <a:pt x="1" y="76"/>
                        </a:lnTo>
                        <a:lnTo>
                          <a:pt x="2" y="75"/>
                        </a:lnTo>
                        <a:lnTo>
                          <a:pt x="3" y="75"/>
                        </a:lnTo>
                        <a:lnTo>
                          <a:pt x="3" y="73"/>
                        </a:lnTo>
                        <a:lnTo>
                          <a:pt x="1" y="7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7" name="Freeform 968"/>
                  <p:cNvSpPr>
                    <a:spLocks/>
                  </p:cNvSpPr>
                  <p:nvPr/>
                </p:nvSpPr>
                <p:spPr bwMode="auto">
                  <a:xfrm>
                    <a:off x="4277" y="1787"/>
                    <a:ext cx="12" cy="23"/>
                  </a:xfrm>
                  <a:custGeom>
                    <a:avLst/>
                    <a:gdLst>
                      <a:gd name="T0" fmla="*/ 4 w 32"/>
                      <a:gd name="T1" fmla="*/ 0 h 68"/>
                      <a:gd name="T2" fmla="*/ 4 w 32"/>
                      <a:gd name="T3" fmla="*/ 0 h 68"/>
                      <a:gd name="T4" fmla="*/ 3 w 32"/>
                      <a:gd name="T5" fmla="*/ 1 h 68"/>
                      <a:gd name="T6" fmla="*/ 3 w 32"/>
                      <a:gd name="T7" fmla="*/ 1 h 68"/>
                      <a:gd name="T8" fmla="*/ 3 w 32"/>
                      <a:gd name="T9" fmla="*/ 1 h 68"/>
                      <a:gd name="T10" fmla="*/ 3 w 32"/>
                      <a:gd name="T11" fmla="*/ 2 h 68"/>
                      <a:gd name="T12" fmla="*/ 2 w 32"/>
                      <a:gd name="T13" fmla="*/ 2 h 68"/>
                      <a:gd name="T14" fmla="*/ 2 w 32"/>
                      <a:gd name="T15" fmla="*/ 3 h 68"/>
                      <a:gd name="T16" fmla="*/ 2 w 32"/>
                      <a:gd name="T17" fmla="*/ 3 h 68"/>
                      <a:gd name="T18" fmla="*/ 2 w 32"/>
                      <a:gd name="T19" fmla="*/ 4 h 68"/>
                      <a:gd name="T20" fmla="*/ 2 w 32"/>
                      <a:gd name="T21" fmla="*/ 5 h 68"/>
                      <a:gd name="T22" fmla="*/ 1 w 32"/>
                      <a:gd name="T23" fmla="*/ 5 h 68"/>
                      <a:gd name="T24" fmla="*/ 1 w 32"/>
                      <a:gd name="T25" fmla="*/ 6 h 68"/>
                      <a:gd name="T26" fmla="*/ 1 w 32"/>
                      <a:gd name="T27" fmla="*/ 6 h 68"/>
                      <a:gd name="T28" fmla="*/ 0 w 32"/>
                      <a:gd name="T29" fmla="*/ 7 h 68"/>
                      <a:gd name="T30" fmla="*/ 0 w 32"/>
                      <a:gd name="T31" fmla="*/ 7 h 68"/>
                      <a:gd name="T32" fmla="*/ 0 w 32"/>
                      <a:gd name="T33" fmla="*/ 8 h 68"/>
                      <a:gd name="T34" fmla="*/ 0 w 32"/>
                      <a:gd name="T35" fmla="*/ 8 h 68"/>
                      <a:gd name="T36" fmla="*/ 1 w 32"/>
                      <a:gd name="T37" fmla="*/ 7 h 68"/>
                      <a:gd name="T38" fmla="*/ 1 w 32"/>
                      <a:gd name="T39" fmla="*/ 7 h 68"/>
                      <a:gd name="T40" fmla="*/ 1 w 32"/>
                      <a:gd name="T41" fmla="*/ 6 h 68"/>
                      <a:gd name="T42" fmla="*/ 2 w 32"/>
                      <a:gd name="T43" fmla="*/ 6 h 68"/>
                      <a:gd name="T44" fmla="*/ 2 w 32"/>
                      <a:gd name="T45" fmla="*/ 5 h 68"/>
                      <a:gd name="T46" fmla="*/ 2 w 32"/>
                      <a:gd name="T47" fmla="*/ 4 h 68"/>
                      <a:gd name="T48" fmla="*/ 2 w 32"/>
                      <a:gd name="T49" fmla="*/ 4 h 68"/>
                      <a:gd name="T50" fmla="*/ 2 w 32"/>
                      <a:gd name="T51" fmla="*/ 3 h 68"/>
                      <a:gd name="T52" fmla="*/ 3 w 32"/>
                      <a:gd name="T53" fmla="*/ 3 h 68"/>
                      <a:gd name="T54" fmla="*/ 3 w 32"/>
                      <a:gd name="T55" fmla="*/ 2 h 68"/>
                      <a:gd name="T56" fmla="*/ 3 w 32"/>
                      <a:gd name="T57" fmla="*/ 2 h 68"/>
                      <a:gd name="T58" fmla="*/ 3 w 32"/>
                      <a:gd name="T59" fmla="*/ 1 h 68"/>
                      <a:gd name="T60" fmla="*/ 3 w 32"/>
                      <a:gd name="T61" fmla="*/ 1 h 68"/>
                      <a:gd name="T62" fmla="*/ 4 w 32"/>
                      <a:gd name="T63" fmla="*/ 1 h 68"/>
                      <a:gd name="T64" fmla="*/ 4 w 32"/>
                      <a:gd name="T65" fmla="*/ 0 h 68"/>
                      <a:gd name="T66" fmla="*/ 5 w 32"/>
                      <a:gd name="T67" fmla="*/ 0 h 68"/>
                      <a:gd name="T68" fmla="*/ 5 w 32"/>
                      <a:gd name="T69" fmla="*/ 0 h 68"/>
                      <a:gd name="T70" fmla="*/ 5 w 32"/>
                      <a:gd name="T71" fmla="*/ 0 h 68"/>
                      <a:gd name="T72" fmla="*/ 5 w 32"/>
                      <a:gd name="T73" fmla="*/ 0 h 68"/>
                      <a:gd name="T74" fmla="*/ 5 w 32"/>
                      <a:gd name="T75" fmla="*/ 0 h 68"/>
                      <a:gd name="T76" fmla="*/ 5 w 32"/>
                      <a:gd name="T77" fmla="*/ 0 h 68"/>
                      <a:gd name="T78" fmla="*/ 5 w 32"/>
                      <a:gd name="T79" fmla="*/ 0 h 68"/>
                      <a:gd name="T80" fmla="*/ 5 w 32"/>
                      <a:gd name="T81" fmla="*/ 0 h 68"/>
                      <a:gd name="T82" fmla="*/ 4 w 32"/>
                      <a:gd name="T83" fmla="*/ 0 h 68"/>
                      <a:gd name="T84" fmla="*/ 4 w 32"/>
                      <a:gd name="T85" fmla="*/ 0 h 68"/>
                      <a:gd name="T86" fmla="*/ 4 w 32"/>
                      <a:gd name="T87" fmla="*/ 0 h 68"/>
                      <a:gd name="T88" fmla="*/ 4 w 32"/>
                      <a:gd name="T89" fmla="*/ 0 h 6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32" h="68">
                        <a:moveTo>
                          <a:pt x="29" y="1"/>
                        </a:moveTo>
                        <a:lnTo>
                          <a:pt x="30" y="0"/>
                        </a:lnTo>
                        <a:lnTo>
                          <a:pt x="28" y="1"/>
                        </a:lnTo>
                        <a:lnTo>
                          <a:pt x="27" y="3"/>
                        </a:lnTo>
                        <a:lnTo>
                          <a:pt x="26" y="4"/>
                        </a:lnTo>
                        <a:lnTo>
                          <a:pt x="25" y="5"/>
                        </a:lnTo>
                        <a:lnTo>
                          <a:pt x="24" y="8"/>
                        </a:lnTo>
                        <a:lnTo>
                          <a:pt x="23" y="10"/>
                        </a:lnTo>
                        <a:lnTo>
                          <a:pt x="21" y="11"/>
                        </a:lnTo>
                        <a:lnTo>
                          <a:pt x="20" y="13"/>
                        </a:lnTo>
                        <a:lnTo>
                          <a:pt x="19" y="15"/>
                        </a:lnTo>
                        <a:lnTo>
                          <a:pt x="18" y="18"/>
                        </a:lnTo>
                        <a:lnTo>
                          <a:pt x="17" y="20"/>
                        </a:lnTo>
                        <a:lnTo>
                          <a:pt x="16" y="22"/>
                        </a:lnTo>
                        <a:lnTo>
                          <a:pt x="16" y="25"/>
                        </a:lnTo>
                        <a:lnTo>
                          <a:pt x="15" y="27"/>
                        </a:lnTo>
                        <a:lnTo>
                          <a:pt x="13" y="29"/>
                        </a:lnTo>
                        <a:lnTo>
                          <a:pt x="13" y="31"/>
                        </a:lnTo>
                        <a:lnTo>
                          <a:pt x="12" y="34"/>
                        </a:lnTo>
                        <a:lnTo>
                          <a:pt x="11" y="36"/>
                        </a:lnTo>
                        <a:lnTo>
                          <a:pt x="11" y="38"/>
                        </a:lnTo>
                        <a:lnTo>
                          <a:pt x="10" y="40"/>
                        </a:lnTo>
                        <a:lnTo>
                          <a:pt x="9" y="44"/>
                        </a:lnTo>
                        <a:lnTo>
                          <a:pt x="9" y="45"/>
                        </a:lnTo>
                        <a:lnTo>
                          <a:pt x="8" y="47"/>
                        </a:lnTo>
                        <a:lnTo>
                          <a:pt x="7" y="51"/>
                        </a:lnTo>
                        <a:lnTo>
                          <a:pt x="7" y="52"/>
                        </a:lnTo>
                        <a:lnTo>
                          <a:pt x="6" y="54"/>
                        </a:lnTo>
                        <a:lnTo>
                          <a:pt x="4" y="56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2" y="63"/>
                        </a:lnTo>
                        <a:lnTo>
                          <a:pt x="1" y="64"/>
                        </a:lnTo>
                        <a:lnTo>
                          <a:pt x="0" y="67"/>
                        </a:lnTo>
                        <a:lnTo>
                          <a:pt x="1" y="68"/>
                        </a:lnTo>
                        <a:lnTo>
                          <a:pt x="3" y="67"/>
                        </a:lnTo>
                        <a:lnTo>
                          <a:pt x="3" y="64"/>
                        </a:lnTo>
                        <a:lnTo>
                          <a:pt x="4" y="62"/>
                        </a:lnTo>
                        <a:lnTo>
                          <a:pt x="6" y="60"/>
                        </a:lnTo>
                        <a:lnTo>
                          <a:pt x="7" y="59"/>
                        </a:lnTo>
                        <a:lnTo>
                          <a:pt x="8" y="56"/>
                        </a:lnTo>
                        <a:lnTo>
                          <a:pt x="8" y="54"/>
                        </a:lnTo>
                        <a:lnTo>
                          <a:pt x="9" y="52"/>
                        </a:lnTo>
                        <a:lnTo>
                          <a:pt x="10" y="50"/>
                        </a:lnTo>
                        <a:lnTo>
                          <a:pt x="11" y="46"/>
                        </a:lnTo>
                        <a:lnTo>
                          <a:pt x="11" y="45"/>
                        </a:lnTo>
                        <a:lnTo>
                          <a:pt x="12" y="42"/>
                        </a:lnTo>
                        <a:lnTo>
                          <a:pt x="13" y="39"/>
                        </a:lnTo>
                        <a:lnTo>
                          <a:pt x="13" y="37"/>
                        </a:lnTo>
                        <a:lnTo>
                          <a:pt x="15" y="35"/>
                        </a:lnTo>
                        <a:lnTo>
                          <a:pt x="16" y="33"/>
                        </a:lnTo>
                        <a:lnTo>
                          <a:pt x="16" y="30"/>
                        </a:lnTo>
                        <a:lnTo>
                          <a:pt x="17" y="28"/>
                        </a:lnTo>
                        <a:lnTo>
                          <a:pt x="18" y="26"/>
                        </a:lnTo>
                        <a:lnTo>
                          <a:pt x="19" y="23"/>
                        </a:lnTo>
                        <a:lnTo>
                          <a:pt x="19" y="21"/>
                        </a:lnTo>
                        <a:lnTo>
                          <a:pt x="20" y="19"/>
                        </a:lnTo>
                        <a:lnTo>
                          <a:pt x="21" y="17"/>
                        </a:lnTo>
                        <a:lnTo>
                          <a:pt x="23" y="15"/>
                        </a:lnTo>
                        <a:lnTo>
                          <a:pt x="23" y="13"/>
                        </a:lnTo>
                        <a:lnTo>
                          <a:pt x="24" y="11"/>
                        </a:lnTo>
                        <a:lnTo>
                          <a:pt x="25" y="10"/>
                        </a:lnTo>
                        <a:lnTo>
                          <a:pt x="26" y="8"/>
                        </a:lnTo>
                        <a:lnTo>
                          <a:pt x="27" y="6"/>
                        </a:lnTo>
                        <a:lnTo>
                          <a:pt x="29" y="4"/>
                        </a:lnTo>
                        <a:lnTo>
                          <a:pt x="30" y="3"/>
                        </a:lnTo>
                        <a:lnTo>
                          <a:pt x="32" y="2"/>
                        </a:lnTo>
                        <a:lnTo>
                          <a:pt x="32" y="1"/>
                        </a:lnTo>
                        <a:lnTo>
                          <a:pt x="32" y="2"/>
                        </a:lnTo>
                        <a:lnTo>
                          <a:pt x="32" y="1"/>
                        </a:lnTo>
                        <a:lnTo>
                          <a:pt x="32" y="0"/>
                        </a:lnTo>
                        <a:lnTo>
                          <a:pt x="30" y="0"/>
                        </a:lnTo>
                        <a:lnTo>
                          <a:pt x="29" y="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8" name="Freeform 969"/>
                  <p:cNvSpPr>
                    <a:spLocks/>
                  </p:cNvSpPr>
                  <p:nvPr/>
                </p:nvSpPr>
                <p:spPr bwMode="auto">
                  <a:xfrm>
                    <a:off x="4284" y="1756"/>
                    <a:ext cx="5" cy="31"/>
                  </a:xfrm>
                  <a:custGeom>
                    <a:avLst/>
                    <a:gdLst>
                      <a:gd name="T0" fmla="*/ 0 w 12"/>
                      <a:gd name="T1" fmla="*/ 0 h 98"/>
                      <a:gd name="T2" fmla="*/ 0 w 12"/>
                      <a:gd name="T3" fmla="*/ 1 h 98"/>
                      <a:gd name="T4" fmla="*/ 0 w 12"/>
                      <a:gd name="T5" fmla="*/ 2 h 98"/>
                      <a:gd name="T6" fmla="*/ 0 w 12"/>
                      <a:gd name="T7" fmla="*/ 2 h 98"/>
                      <a:gd name="T8" fmla="*/ 0 w 12"/>
                      <a:gd name="T9" fmla="*/ 3 h 98"/>
                      <a:gd name="T10" fmla="*/ 0 w 12"/>
                      <a:gd name="T11" fmla="*/ 3 h 98"/>
                      <a:gd name="T12" fmla="*/ 1 w 12"/>
                      <a:gd name="T13" fmla="*/ 4 h 98"/>
                      <a:gd name="T14" fmla="*/ 1 w 12"/>
                      <a:gd name="T15" fmla="*/ 4 h 98"/>
                      <a:gd name="T16" fmla="*/ 1 w 12"/>
                      <a:gd name="T17" fmla="*/ 5 h 98"/>
                      <a:gd name="T18" fmla="*/ 1 w 12"/>
                      <a:gd name="T19" fmla="*/ 5 h 98"/>
                      <a:gd name="T20" fmla="*/ 1 w 12"/>
                      <a:gd name="T21" fmla="*/ 6 h 98"/>
                      <a:gd name="T22" fmla="*/ 1 w 12"/>
                      <a:gd name="T23" fmla="*/ 7 h 98"/>
                      <a:gd name="T24" fmla="*/ 1 w 12"/>
                      <a:gd name="T25" fmla="*/ 7 h 98"/>
                      <a:gd name="T26" fmla="*/ 1 w 12"/>
                      <a:gd name="T27" fmla="*/ 8 h 98"/>
                      <a:gd name="T28" fmla="*/ 1 w 12"/>
                      <a:gd name="T29" fmla="*/ 9 h 98"/>
                      <a:gd name="T30" fmla="*/ 2 w 12"/>
                      <a:gd name="T31" fmla="*/ 9 h 98"/>
                      <a:gd name="T32" fmla="*/ 2 w 12"/>
                      <a:gd name="T33" fmla="*/ 10 h 98"/>
                      <a:gd name="T34" fmla="*/ 2 w 12"/>
                      <a:gd name="T35" fmla="*/ 9 h 98"/>
                      <a:gd name="T36" fmla="*/ 2 w 12"/>
                      <a:gd name="T37" fmla="*/ 9 h 98"/>
                      <a:gd name="T38" fmla="*/ 2 w 12"/>
                      <a:gd name="T39" fmla="*/ 8 h 98"/>
                      <a:gd name="T40" fmla="*/ 2 w 12"/>
                      <a:gd name="T41" fmla="*/ 8 h 98"/>
                      <a:gd name="T42" fmla="*/ 2 w 12"/>
                      <a:gd name="T43" fmla="*/ 7 h 98"/>
                      <a:gd name="T44" fmla="*/ 1 w 12"/>
                      <a:gd name="T45" fmla="*/ 6 h 98"/>
                      <a:gd name="T46" fmla="*/ 1 w 12"/>
                      <a:gd name="T47" fmla="*/ 6 h 98"/>
                      <a:gd name="T48" fmla="*/ 1 w 12"/>
                      <a:gd name="T49" fmla="*/ 5 h 98"/>
                      <a:gd name="T50" fmla="*/ 1 w 12"/>
                      <a:gd name="T51" fmla="*/ 5 h 98"/>
                      <a:gd name="T52" fmla="*/ 1 w 12"/>
                      <a:gd name="T53" fmla="*/ 4 h 98"/>
                      <a:gd name="T54" fmla="*/ 1 w 12"/>
                      <a:gd name="T55" fmla="*/ 3 h 98"/>
                      <a:gd name="T56" fmla="*/ 1 w 12"/>
                      <a:gd name="T57" fmla="*/ 3 h 98"/>
                      <a:gd name="T58" fmla="*/ 1 w 12"/>
                      <a:gd name="T59" fmla="*/ 3 h 98"/>
                      <a:gd name="T60" fmla="*/ 1 w 12"/>
                      <a:gd name="T61" fmla="*/ 2 h 98"/>
                      <a:gd name="T62" fmla="*/ 1 w 12"/>
                      <a:gd name="T63" fmla="*/ 1 h 98"/>
                      <a:gd name="T64" fmla="*/ 0 w 12"/>
                      <a:gd name="T65" fmla="*/ 1 h 98"/>
                      <a:gd name="T66" fmla="*/ 0 w 12"/>
                      <a:gd name="T67" fmla="*/ 0 h 98"/>
                      <a:gd name="T68" fmla="*/ 0 w 12"/>
                      <a:gd name="T69" fmla="*/ 0 h 98"/>
                      <a:gd name="T70" fmla="*/ 0 w 12"/>
                      <a:gd name="T71" fmla="*/ 0 h 98"/>
                      <a:gd name="T72" fmla="*/ 0 w 12"/>
                      <a:gd name="T73" fmla="*/ 0 h 98"/>
                      <a:gd name="T74" fmla="*/ 0 w 12"/>
                      <a:gd name="T75" fmla="*/ 0 h 98"/>
                      <a:gd name="T76" fmla="*/ 0 w 12"/>
                      <a:gd name="T77" fmla="*/ 0 h 98"/>
                      <a:gd name="T78" fmla="*/ 0 w 12"/>
                      <a:gd name="T79" fmla="*/ 0 h 98"/>
                      <a:gd name="T80" fmla="*/ 0 w 12"/>
                      <a:gd name="T81" fmla="*/ 0 h 98"/>
                      <a:gd name="T82" fmla="*/ 0 w 12"/>
                      <a:gd name="T83" fmla="*/ 0 h 98"/>
                      <a:gd name="T84" fmla="*/ 0 w 12"/>
                      <a:gd name="T85" fmla="*/ 0 h 98"/>
                      <a:gd name="T86" fmla="*/ 0 w 12"/>
                      <a:gd name="T87" fmla="*/ 0 h 98"/>
                      <a:gd name="T88" fmla="*/ 0 w 12"/>
                      <a:gd name="T89" fmla="*/ 0 h 9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2" h="98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1" y="15"/>
                        </a:lnTo>
                        <a:lnTo>
                          <a:pt x="1" y="18"/>
                        </a:lnTo>
                        <a:lnTo>
                          <a:pt x="1" y="22"/>
                        </a:lnTo>
                        <a:lnTo>
                          <a:pt x="3" y="24"/>
                        </a:lnTo>
                        <a:lnTo>
                          <a:pt x="3" y="27"/>
                        </a:lnTo>
                        <a:lnTo>
                          <a:pt x="3" y="30"/>
                        </a:lnTo>
                        <a:lnTo>
                          <a:pt x="3" y="33"/>
                        </a:lnTo>
                        <a:lnTo>
                          <a:pt x="4" y="35"/>
                        </a:lnTo>
                        <a:lnTo>
                          <a:pt x="4" y="39"/>
                        </a:lnTo>
                        <a:lnTo>
                          <a:pt x="4" y="41"/>
                        </a:lnTo>
                        <a:lnTo>
                          <a:pt x="4" y="44"/>
                        </a:lnTo>
                        <a:lnTo>
                          <a:pt x="4" y="47"/>
                        </a:lnTo>
                        <a:lnTo>
                          <a:pt x="5" y="50"/>
                        </a:lnTo>
                        <a:lnTo>
                          <a:pt x="5" y="52"/>
                        </a:lnTo>
                        <a:lnTo>
                          <a:pt x="6" y="55"/>
                        </a:lnTo>
                        <a:lnTo>
                          <a:pt x="6" y="58"/>
                        </a:lnTo>
                        <a:lnTo>
                          <a:pt x="6" y="60"/>
                        </a:lnTo>
                        <a:lnTo>
                          <a:pt x="6" y="64"/>
                        </a:lnTo>
                        <a:lnTo>
                          <a:pt x="7" y="66"/>
                        </a:lnTo>
                        <a:lnTo>
                          <a:pt x="7" y="69"/>
                        </a:lnTo>
                        <a:lnTo>
                          <a:pt x="7" y="72"/>
                        </a:lnTo>
                        <a:lnTo>
                          <a:pt x="7" y="75"/>
                        </a:lnTo>
                        <a:lnTo>
                          <a:pt x="8" y="78"/>
                        </a:lnTo>
                        <a:lnTo>
                          <a:pt x="8" y="82"/>
                        </a:lnTo>
                        <a:lnTo>
                          <a:pt x="8" y="84"/>
                        </a:lnTo>
                        <a:lnTo>
                          <a:pt x="8" y="87"/>
                        </a:lnTo>
                        <a:lnTo>
                          <a:pt x="9" y="91"/>
                        </a:lnTo>
                        <a:lnTo>
                          <a:pt x="9" y="94"/>
                        </a:lnTo>
                        <a:lnTo>
                          <a:pt x="9" y="98"/>
                        </a:lnTo>
                        <a:lnTo>
                          <a:pt x="12" y="98"/>
                        </a:lnTo>
                        <a:lnTo>
                          <a:pt x="12" y="94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0" y="84"/>
                        </a:lnTo>
                        <a:lnTo>
                          <a:pt x="10" y="81"/>
                        </a:lnTo>
                        <a:lnTo>
                          <a:pt x="10" y="77"/>
                        </a:lnTo>
                        <a:lnTo>
                          <a:pt x="10" y="75"/>
                        </a:lnTo>
                        <a:lnTo>
                          <a:pt x="9" y="72"/>
                        </a:lnTo>
                        <a:lnTo>
                          <a:pt x="9" y="68"/>
                        </a:lnTo>
                        <a:lnTo>
                          <a:pt x="9" y="66"/>
                        </a:lnTo>
                        <a:lnTo>
                          <a:pt x="8" y="62"/>
                        </a:lnTo>
                        <a:lnTo>
                          <a:pt x="8" y="60"/>
                        </a:lnTo>
                        <a:lnTo>
                          <a:pt x="8" y="58"/>
                        </a:lnTo>
                        <a:lnTo>
                          <a:pt x="7" y="55"/>
                        </a:lnTo>
                        <a:lnTo>
                          <a:pt x="7" y="52"/>
                        </a:lnTo>
                        <a:lnTo>
                          <a:pt x="7" y="49"/>
                        </a:lnTo>
                        <a:lnTo>
                          <a:pt x="7" y="47"/>
                        </a:lnTo>
                        <a:lnTo>
                          <a:pt x="7" y="43"/>
                        </a:lnTo>
                        <a:lnTo>
                          <a:pt x="6" y="41"/>
                        </a:lnTo>
                        <a:lnTo>
                          <a:pt x="6" y="38"/>
                        </a:lnTo>
                        <a:lnTo>
                          <a:pt x="6" y="35"/>
                        </a:lnTo>
                        <a:lnTo>
                          <a:pt x="6" y="33"/>
                        </a:lnTo>
                        <a:lnTo>
                          <a:pt x="5" y="30"/>
                        </a:lnTo>
                        <a:lnTo>
                          <a:pt x="5" y="26"/>
                        </a:lnTo>
                        <a:lnTo>
                          <a:pt x="5" y="24"/>
                        </a:lnTo>
                        <a:lnTo>
                          <a:pt x="4" y="21"/>
                        </a:lnTo>
                        <a:lnTo>
                          <a:pt x="4" y="18"/>
                        </a:lnTo>
                        <a:lnTo>
                          <a:pt x="4" y="15"/>
                        </a:lnTo>
                        <a:lnTo>
                          <a:pt x="4" y="11"/>
                        </a:lnTo>
                        <a:lnTo>
                          <a:pt x="3" y="8"/>
                        </a:lnTo>
                        <a:lnTo>
                          <a:pt x="3" y="5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9" name="Freeform 970"/>
                  <p:cNvSpPr>
                    <a:spLocks/>
                  </p:cNvSpPr>
                  <p:nvPr/>
                </p:nvSpPr>
                <p:spPr bwMode="auto">
                  <a:xfrm>
                    <a:off x="4279" y="1721"/>
                    <a:ext cx="6" cy="36"/>
                  </a:xfrm>
                  <a:custGeom>
                    <a:avLst/>
                    <a:gdLst>
                      <a:gd name="T0" fmla="*/ 0 w 20"/>
                      <a:gd name="T1" fmla="*/ 0 h 115"/>
                      <a:gd name="T2" fmla="*/ 0 w 20"/>
                      <a:gd name="T3" fmla="*/ 0 h 115"/>
                      <a:gd name="T4" fmla="*/ 2 w 20"/>
                      <a:gd name="T5" fmla="*/ 11 h 115"/>
                      <a:gd name="T6" fmla="*/ 2 w 20"/>
                      <a:gd name="T7" fmla="*/ 11 h 115"/>
                      <a:gd name="T8" fmla="*/ 0 w 20"/>
                      <a:gd name="T9" fmla="*/ 0 h 115"/>
                      <a:gd name="T10" fmla="*/ 0 w 20"/>
                      <a:gd name="T11" fmla="*/ 0 h 115"/>
                      <a:gd name="T12" fmla="*/ 0 w 20"/>
                      <a:gd name="T13" fmla="*/ 0 h 115"/>
                      <a:gd name="T14" fmla="*/ 0 w 20"/>
                      <a:gd name="T15" fmla="*/ 0 h 115"/>
                      <a:gd name="T16" fmla="*/ 0 w 20"/>
                      <a:gd name="T17" fmla="*/ 0 h 115"/>
                      <a:gd name="T18" fmla="*/ 0 w 20"/>
                      <a:gd name="T19" fmla="*/ 0 h 115"/>
                      <a:gd name="T20" fmla="*/ 0 w 20"/>
                      <a:gd name="T21" fmla="*/ 0 h 115"/>
                      <a:gd name="T22" fmla="*/ 0 w 20"/>
                      <a:gd name="T23" fmla="*/ 0 h 115"/>
                      <a:gd name="T24" fmla="*/ 0 w 20"/>
                      <a:gd name="T25" fmla="*/ 0 h 115"/>
                      <a:gd name="T26" fmla="*/ 0 w 20"/>
                      <a:gd name="T27" fmla="*/ 0 h 115"/>
                      <a:gd name="T28" fmla="*/ 0 w 20"/>
                      <a:gd name="T29" fmla="*/ 0 h 115"/>
                      <a:gd name="T30" fmla="*/ 0 w 20"/>
                      <a:gd name="T31" fmla="*/ 0 h 115"/>
                      <a:gd name="T32" fmla="*/ 0 w 20"/>
                      <a:gd name="T33" fmla="*/ 0 h 115"/>
                      <a:gd name="T34" fmla="*/ 0 w 20"/>
                      <a:gd name="T35" fmla="*/ 0 h 115"/>
                      <a:gd name="T36" fmla="*/ 0 w 20"/>
                      <a:gd name="T37" fmla="*/ 0 h 115"/>
                      <a:gd name="T38" fmla="*/ 0 w 20"/>
                      <a:gd name="T39" fmla="*/ 0 h 115"/>
                      <a:gd name="T40" fmla="*/ 0 w 20"/>
                      <a:gd name="T41" fmla="*/ 0 h 115"/>
                      <a:gd name="T42" fmla="*/ 0 w 20"/>
                      <a:gd name="T43" fmla="*/ 0 h 115"/>
                      <a:gd name="T44" fmla="*/ 0 w 20"/>
                      <a:gd name="T45" fmla="*/ 0 h 115"/>
                      <a:gd name="T46" fmla="*/ 0 w 20"/>
                      <a:gd name="T47" fmla="*/ 0 h 115"/>
                      <a:gd name="T48" fmla="*/ 0 w 20"/>
                      <a:gd name="T49" fmla="*/ 0 h 115"/>
                      <a:gd name="T50" fmla="*/ 0 w 20"/>
                      <a:gd name="T51" fmla="*/ 0 h 115"/>
                      <a:gd name="T52" fmla="*/ 0 w 20"/>
                      <a:gd name="T53" fmla="*/ 0 h 115"/>
                      <a:gd name="T54" fmla="*/ 0 w 20"/>
                      <a:gd name="T55" fmla="*/ 0 h 115"/>
                      <a:gd name="T56" fmla="*/ 0 w 20"/>
                      <a:gd name="T57" fmla="*/ 0 h 11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0" h="115">
                        <a:moveTo>
                          <a:pt x="3" y="1"/>
                        </a:moveTo>
                        <a:lnTo>
                          <a:pt x="0" y="2"/>
                        </a:lnTo>
                        <a:lnTo>
                          <a:pt x="17" y="115"/>
                        </a:lnTo>
                        <a:lnTo>
                          <a:pt x="20" y="114"/>
                        </a:lnTo>
                        <a:lnTo>
                          <a:pt x="3" y="1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82" name="Freeform 1079"/>
              <p:cNvSpPr>
                <a:spLocks/>
              </p:cNvSpPr>
              <p:nvPr/>
            </p:nvSpPr>
            <p:spPr bwMode="auto">
              <a:xfrm>
                <a:off x="5127625" y="3213100"/>
                <a:ext cx="352425" cy="238125"/>
              </a:xfrm>
              <a:custGeom>
                <a:avLst/>
                <a:gdLst>
                  <a:gd name="T0" fmla="*/ 7636920 w 2249"/>
                  <a:gd name="T1" fmla="*/ 1922051 h 2025"/>
                  <a:gd name="T2" fmla="*/ 9822299 w 2249"/>
                  <a:gd name="T3" fmla="*/ 2682640 h 2025"/>
                  <a:gd name="T4" fmla="*/ 12793545 w 2249"/>
                  <a:gd name="T5" fmla="*/ 4812124 h 2025"/>
                  <a:gd name="T6" fmla="*/ 16673354 w 2249"/>
                  <a:gd name="T7" fmla="*/ 7881996 h 2025"/>
                  <a:gd name="T8" fmla="*/ 20577765 w 2249"/>
                  <a:gd name="T9" fmla="*/ 10122135 h 2025"/>
                  <a:gd name="T10" fmla="*/ 25685342 w 2249"/>
                  <a:gd name="T11" fmla="*/ 11574051 h 2025"/>
                  <a:gd name="T12" fmla="*/ 32560999 w 2249"/>
                  <a:gd name="T13" fmla="*/ 11850629 h 2025"/>
                  <a:gd name="T14" fmla="*/ 40468074 w 2249"/>
                  <a:gd name="T15" fmla="*/ 10799704 h 2025"/>
                  <a:gd name="T16" fmla="*/ 46557865 w 2249"/>
                  <a:gd name="T17" fmla="*/ 9320036 h 2025"/>
                  <a:gd name="T18" fmla="*/ 50830529 w 2249"/>
                  <a:gd name="T19" fmla="*/ 7771342 h 2025"/>
                  <a:gd name="T20" fmla="*/ 53310667 w 2249"/>
                  <a:gd name="T21" fmla="*/ 6485349 h 2025"/>
                  <a:gd name="T22" fmla="*/ 54513989 w 2249"/>
                  <a:gd name="T23" fmla="*/ 6637396 h 2025"/>
                  <a:gd name="T24" fmla="*/ 55226047 w 2249"/>
                  <a:gd name="T25" fmla="*/ 8421276 h 2025"/>
                  <a:gd name="T26" fmla="*/ 54047328 w 2249"/>
                  <a:gd name="T27" fmla="*/ 10453981 h 2025"/>
                  <a:gd name="T28" fmla="*/ 51690045 w 2249"/>
                  <a:gd name="T29" fmla="*/ 11933531 h 2025"/>
                  <a:gd name="T30" fmla="*/ 48546896 w 2249"/>
                  <a:gd name="T31" fmla="*/ 13191890 h 2025"/>
                  <a:gd name="T32" fmla="*/ 48915148 w 2249"/>
                  <a:gd name="T33" fmla="*/ 13772680 h 2025"/>
                  <a:gd name="T34" fmla="*/ 51960201 w 2249"/>
                  <a:gd name="T35" fmla="*/ 13648267 h 2025"/>
                  <a:gd name="T36" fmla="*/ 53163366 w 2249"/>
                  <a:gd name="T37" fmla="*/ 13081353 h 2025"/>
                  <a:gd name="T38" fmla="*/ 52156549 w 2249"/>
                  <a:gd name="T39" fmla="*/ 15031038 h 2025"/>
                  <a:gd name="T40" fmla="*/ 49921965 w 2249"/>
                  <a:gd name="T41" fmla="*/ 16289396 h 2025"/>
                  <a:gd name="T42" fmla="*/ 48473246 w 2249"/>
                  <a:gd name="T43" fmla="*/ 17506244 h 2025"/>
                  <a:gd name="T44" fmla="*/ 48915148 w 2249"/>
                  <a:gd name="T45" fmla="*/ 17851967 h 2025"/>
                  <a:gd name="T46" fmla="*/ 48890703 w 2249"/>
                  <a:gd name="T47" fmla="*/ 18875257 h 2025"/>
                  <a:gd name="T48" fmla="*/ 46066758 w 2249"/>
                  <a:gd name="T49" fmla="*/ 20631385 h 2025"/>
                  <a:gd name="T50" fmla="*/ 43341067 w 2249"/>
                  <a:gd name="T51" fmla="*/ 21627042 h 2025"/>
                  <a:gd name="T52" fmla="*/ 43218212 w 2249"/>
                  <a:gd name="T53" fmla="*/ 22014156 h 2025"/>
                  <a:gd name="T54" fmla="*/ 40738073 w 2249"/>
                  <a:gd name="T55" fmla="*/ 24420336 h 2025"/>
                  <a:gd name="T56" fmla="*/ 38012382 w 2249"/>
                  <a:gd name="T57" fmla="*/ 26121078 h 2025"/>
                  <a:gd name="T58" fmla="*/ 34009874 w 2249"/>
                  <a:gd name="T59" fmla="*/ 27476215 h 2025"/>
                  <a:gd name="T60" fmla="*/ 28705792 w 2249"/>
                  <a:gd name="T61" fmla="*/ 28001736 h 2025"/>
                  <a:gd name="T62" fmla="*/ 22763302 w 2249"/>
                  <a:gd name="T63" fmla="*/ 27338044 h 2025"/>
                  <a:gd name="T64" fmla="*/ 20896969 w 2249"/>
                  <a:gd name="T65" fmla="*/ 26591331 h 2025"/>
                  <a:gd name="T66" fmla="*/ 20283164 w 2249"/>
                  <a:gd name="T67" fmla="*/ 25609432 h 2025"/>
                  <a:gd name="T68" fmla="*/ 13505760 w 2249"/>
                  <a:gd name="T69" fmla="*/ 23590603 h 2025"/>
                  <a:gd name="T70" fmla="*/ 9380397 w 2249"/>
                  <a:gd name="T71" fmla="*/ 21350464 h 2025"/>
                  <a:gd name="T72" fmla="*/ 7194861 w 2249"/>
                  <a:gd name="T73" fmla="*/ 18999670 h 2025"/>
                  <a:gd name="T74" fmla="*/ 6286297 w 2249"/>
                  <a:gd name="T75" fmla="*/ 15902164 h 2025"/>
                  <a:gd name="T76" fmla="*/ 6630103 w 2249"/>
                  <a:gd name="T77" fmla="*/ 7397985 h 2025"/>
                  <a:gd name="T78" fmla="*/ 6138996 w 2249"/>
                  <a:gd name="T79" fmla="*/ 4950413 h 2025"/>
                  <a:gd name="T80" fmla="*/ 6016141 w 2249"/>
                  <a:gd name="T81" fmla="*/ 5185481 h 2025"/>
                  <a:gd name="T82" fmla="*/ 5770587 w 2249"/>
                  <a:gd name="T83" fmla="*/ 6526859 h 2025"/>
                  <a:gd name="T84" fmla="*/ 4911228 w 2249"/>
                  <a:gd name="T85" fmla="*/ 7273572 h 2025"/>
                  <a:gd name="T86" fmla="*/ 3928857 w 2249"/>
                  <a:gd name="T87" fmla="*/ 7149042 h 2025"/>
                  <a:gd name="T88" fmla="*/ 3486955 w 2249"/>
                  <a:gd name="T89" fmla="*/ 5863049 h 2025"/>
                  <a:gd name="T90" fmla="*/ 3290449 w 2249"/>
                  <a:gd name="T91" fmla="*/ 4425009 h 2025"/>
                  <a:gd name="T92" fmla="*/ 2578391 w 2249"/>
                  <a:gd name="T93" fmla="*/ 4729221 h 2025"/>
                  <a:gd name="T94" fmla="*/ 1743477 w 2249"/>
                  <a:gd name="T95" fmla="*/ 5019557 h 2025"/>
                  <a:gd name="T96" fmla="*/ 687613 w 2249"/>
                  <a:gd name="T97" fmla="*/ 5475934 h 2025"/>
                  <a:gd name="T98" fmla="*/ 98253 w 2249"/>
                  <a:gd name="T99" fmla="*/ 5545079 h 2025"/>
                  <a:gd name="T100" fmla="*/ 171903 w 2249"/>
                  <a:gd name="T101" fmla="*/ 4314355 h 2025"/>
                  <a:gd name="T102" fmla="*/ 1080467 w 2249"/>
                  <a:gd name="T103" fmla="*/ 3567642 h 2025"/>
                  <a:gd name="T104" fmla="*/ 2062681 w 2249"/>
                  <a:gd name="T105" fmla="*/ 1562570 h 2025"/>
                  <a:gd name="T106" fmla="*/ 2701089 w 2249"/>
                  <a:gd name="T107" fmla="*/ 622300 h 2025"/>
                  <a:gd name="T108" fmla="*/ 4395519 w 2249"/>
                  <a:gd name="T109" fmla="*/ 41510 h 2025"/>
                  <a:gd name="T110" fmla="*/ 6973909 w 2249"/>
                  <a:gd name="T111" fmla="*/ 110655 h 2025"/>
                  <a:gd name="T112" fmla="*/ 7956124 w 2249"/>
                  <a:gd name="T113" fmla="*/ 843492 h 2025"/>
                  <a:gd name="T114" fmla="*/ 7563269 w 2249"/>
                  <a:gd name="T115" fmla="*/ 1424281 h 2025"/>
                  <a:gd name="T116" fmla="*/ 6310899 w 2249"/>
                  <a:gd name="T117" fmla="*/ 1714618 h 2025"/>
                  <a:gd name="T118" fmla="*/ 6458200 w 2249"/>
                  <a:gd name="T119" fmla="*/ 1797638 h 20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249" h="2025">
                    <a:moveTo>
                      <a:pt x="263" y="130"/>
                    </a:moveTo>
                    <a:lnTo>
                      <a:pt x="311" y="139"/>
                    </a:lnTo>
                    <a:lnTo>
                      <a:pt x="356" y="161"/>
                    </a:lnTo>
                    <a:lnTo>
                      <a:pt x="400" y="194"/>
                    </a:lnTo>
                    <a:lnTo>
                      <a:pt x="442" y="238"/>
                    </a:lnTo>
                    <a:lnTo>
                      <a:pt x="521" y="348"/>
                    </a:lnTo>
                    <a:lnTo>
                      <a:pt x="611" y="478"/>
                    </a:lnTo>
                    <a:lnTo>
                      <a:pt x="679" y="570"/>
                    </a:lnTo>
                    <a:lnTo>
                      <a:pt x="754" y="656"/>
                    </a:lnTo>
                    <a:lnTo>
                      <a:pt x="838" y="732"/>
                    </a:lnTo>
                    <a:lnTo>
                      <a:pt x="935" y="794"/>
                    </a:lnTo>
                    <a:lnTo>
                      <a:pt x="1046" y="837"/>
                    </a:lnTo>
                    <a:lnTo>
                      <a:pt x="1175" y="859"/>
                    </a:lnTo>
                    <a:lnTo>
                      <a:pt x="1326" y="857"/>
                    </a:lnTo>
                    <a:lnTo>
                      <a:pt x="1499" y="825"/>
                    </a:lnTo>
                    <a:lnTo>
                      <a:pt x="1648" y="781"/>
                    </a:lnTo>
                    <a:lnTo>
                      <a:pt x="1780" y="729"/>
                    </a:lnTo>
                    <a:lnTo>
                      <a:pt x="1896" y="674"/>
                    </a:lnTo>
                    <a:lnTo>
                      <a:pt x="1992" y="617"/>
                    </a:lnTo>
                    <a:lnTo>
                      <a:pt x="2070" y="562"/>
                    </a:lnTo>
                    <a:lnTo>
                      <a:pt x="2129" y="512"/>
                    </a:lnTo>
                    <a:lnTo>
                      <a:pt x="2171" y="469"/>
                    </a:lnTo>
                    <a:lnTo>
                      <a:pt x="2194" y="435"/>
                    </a:lnTo>
                    <a:lnTo>
                      <a:pt x="2220" y="480"/>
                    </a:lnTo>
                    <a:lnTo>
                      <a:pt x="2239" y="525"/>
                    </a:lnTo>
                    <a:lnTo>
                      <a:pt x="2249" y="609"/>
                    </a:lnTo>
                    <a:lnTo>
                      <a:pt x="2234" y="686"/>
                    </a:lnTo>
                    <a:lnTo>
                      <a:pt x="2201" y="756"/>
                    </a:lnTo>
                    <a:lnTo>
                      <a:pt x="2156" y="814"/>
                    </a:lnTo>
                    <a:lnTo>
                      <a:pt x="2105" y="863"/>
                    </a:lnTo>
                    <a:lnTo>
                      <a:pt x="2020" y="921"/>
                    </a:lnTo>
                    <a:lnTo>
                      <a:pt x="1977" y="954"/>
                    </a:lnTo>
                    <a:lnTo>
                      <a:pt x="1970" y="981"/>
                    </a:lnTo>
                    <a:lnTo>
                      <a:pt x="1992" y="996"/>
                    </a:lnTo>
                    <a:lnTo>
                      <a:pt x="2038" y="994"/>
                    </a:lnTo>
                    <a:lnTo>
                      <a:pt x="2116" y="987"/>
                    </a:lnTo>
                    <a:lnTo>
                      <a:pt x="2140" y="977"/>
                    </a:lnTo>
                    <a:lnTo>
                      <a:pt x="2165" y="946"/>
                    </a:lnTo>
                    <a:lnTo>
                      <a:pt x="2149" y="1026"/>
                    </a:lnTo>
                    <a:lnTo>
                      <a:pt x="2124" y="1087"/>
                    </a:lnTo>
                    <a:lnTo>
                      <a:pt x="2084" y="1136"/>
                    </a:lnTo>
                    <a:lnTo>
                      <a:pt x="2033" y="1178"/>
                    </a:lnTo>
                    <a:lnTo>
                      <a:pt x="1987" y="1226"/>
                    </a:lnTo>
                    <a:lnTo>
                      <a:pt x="1974" y="1266"/>
                    </a:lnTo>
                    <a:lnTo>
                      <a:pt x="1980" y="1281"/>
                    </a:lnTo>
                    <a:lnTo>
                      <a:pt x="1992" y="1291"/>
                    </a:lnTo>
                    <a:lnTo>
                      <a:pt x="2038" y="1288"/>
                    </a:lnTo>
                    <a:lnTo>
                      <a:pt x="1991" y="1365"/>
                    </a:lnTo>
                    <a:lnTo>
                      <a:pt x="1936" y="1434"/>
                    </a:lnTo>
                    <a:lnTo>
                      <a:pt x="1876" y="1492"/>
                    </a:lnTo>
                    <a:lnTo>
                      <a:pt x="1817" y="1534"/>
                    </a:lnTo>
                    <a:lnTo>
                      <a:pt x="1765" y="1564"/>
                    </a:lnTo>
                    <a:lnTo>
                      <a:pt x="1758" y="1572"/>
                    </a:lnTo>
                    <a:lnTo>
                      <a:pt x="1760" y="1592"/>
                    </a:lnTo>
                    <a:lnTo>
                      <a:pt x="1732" y="1653"/>
                    </a:lnTo>
                    <a:lnTo>
                      <a:pt x="1659" y="1766"/>
                    </a:lnTo>
                    <a:lnTo>
                      <a:pt x="1610" y="1828"/>
                    </a:lnTo>
                    <a:lnTo>
                      <a:pt x="1548" y="1889"/>
                    </a:lnTo>
                    <a:lnTo>
                      <a:pt x="1473" y="1944"/>
                    </a:lnTo>
                    <a:lnTo>
                      <a:pt x="1385" y="1987"/>
                    </a:lnTo>
                    <a:lnTo>
                      <a:pt x="1285" y="2017"/>
                    </a:lnTo>
                    <a:lnTo>
                      <a:pt x="1169" y="2025"/>
                    </a:lnTo>
                    <a:lnTo>
                      <a:pt x="1038" y="2011"/>
                    </a:lnTo>
                    <a:lnTo>
                      <a:pt x="927" y="1977"/>
                    </a:lnTo>
                    <a:lnTo>
                      <a:pt x="882" y="1951"/>
                    </a:lnTo>
                    <a:lnTo>
                      <a:pt x="851" y="1923"/>
                    </a:lnTo>
                    <a:lnTo>
                      <a:pt x="830" y="1889"/>
                    </a:lnTo>
                    <a:lnTo>
                      <a:pt x="826" y="1852"/>
                    </a:lnTo>
                    <a:lnTo>
                      <a:pt x="644" y="1765"/>
                    </a:lnTo>
                    <a:lnTo>
                      <a:pt x="550" y="1706"/>
                    </a:lnTo>
                    <a:lnTo>
                      <a:pt x="462" y="1633"/>
                    </a:lnTo>
                    <a:lnTo>
                      <a:pt x="382" y="1544"/>
                    </a:lnTo>
                    <a:lnTo>
                      <a:pt x="318" y="1436"/>
                    </a:lnTo>
                    <a:lnTo>
                      <a:pt x="293" y="1374"/>
                    </a:lnTo>
                    <a:lnTo>
                      <a:pt x="273" y="1306"/>
                    </a:lnTo>
                    <a:lnTo>
                      <a:pt x="256" y="1150"/>
                    </a:lnTo>
                    <a:lnTo>
                      <a:pt x="264" y="727"/>
                    </a:lnTo>
                    <a:lnTo>
                      <a:pt x="270" y="535"/>
                    </a:lnTo>
                    <a:lnTo>
                      <a:pt x="269" y="424"/>
                    </a:lnTo>
                    <a:lnTo>
                      <a:pt x="250" y="358"/>
                    </a:lnTo>
                    <a:lnTo>
                      <a:pt x="243" y="351"/>
                    </a:lnTo>
                    <a:lnTo>
                      <a:pt x="245" y="375"/>
                    </a:lnTo>
                    <a:lnTo>
                      <a:pt x="245" y="429"/>
                    </a:lnTo>
                    <a:lnTo>
                      <a:pt x="235" y="472"/>
                    </a:lnTo>
                    <a:lnTo>
                      <a:pt x="220" y="506"/>
                    </a:lnTo>
                    <a:lnTo>
                      <a:pt x="200" y="526"/>
                    </a:lnTo>
                    <a:lnTo>
                      <a:pt x="179" y="531"/>
                    </a:lnTo>
                    <a:lnTo>
                      <a:pt x="160" y="517"/>
                    </a:lnTo>
                    <a:lnTo>
                      <a:pt x="147" y="482"/>
                    </a:lnTo>
                    <a:lnTo>
                      <a:pt x="142" y="424"/>
                    </a:lnTo>
                    <a:lnTo>
                      <a:pt x="139" y="335"/>
                    </a:lnTo>
                    <a:lnTo>
                      <a:pt x="134" y="320"/>
                    </a:lnTo>
                    <a:lnTo>
                      <a:pt x="127" y="320"/>
                    </a:lnTo>
                    <a:lnTo>
                      <a:pt x="105" y="342"/>
                    </a:lnTo>
                    <a:lnTo>
                      <a:pt x="89" y="356"/>
                    </a:lnTo>
                    <a:lnTo>
                      <a:pt x="71" y="363"/>
                    </a:lnTo>
                    <a:lnTo>
                      <a:pt x="48" y="375"/>
                    </a:lnTo>
                    <a:lnTo>
                      <a:pt x="28" y="396"/>
                    </a:lnTo>
                    <a:lnTo>
                      <a:pt x="10" y="424"/>
                    </a:lnTo>
                    <a:lnTo>
                      <a:pt x="4" y="401"/>
                    </a:lnTo>
                    <a:lnTo>
                      <a:pt x="0" y="344"/>
                    </a:lnTo>
                    <a:lnTo>
                      <a:pt x="7" y="312"/>
                    </a:lnTo>
                    <a:lnTo>
                      <a:pt x="21" y="283"/>
                    </a:lnTo>
                    <a:lnTo>
                      <a:pt x="44" y="258"/>
                    </a:lnTo>
                    <a:lnTo>
                      <a:pt x="83" y="243"/>
                    </a:lnTo>
                    <a:lnTo>
                      <a:pt x="84" y="113"/>
                    </a:lnTo>
                    <a:lnTo>
                      <a:pt x="93" y="77"/>
                    </a:lnTo>
                    <a:lnTo>
                      <a:pt x="110" y="45"/>
                    </a:lnTo>
                    <a:lnTo>
                      <a:pt x="137" y="20"/>
                    </a:lnTo>
                    <a:lnTo>
                      <a:pt x="179" y="3"/>
                    </a:lnTo>
                    <a:lnTo>
                      <a:pt x="257" y="0"/>
                    </a:lnTo>
                    <a:lnTo>
                      <a:pt x="284" y="8"/>
                    </a:lnTo>
                    <a:lnTo>
                      <a:pt x="303" y="22"/>
                    </a:lnTo>
                    <a:lnTo>
                      <a:pt x="324" y="61"/>
                    </a:lnTo>
                    <a:lnTo>
                      <a:pt x="329" y="106"/>
                    </a:lnTo>
                    <a:lnTo>
                      <a:pt x="308" y="103"/>
                    </a:lnTo>
                    <a:lnTo>
                      <a:pt x="278" y="112"/>
                    </a:lnTo>
                    <a:lnTo>
                      <a:pt x="257" y="124"/>
                    </a:lnTo>
                    <a:lnTo>
                      <a:pt x="255" y="128"/>
                    </a:lnTo>
                    <a:lnTo>
                      <a:pt x="263" y="13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3" name="Freeform 1082"/>
              <p:cNvSpPr>
                <a:spLocks/>
              </p:cNvSpPr>
              <p:nvPr/>
            </p:nvSpPr>
            <p:spPr bwMode="auto">
              <a:xfrm flipH="1">
                <a:off x="5200650" y="3476625"/>
                <a:ext cx="352425" cy="207963"/>
              </a:xfrm>
              <a:custGeom>
                <a:avLst/>
                <a:gdLst>
                  <a:gd name="T0" fmla="*/ 21812 w 9242"/>
                  <a:gd name="T1" fmla="*/ 2786127 h 4685"/>
                  <a:gd name="T2" fmla="*/ 583091 w 9242"/>
                  <a:gd name="T3" fmla="*/ 1820664 h 4685"/>
                  <a:gd name="T4" fmla="*/ 841938 w 9242"/>
                  <a:gd name="T5" fmla="*/ 1125086 h 4685"/>
                  <a:gd name="T6" fmla="*/ 1263651 w 9242"/>
                  <a:gd name="T7" fmla="*/ 340864 h 4685"/>
                  <a:gd name="T8" fmla="*/ 1599526 w 9242"/>
                  <a:gd name="T9" fmla="*/ 78835 h 4685"/>
                  <a:gd name="T10" fmla="*/ 2150662 w 9242"/>
                  <a:gd name="T11" fmla="*/ 17756 h 4685"/>
                  <a:gd name="T12" fmla="*/ 2722123 w 9242"/>
                  <a:gd name="T13" fmla="*/ 264026 h 4685"/>
                  <a:gd name="T14" fmla="*/ 3274670 w 9242"/>
                  <a:gd name="T15" fmla="*/ 732997 h 4685"/>
                  <a:gd name="T16" fmla="*/ 3757471 w 9242"/>
                  <a:gd name="T17" fmla="*/ 1391110 h 4685"/>
                  <a:gd name="T18" fmla="*/ 4102079 w 9242"/>
                  <a:gd name="T19" fmla="*/ 2287637 h 4685"/>
                  <a:gd name="T20" fmla="*/ 4231502 w 9242"/>
                  <a:gd name="T21" fmla="*/ 2959511 h 4685"/>
                  <a:gd name="T22" fmla="*/ 4266394 w 9242"/>
                  <a:gd name="T23" fmla="*/ 3708267 h 4685"/>
                  <a:gd name="T24" fmla="*/ 4183531 w 9242"/>
                  <a:gd name="T25" fmla="*/ 4455069 h 4685"/>
                  <a:gd name="T26" fmla="*/ 3934866 w 9242"/>
                  <a:gd name="T27" fmla="*/ 5347645 h 4685"/>
                  <a:gd name="T28" fmla="*/ 3875226 w 9242"/>
                  <a:gd name="T29" fmla="*/ 5757490 h 4685"/>
                  <a:gd name="T30" fmla="*/ 4276576 w 9242"/>
                  <a:gd name="T31" fmla="*/ 5542736 h 4685"/>
                  <a:gd name="T32" fmla="*/ 4909125 w 9242"/>
                  <a:gd name="T33" fmla="*/ 5073765 h 4685"/>
                  <a:gd name="T34" fmla="*/ 6082592 w 9242"/>
                  <a:gd name="T35" fmla="*/ 4695436 h 4685"/>
                  <a:gd name="T36" fmla="*/ 7174644 w 9242"/>
                  <a:gd name="T37" fmla="*/ 4553569 h 4685"/>
                  <a:gd name="T38" fmla="*/ 9325306 w 9242"/>
                  <a:gd name="T39" fmla="*/ 4691485 h 4685"/>
                  <a:gd name="T40" fmla="*/ 9954919 w 9242"/>
                  <a:gd name="T41" fmla="*/ 4896430 h 4685"/>
                  <a:gd name="T42" fmla="*/ 10888491 w 9242"/>
                  <a:gd name="T43" fmla="*/ 5434337 h 4685"/>
                  <a:gd name="T44" fmla="*/ 11686805 w 9242"/>
                  <a:gd name="T45" fmla="*/ 5710216 h 4685"/>
                  <a:gd name="T46" fmla="*/ 12051776 w 9242"/>
                  <a:gd name="T47" fmla="*/ 5653042 h 4685"/>
                  <a:gd name="T48" fmla="*/ 12285912 w 9242"/>
                  <a:gd name="T49" fmla="*/ 5696411 h 4685"/>
                  <a:gd name="T50" fmla="*/ 12658166 w 9242"/>
                  <a:gd name="T51" fmla="*/ 5787053 h 4685"/>
                  <a:gd name="T52" fmla="*/ 12882083 w 9242"/>
                  <a:gd name="T53" fmla="*/ 5771295 h 4685"/>
                  <a:gd name="T54" fmla="*/ 13129299 w 9242"/>
                  <a:gd name="T55" fmla="*/ 5787053 h 4685"/>
                  <a:gd name="T56" fmla="*/ 13399738 w 9242"/>
                  <a:gd name="T57" fmla="*/ 6033324 h 4685"/>
                  <a:gd name="T58" fmla="*/ 13325608 w 9242"/>
                  <a:gd name="T59" fmla="*/ 6212656 h 4685"/>
                  <a:gd name="T60" fmla="*/ 12988245 w 9242"/>
                  <a:gd name="T61" fmla="*/ 6437265 h 4685"/>
                  <a:gd name="T62" fmla="*/ 11955795 w 9242"/>
                  <a:gd name="T63" fmla="*/ 7195875 h 4685"/>
                  <a:gd name="T64" fmla="*/ 11209838 w 9242"/>
                  <a:gd name="T65" fmla="*/ 7883551 h 4685"/>
                  <a:gd name="T66" fmla="*/ 10668921 w 9242"/>
                  <a:gd name="T67" fmla="*/ 8571227 h 4685"/>
                  <a:gd name="T68" fmla="*/ 10078547 w 9242"/>
                  <a:gd name="T69" fmla="*/ 8961363 h 4685"/>
                  <a:gd name="T70" fmla="*/ 9307841 w 9242"/>
                  <a:gd name="T71" fmla="*/ 9146555 h 4685"/>
                  <a:gd name="T72" fmla="*/ 7272074 w 9242"/>
                  <a:gd name="T73" fmla="*/ 9231293 h 4685"/>
                  <a:gd name="T74" fmla="*/ 5895015 w 9242"/>
                  <a:gd name="T75" fmla="*/ 9002734 h 4685"/>
                  <a:gd name="T76" fmla="*/ 4872785 w 9242"/>
                  <a:gd name="T77" fmla="*/ 8927849 h 4685"/>
                  <a:gd name="T78" fmla="*/ 3420109 w 9242"/>
                  <a:gd name="T79" fmla="*/ 8604697 h 4685"/>
                  <a:gd name="T80" fmla="*/ 3097275 w 9242"/>
                  <a:gd name="T81" fmla="*/ 8393893 h 4685"/>
                  <a:gd name="T82" fmla="*/ 2541792 w 9242"/>
                  <a:gd name="T83" fmla="*/ 8135770 h 4685"/>
                  <a:gd name="T84" fmla="*/ 2264069 w 9242"/>
                  <a:gd name="T85" fmla="*/ 7926875 h 4685"/>
                  <a:gd name="T86" fmla="*/ 2047398 w 9242"/>
                  <a:gd name="T87" fmla="*/ 7574203 h 4685"/>
                  <a:gd name="T88" fmla="*/ 1923809 w 9242"/>
                  <a:gd name="T89" fmla="*/ 6886527 h 4685"/>
                  <a:gd name="T90" fmla="*/ 2021239 w 9242"/>
                  <a:gd name="T91" fmla="*/ 5982099 h 4685"/>
                  <a:gd name="T92" fmla="*/ 2322222 w 9242"/>
                  <a:gd name="T93" fmla="*/ 5170311 h 4685"/>
                  <a:gd name="T94" fmla="*/ 2828285 w 9242"/>
                  <a:gd name="T95" fmla="*/ 4153578 h 4685"/>
                  <a:gd name="T96" fmla="*/ 3133654 w 9242"/>
                  <a:gd name="T97" fmla="*/ 3367403 h 4685"/>
                  <a:gd name="T98" fmla="*/ 3239778 w 9242"/>
                  <a:gd name="T99" fmla="*/ 2591081 h 4685"/>
                  <a:gd name="T100" fmla="*/ 3135103 w 9242"/>
                  <a:gd name="T101" fmla="*/ 2122110 h 4685"/>
                  <a:gd name="T102" fmla="*/ 2906801 w 9242"/>
                  <a:gd name="T103" fmla="*/ 1867938 h 4685"/>
                  <a:gd name="T104" fmla="*/ 2451646 w 9242"/>
                  <a:gd name="T105" fmla="*/ 1728024 h 4685"/>
                  <a:gd name="T106" fmla="*/ 2160843 w 9242"/>
                  <a:gd name="T107" fmla="*/ 1771392 h 4685"/>
                  <a:gd name="T108" fmla="*/ 1771124 w 9242"/>
                  <a:gd name="T109" fmla="*/ 2003902 h 4685"/>
                  <a:gd name="T110" fmla="*/ 1497749 w 9242"/>
                  <a:gd name="T111" fmla="*/ 1988144 h 4685"/>
                  <a:gd name="T112" fmla="*/ 780849 w 9242"/>
                  <a:gd name="T113" fmla="*/ 2559521 h 4685"/>
                  <a:gd name="T114" fmla="*/ 356276 w 9242"/>
                  <a:gd name="T115" fmla="*/ 2870866 h 4685"/>
                  <a:gd name="T116" fmla="*/ 79965 w 9242"/>
                  <a:gd name="T117" fmla="*/ 2910283 h 4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42" h="4685">
                    <a:moveTo>
                      <a:pt x="0" y="1455"/>
                    </a:moveTo>
                    <a:lnTo>
                      <a:pt x="3" y="1440"/>
                    </a:lnTo>
                    <a:lnTo>
                      <a:pt x="15" y="1414"/>
                    </a:lnTo>
                    <a:lnTo>
                      <a:pt x="66" y="1342"/>
                    </a:lnTo>
                    <a:lnTo>
                      <a:pt x="227" y="1139"/>
                    </a:lnTo>
                    <a:lnTo>
                      <a:pt x="401" y="924"/>
                    </a:lnTo>
                    <a:lnTo>
                      <a:pt x="466" y="833"/>
                    </a:lnTo>
                    <a:lnTo>
                      <a:pt x="501" y="765"/>
                    </a:lnTo>
                    <a:lnTo>
                      <a:pt x="579" y="571"/>
                    </a:lnTo>
                    <a:lnTo>
                      <a:pt x="668" y="410"/>
                    </a:lnTo>
                    <a:lnTo>
                      <a:pt x="765" y="277"/>
                    </a:lnTo>
                    <a:lnTo>
                      <a:pt x="869" y="173"/>
                    </a:lnTo>
                    <a:lnTo>
                      <a:pt x="981" y="94"/>
                    </a:lnTo>
                    <a:lnTo>
                      <a:pt x="1040" y="64"/>
                    </a:lnTo>
                    <a:lnTo>
                      <a:pt x="1100" y="40"/>
                    </a:lnTo>
                    <a:lnTo>
                      <a:pt x="1223" y="9"/>
                    </a:lnTo>
                    <a:lnTo>
                      <a:pt x="1349" y="0"/>
                    </a:lnTo>
                    <a:lnTo>
                      <a:pt x="1479" y="9"/>
                    </a:lnTo>
                    <a:lnTo>
                      <a:pt x="1610" y="36"/>
                    </a:lnTo>
                    <a:lnTo>
                      <a:pt x="1741" y="79"/>
                    </a:lnTo>
                    <a:lnTo>
                      <a:pt x="1872" y="134"/>
                    </a:lnTo>
                    <a:lnTo>
                      <a:pt x="2002" y="203"/>
                    </a:lnTo>
                    <a:lnTo>
                      <a:pt x="2130" y="283"/>
                    </a:lnTo>
                    <a:lnTo>
                      <a:pt x="2252" y="372"/>
                    </a:lnTo>
                    <a:lnTo>
                      <a:pt x="2370" y="468"/>
                    </a:lnTo>
                    <a:lnTo>
                      <a:pt x="2477" y="571"/>
                    </a:lnTo>
                    <a:lnTo>
                      <a:pt x="2584" y="706"/>
                    </a:lnTo>
                    <a:lnTo>
                      <a:pt x="2688" y="869"/>
                    </a:lnTo>
                    <a:lnTo>
                      <a:pt x="2780" y="1057"/>
                    </a:lnTo>
                    <a:lnTo>
                      <a:pt x="2821" y="1161"/>
                    </a:lnTo>
                    <a:lnTo>
                      <a:pt x="2857" y="1270"/>
                    </a:lnTo>
                    <a:lnTo>
                      <a:pt x="2887" y="1384"/>
                    </a:lnTo>
                    <a:lnTo>
                      <a:pt x="2910" y="1502"/>
                    </a:lnTo>
                    <a:lnTo>
                      <a:pt x="2926" y="1624"/>
                    </a:lnTo>
                    <a:lnTo>
                      <a:pt x="2934" y="1750"/>
                    </a:lnTo>
                    <a:lnTo>
                      <a:pt x="2934" y="1882"/>
                    </a:lnTo>
                    <a:lnTo>
                      <a:pt x="2923" y="2014"/>
                    </a:lnTo>
                    <a:lnTo>
                      <a:pt x="2905" y="2138"/>
                    </a:lnTo>
                    <a:lnTo>
                      <a:pt x="2877" y="2261"/>
                    </a:lnTo>
                    <a:lnTo>
                      <a:pt x="2841" y="2380"/>
                    </a:lnTo>
                    <a:lnTo>
                      <a:pt x="2799" y="2496"/>
                    </a:lnTo>
                    <a:lnTo>
                      <a:pt x="2706" y="2714"/>
                    </a:lnTo>
                    <a:lnTo>
                      <a:pt x="2613" y="2905"/>
                    </a:lnTo>
                    <a:lnTo>
                      <a:pt x="2636" y="2918"/>
                    </a:lnTo>
                    <a:lnTo>
                      <a:pt x="2665" y="2922"/>
                    </a:lnTo>
                    <a:lnTo>
                      <a:pt x="2740" y="2909"/>
                    </a:lnTo>
                    <a:lnTo>
                      <a:pt x="2834" y="2869"/>
                    </a:lnTo>
                    <a:lnTo>
                      <a:pt x="2941" y="2813"/>
                    </a:lnTo>
                    <a:lnTo>
                      <a:pt x="3170" y="2682"/>
                    </a:lnTo>
                    <a:lnTo>
                      <a:pt x="3279" y="2621"/>
                    </a:lnTo>
                    <a:lnTo>
                      <a:pt x="3376" y="2575"/>
                    </a:lnTo>
                    <a:lnTo>
                      <a:pt x="3695" y="2490"/>
                    </a:lnTo>
                    <a:lnTo>
                      <a:pt x="3955" y="2429"/>
                    </a:lnTo>
                    <a:lnTo>
                      <a:pt x="4183" y="2383"/>
                    </a:lnTo>
                    <a:lnTo>
                      <a:pt x="4405" y="2352"/>
                    </a:lnTo>
                    <a:lnTo>
                      <a:pt x="4645" y="2328"/>
                    </a:lnTo>
                    <a:lnTo>
                      <a:pt x="4934" y="2311"/>
                    </a:lnTo>
                    <a:lnTo>
                      <a:pt x="5749" y="2278"/>
                    </a:lnTo>
                    <a:lnTo>
                      <a:pt x="6095" y="2333"/>
                    </a:lnTo>
                    <a:lnTo>
                      <a:pt x="6413" y="2381"/>
                    </a:lnTo>
                    <a:lnTo>
                      <a:pt x="6562" y="2408"/>
                    </a:lnTo>
                    <a:lnTo>
                      <a:pt x="6706" y="2443"/>
                    </a:lnTo>
                    <a:lnTo>
                      <a:pt x="6846" y="2485"/>
                    </a:lnTo>
                    <a:lnTo>
                      <a:pt x="6983" y="2541"/>
                    </a:lnTo>
                    <a:lnTo>
                      <a:pt x="7308" y="2685"/>
                    </a:lnTo>
                    <a:lnTo>
                      <a:pt x="7488" y="2758"/>
                    </a:lnTo>
                    <a:lnTo>
                      <a:pt x="7674" y="2825"/>
                    </a:lnTo>
                    <a:lnTo>
                      <a:pt x="7859" y="2874"/>
                    </a:lnTo>
                    <a:lnTo>
                      <a:pt x="8037" y="2898"/>
                    </a:lnTo>
                    <a:lnTo>
                      <a:pt x="8124" y="2898"/>
                    </a:lnTo>
                    <a:lnTo>
                      <a:pt x="8208" y="2888"/>
                    </a:lnTo>
                    <a:lnTo>
                      <a:pt x="8288" y="2869"/>
                    </a:lnTo>
                    <a:lnTo>
                      <a:pt x="8364" y="2838"/>
                    </a:lnTo>
                    <a:lnTo>
                      <a:pt x="8406" y="2869"/>
                    </a:lnTo>
                    <a:lnTo>
                      <a:pt x="8449" y="2891"/>
                    </a:lnTo>
                    <a:lnTo>
                      <a:pt x="8534" y="2912"/>
                    </a:lnTo>
                    <a:lnTo>
                      <a:pt x="8619" y="2921"/>
                    </a:lnTo>
                    <a:lnTo>
                      <a:pt x="8705" y="2937"/>
                    </a:lnTo>
                    <a:lnTo>
                      <a:pt x="8734" y="2918"/>
                    </a:lnTo>
                    <a:lnTo>
                      <a:pt x="8771" y="2914"/>
                    </a:lnTo>
                    <a:lnTo>
                      <a:pt x="8859" y="2929"/>
                    </a:lnTo>
                    <a:lnTo>
                      <a:pt x="8947" y="2957"/>
                    </a:lnTo>
                    <a:lnTo>
                      <a:pt x="9013" y="2972"/>
                    </a:lnTo>
                    <a:lnTo>
                      <a:pt x="9029" y="2937"/>
                    </a:lnTo>
                    <a:lnTo>
                      <a:pt x="9083" y="2953"/>
                    </a:lnTo>
                    <a:lnTo>
                      <a:pt x="9154" y="2999"/>
                    </a:lnTo>
                    <a:lnTo>
                      <a:pt x="9215" y="3062"/>
                    </a:lnTo>
                    <a:lnTo>
                      <a:pt x="9234" y="3098"/>
                    </a:lnTo>
                    <a:lnTo>
                      <a:pt x="9242" y="3137"/>
                    </a:lnTo>
                    <a:lnTo>
                      <a:pt x="9164" y="3153"/>
                    </a:lnTo>
                    <a:lnTo>
                      <a:pt x="9081" y="3190"/>
                    </a:lnTo>
                    <a:lnTo>
                      <a:pt x="9001" y="3233"/>
                    </a:lnTo>
                    <a:lnTo>
                      <a:pt x="8932" y="3267"/>
                    </a:lnTo>
                    <a:lnTo>
                      <a:pt x="8757" y="3372"/>
                    </a:lnTo>
                    <a:lnTo>
                      <a:pt x="8578" y="3467"/>
                    </a:lnTo>
                    <a:lnTo>
                      <a:pt x="8222" y="3652"/>
                    </a:lnTo>
                    <a:lnTo>
                      <a:pt x="8046" y="3754"/>
                    </a:lnTo>
                    <a:lnTo>
                      <a:pt x="7874" y="3869"/>
                    </a:lnTo>
                    <a:lnTo>
                      <a:pt x="7709" y="4001"/>
                    </a:lnTo>
                    <a:lnTo>
                      <a:pt x="7552" y="4159"/>
                    </a:lnTo>
                    <a:lnTo>
                      <a:pt x="7411" y="4294"/>
                    </a:lnTo>
                    <a:lnTo>
                      <a:pt x="7337" y="4350"/>
                    </a:lnTo>
                    <a:lnTo>
                      <a:pt x="7260" y="4400"/>
                    </a:lnTo>
                    <a:lnTo>
                      <a:pt x="7099" y="4484"/>
                    </a:lnTo>
                    <a:lnTo>
                      <a:pt x="6931" y="4548"/>
                    </a:lnTo>
                    <a:lnTo>
                      <a:pt x="6759" y="4592"/>
                    </a:lnTo>
                    <a:lnTo>
                      <a:pt x="6580" y="4623"/>
                    </a:lnTo>
                    <a:lnTo>
                      <a:pt x="6401" y="4642"/>
                    </a:lnTo>
                    <a:lnTo>
                      <a:pt x="6220" y="4654"/>
                    </a:lnTo>
                    <a:lnTo>
                      <a:pt x="5517" y="4681"/>
                    </a:lnTo>
                    <a:lnTo>
                      <a:pt x="5001" y="4685"/>
                    </a:lnTo>
                    <a:lnTo>
                      <a:pt x="4662" y="4648"/>
                    </a:lnTo>
                    <a:lnTo>
                      <a:pt x="4350" y="4605"/>
                    </a:lnTo>
                    <a:lnTo>
                      <a:pt x="4054" y="4569"/>
                    </a:lnTo>
                    <a:lnTo>
                      <a:pt x="3767" y="4554"/>
                    </a:lnTo>
                    <a:lnTo>
                      <a:pt x="3567" y="4546"/>
                    </a:lnTo>
                    <a:lnTo>
                      <a:pt x="3351" y="4531"/>
                    </a:lnTo>
                    <a:lnTo>
                      <a:pt x="2912" y="4481"/>
                    </a:lnTo>
                    <a:lnTo>
                      <a:pt x="2516" y="4408"/>
                    </a:lnTo>
                    <a:lnTo>
                      <a:pt x="2352" y="4367"/>
                    </a:lnTo>
                    <a:lnTo>
                      <a:pt x="2223" y="4324"/>
                    </a:lnTo>
                    <a:lnTo>
                      <a:pt x="2180" y="4289"/>
                    </a:lnTo>
                    <a:lnTo>
                      <a:pt x="2130" y="4260"/>
                    </a:lnTo>
                    <a:lnTo>
                      <a:pt x="2014" y="4215"/>
                    </a:lnTo>
                    <a:lnTo>
                      <a:pt x="1883" y="4174"/>
                    </a:lnTo>
                    <a:lnTo>
                      <a:pt x="1748" y="4129"/>
                    </a:lnTo>
                    <a:lnTo>
                      <a:pt x="1682" y="4099"/>
                    </a:lnTo>
                    <a:lnTo>
                      <a:pt x="1619" y="4065"/>
                    </a:lnTo>
                    <a:lnTo>
                      <a:pt x="1557" y="4023"/>
                    </a:lnTo>
                    <a:lnTo>
                      <a:pt x="1501" y="3974"/>
                    </a:lnTo>
                    <a:lnTo>
                      <a:pt x="1451" y="3914"/>
                    </a:lnTo>
                    <a:lnTo>
                      <a:pt x="1408" y="3844"/>
                    </a:lnTo>
                    <a:lnTo>
                      <a:pt x="1372" y="3761"/>
                    </a:lnTo>
                    <a:lnTo>
                      <a:pt x="1345" y="3664"/>
                    </a:lnTo>
                    <a:lnTo>
                      <a:pt x="1323" y="3495"/>
                    </a:lnTo>
                    <a:lnTo>
                      <a:pt x="1325" y="3334"/>
                    </a:lnTo>
                    <a:lnTo>
                      <a:pt x="1348" y="3181"/>
                    </a:lnTo>
                    <a:lnTo>
                      <a:pt x="1390" y="3036"/>
                    </a:lnTo>
                    <a:lnTo>
                      <a:pt x="1447" y="2893"/>
                    </a:lnTo>
                    <a:lnTo>
                      <a:pt x="1517" y="2757"/>
                    </a:lnTo>
                    <a:lnTo>
                      <a:pt x="1597" y="2624"/>
                    </a:lnTo>
                    <a:lnTo>
                      <a:pt x="1682" y="2492"/>
                    </a:lnTo>
                    <a:lnTo>
                      <a:pt x="1859" y="2236"/>
                    </a:lnTo>
                    <a:lnTo>
                      <a:pt x="1945" y="2108"/>
                    </a:lnTo>
                    <a:lnTo>
                      <a:pt x="2024" y="1977"/>
                    </a:lnTo>
                    <a:lnTo>
                      <a:pt x="2096" y="1846"/>
                    </a:lnTo>
                    <a:lnTo>
                      <a:pt x="2155" y="1709"/>
                    </a:lnTo>
                    <a:lnTo>
                      <a:pt x="2198" y="1569"/>
                    </a:lnTo>
                    <a:lnTo>
                      <a:pt x="2223" y="1424"/>
                    </a:lnTo>
                    <a:lnTo>
                      <a:pt x="2228" y="1315"/>
                    </a:lnTo>
                    <a:lnTo>
                      <a:pt x="2217" y="1222"/>
                    </a:lnTo>
                    <a:lnTo>
                      <a:pt x="2192" y="1143"/>
                    </a:lnTo>
                    <a:lnTo>
                      <a:pt x="2156" y="1077"/>
                    </a:lnTo>
                    <a:lnTo>
                      <a:pt x="2112" y="1024"/>
                    </a:lnTo>
                    <a:lnTo>
                      <a:pt x="2059" y="980"/>
                    </a:lnTo>
                    <a:lnTo>
                      <a:pt x="1999" y="948"/>
                    </a:lnTo>
                    <a:lnTo>
                      <a:pt x="1936" y="923"/>
                    </a:lnTo>
                    <a:lnTo>
                      <a:pt x="1807" y="890"/>
                    </a:lnTo>
                    <a:lnTo>
                      <a:pt x="1686" y="877"/>
                    </a:lnTo>
                    <a:lnTo>
                      <a:pt x="1588" y="871"/>
                    </a:lnTo>
                    <a:lnTo>
                      <a:pt x="1525" y="863"/>
                    </a:lnTo>
                    <a:lnTo>
                      <a:pt x="1486" y="899"/>
                    </a:lnTo>
                    <a:lnTo>
                      <a:pt x="1438" y="932"/>
                    </a:lnTo>
                    <a:lnTo>
                      <a:pt x="1330" y="984"/>
                    </a:lnTo>
                    <a:lnTo>
                      <a:pt x="1218" y="1017"/>
                    </a:lnTo>
                    <a:lnTo>
                      <a:pt x="1119" y="1028"/>
                    </a:lnTo>
                    <a:lnTo>
                      <a:pt x="1086" y="996"/>
                    </a:lnTo>
                    <a:lnTo>
                      <a:pt x="1030" y="1009"/>
                    </a:lnTo>
                    <a:lnTo>
                      <a:pt x="968" y="1032"/>
                    </a:lnTo>
                    <a:lnTo>
                      <a:pt x="833" y="1105"/>
                    </a:lnTo>
                    <a:lnTo>
                      <a:pt x="537" y="1299"/>
                    </a:lnTo>
                    <a:lnTo>
                      <a:pt x="388" y="1390"/>
                    </a:lnTo>
                    <a:lnTo>
                      <a:pt x="316" y="1428"/>
                    </a:lnTo>
                    <a:lnTo>
                      <a:pt x="245" y="1457"/>
                    </a:lnTo>
                    <a:lnTo>
                      <a:pt x="178" y="1476"/>
                    </a:lnTo>
                    <a:lnTo>
                      <a:pt x="114" y="1484"/>
                    </a:lnTo>
                    <a:lnTo>
                      <a:pt x="55" y="1477"/>
                    </a:lnTo>
                    <a:lnTo>
                      <a:pt x="0" y="1455"/>
                    </a:lnTo>
                    <a:close/>
                  </a:path>
                </a:pathLst>
              </a:custGeom>
              <a:solidFill>
                <a:srgbClr val="8000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475151" y="4304211"/>
            <a:ext cx="3352800" cy="2095500"/>
            <a:chOff x="1943100" y="3309026"/>
            <a:chExt cx="2514600" cy="2096412"/>
          </a:xfrm>
        </p:grpSpPr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1943100" y="3309026"/>
              <a:ext cx="2514600" cy="2096412"/>
            </a:xfrm>
            <a:custGeom>
              <a:avLst/>
              <a:gdLst>
                <a:gd name="T0" fmla="*/ 0 w 2472"/>
                <a:gd name="T1" fmla="*/ 2147483647 h 731"/>
                <a:gd name="T2" fmla="*/ 1275862468 w 2472"/>
                <a:gd name="T3" fmla="*/ 0 h 731"/>
                <a:gd name="T4" fmla="*/ 2147483647 w 2472"/>
                <a:gd name="T5" fmla="*/ 2147483647 h 731"/>
                <a:gd name="T6" fmla="*/ 0 60000 65536"/>
                <a:gd name="T7" fmla="*/ 0 60000 65536"/>
                <a:gd name="T8" fmla="*/ 0 60000 65536"/>
                <a:gd name="T9" fmla="*/ 0 w 2472"/>
                <a:gd name="T10" fmla="*/ 0 h 731"/>
                <a:gd name="T11" fmla="*/ 2472 w 2472"/>
                <a:gd name="T12" fmla="*/ 731 h 7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2" h="731">
                  <a:moveTo>
                    <a:pt x="0" y="731"/>
                  </a:moveTo>
                  <a:cubicBezTo>
                    <a:pt x="711" y="731"/>
                    <a:pt x="751" y="0"/>
                    <a:pt x="1233" y="0"/>
                  </a:cubicBezTo>
                  <a:cubicBezTo>
                    <a:pt x="1714" y="0"/>
                    <a:pt x="1731" y="731"/>
                    <a:pt x="2472" y="731"/>
                  </a:cubicBezTo>
                </a:path>
              </a:pathLst>
            </a:custGeom>
            <a:solidFill>
              <a:srgbClr val="00B050"/>
            </a:solidFill>
            <a:ln w="11176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70" name="Group 75"/>
            <p:cNvGrpSpPr>
              <a:grpSpLocks/>
            </p:cNvGrpSpPr>
            <p:nvPr/>
          </p:nvGrpSpPr>
          <p:grpSpPr bwMode="auto">
            <a:xfrm>
              <a:off x="3015421" y="4865314"/>
              <a:ext cx="701613" cy="290622"/>
              <a:chOff x="2263775" y="4313238"/>
              <a:chExt cx="981075" cy="314325"/>
            </a:xfrm>
          </p:grpSpPr>
          <p:pic>
            <p:nvPicPr>
              <p:cNvPr id="71" name="Picture 5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3850" y="4406900"/>
                <a:ext cx="381000" cy="22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2" name="Group 62"/>
              <p:cNvGrpSpPr>
                <a:grpSpLocks/>
              </p:cNvGrpSpPr>
              <p:nvPr/>
            </p:nvGrpSpPr>
            <p:grpSpPr bwMode="auto">
              <a:xfrm>
                <a:off x="2263775" y="4313238"/>
                <a:ext cx="569913" cy="201612"/>
                <a:chOff x="174" y="663"/>
                <a:chExt cx="826" cy="283"/>
              </a:xfrm>
            </p:grpSpPr>
            <p:sp>
              <p:nvSpPr>
                <p:cNvPr id="73" name="Freeform 63"/>
                <p:cNvSpPr>
                  <a:spLocks/>
                </p:cNvSpPr>
                <p:nvPr/>
              </p:nvSpPr>
              <p:spPr bwMode="auto">
                <a:xfrm>
                  <a:off x="174" y="710"/>
                  <a:ext cx="826" cy="206"/>
                </a:xfrm>
                <a:custGeom>
                  <a:avLst/>
                  <a:gdLst>
                    <a:gd name="T0" fmla="*/ 491 w 826"/>
                    <a:gd name="T1" fmla="*/ 53 h 206"/>
                    <a:gd name="T2" fmla="*/ 515 w 826"/>
                    <a:gd name="T3" fmla="*/ 59 h 206"/>
                    <a:gd name="T4" fmla="*/ 533 w 826"/>
                    <a:gd name="T5" fmla="*/ 47 h 206"/>
                    <a:gd name="T6" fmla="*/ 569 w 826"/>
                    <a:gd name="T7" fmla="*/ 24 h 206"/>
                    <a:gd name="T8" fmla="*/ 617 w 826"/>
                    <a:gd name="T9" fmla="*/ 0 h 206"/>
                    <a:gd name="T10" fmla="*/ 641 w 826"/>
                    <a:gd name="T11" fmla="*/ 6 h 206"/>
                    <a:gd name="T12" fmla="*/ 719 w 826"/>
                    <a:gd name="T13" fmla="*/ 47 h 206"/>
                    <a:gd name="T14" fmla="*/ 809 w 826"/>
                    <a:gd name="T15" fmla="*/ 94 h 206"/>
                    <a:gd name="T16" fmla="*/ 826 w 826"/>
                    <a:gd name="T17" fmla="*/ 118 h 206"/>
                    <a:gd name="T18" fmla="*/ 826 w 826"/>
                    <a:gd name="T19" fmla="*/ 141 h 206"/>
                    <a:gd name="T20" fmla="*/ 820 w 826"/>
                    <a:gd name="T21" fmla="*/ 141 h 206"/>
                    <a:gd name="T22" fmla="*/ 803 w 826"/>
                    <a:gd name="T23" fmla="*/ 130 h 206"/>
                    <a:gd name="T24" fmla="*/ 785 w 826"/>
                    <a:gd name="T25" fmla="*/ 124 h 206"/>
                    <a:gd name="T26" fmla="*/ 767 w 826"/>
                    <a:gd name="T27" fmla="*/ 124 h 206"/>
                    <a:gd name="T28" fmla="*/ 743 w 826"/>
                    <a:gd name="T29" fmla="*/ 130 h 206"/>
                    <a:gd name="T30" fmla="*/ 719 w 826"/>
                    <a:gd name="T31" fmla="*/ 130 h 206"/>
                    <a:gd name="T32" fmla="*/ 689 w 826"/>
                    <a:gd name="T33" fmla="*/ 124 h 206"/>
                    <a:gd name="T34" fmla="*/ 665 w 826"/>
                    <a:gd name="T35" fmla="*/ 130 h 206"/>
                    <a:gd name="T36" fmla="*/ 641 w 826"/>
                    <a:gd name="T37" fmla="*/ 141 h 206"/>
                    <a:gd name="T38" fmla="*/ 617 w 826"/>
                    <a:gd name="T39" fmla="*/ 153 h 206"/>
                    <a:gd name="T40" fmla="*/ 599 w 826"/>
                    <a:gd name="T41" fmla="*/ 153 h 206"/>
                    <a:gd name="T42" fmla="*/ 587 w 826"/>
                    <a:gd name="T43" fmla="*/ 147 h 206"/>
                    <a:gd name="T44" fmla="*/ 557 w 826"/>
                    <a:gd name="T45" fmla="*/ 153 h 206"/>
                    <a:gd name="T46" fmla="*/ 521 w 826"/>
                    <a:gd name="T47" fmla="*/ 177 h 206"/>
                    <a:gd name="T48" fmla="*/ 479 w 826"/>
                    <a:gd name="T49" fmla="*/ 200 h 206"/>
                    <a:gd name="T50" fmla="*/ 437 w 826"/>
                    <a:gd name="T51" fmla="*/ 200 h 206"/>
                    <a:gd name="T52" fmla="*/ 359 w 826"/>
                    <a:gd name="T53" fmla="*/ 200 h 206"/>
                    <a:gd name="T54" fmla="*/ 329 w 826"/>
                    <a:gd name="T55" fmla="*/ 194 h 206"/>
                    <a:gd name="T56" fmla="*/ 281 w 826"/>
                    <a:gd name="T57" fmla="*/ 159 h 206"/>
                    <a:gd name="T58" fmla="*/ 257 w 826"/>
                    <a:gd name="T59" fmla="*/ 147 h 206"/>
                    <a:gd name="T60" fmla="*/ 240 w 826"/>
                    <a:gd name="T61" fmla="*/ 147 h 206"/>
                    <a:gd name="T62" fmla="*/ 228 w 826"/>
                    <a:gd name="T63" fmla="*/ 153 h 206"/>
                    <a:gd name="T64" fmla="*/ 204 w 826"/>
                    <a:gd name="T65" fmla="*/ 147 h 206"/>
                    <a:gd name="T66" fmla="*/ 180 w 826"/>
                    <a:gd name="T67" fmla="*/ 136 h 206"/>
                    <a:gd name="T68" fmla="*/ 156 w 826"/>
                    <a:gd name="T69" fmla="*/ 124 h 206"/>
                    <a:gd name="T70" fmla="*/ 132 w 826"/>
                    <a:gd name="T71" fmla="*/ 124 h 206"/>
                    <a:gd name="T72" fmla="*/ 102 w 826"/>
                    <a:gd name="T73" fmla="*/ 130 h 206"/>
                    <a:gd name="T74" fmla="*/ 78 w 826"/>
                    <a:gd name="T75" fmla="*/ 124 h 206"/>
                    <a:gd name="T76" fmla="*/ 60 w 826"/>
                    <a:gd name="T77" fmla="*/ 118 h 206"/>
                    <a:gd name="T78" fmla="*/ 36 w 826"/>
                    <a:gd name="T79" fmla="*/ 124 h 206"/>
                    <a:gd name="T80" fmla="*/ 24 w 826"/>
                    <a:gd name="T81" fmla="*/ 130 h 206"/>
                    <a:gd name="T82" fmla="*/ 0 w 826"/>
                    <a:gd name="T83" fmla="*/ 153 h 206"/>
                    <a:gd name="T84" fmla="*/ 0 w 826"/>
                    <a:gd name="T85" fmla="*/ 136 h 206"/>
                    <a:gd name="T86" fmla="*/ 12 w 826"/>
                    <a:gd name="T87" fmla="*/ 106 h 206"/>
                    <a:gd name="T88" fmla="*/ 24 w 826"/>
                    <a:gd name="T89" fmla="*/ 88 h 206"/>
                    <a:gd name="T90" fmla="*/ 162 w 826"/>
                    <a:gd name="T91" fmla="*/ 18 h 206"/>
                    <a:gd name="T92" fmla="*/ 210 w 826"/>
                    <a:gd name="T93" fmla="*/ 6 h 206"/>
                    <a:gd name="T94" fmla="*/ 240 w 826"/>
                    <a:gd name="T95" fmla="*/ 12 h 206"/>
                    <a:gd name="T96" fmla="*/ 263 w 826"/>
                    <a:gd name="T97" fmla="*/ 24 h 206"/>
                    <a:gd name="T98" fmla="*/ 299 w 826"/>
                    <a:gd name="T99" fmla="*/ 53 h 206"/>
                    <a:gd name="T100" fmla="*/ 311 w 826"/>
                    <a:gd name="T101" fmla="*/ 65 h 206"/>
                    <a:gd name="T102" fmla="*/ 323 w 826"/>
                    <a:gd name="T103" fmla="*/ 59 h 206"/>
                    <a:gd name="T104" fmla="*/ 371 w 826"/>
                    <a:gd name="T105" fmla="*/ 35 h 2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826" h="206">
                      <a:moveTo>
                        <a:pt x="407" y="35"/>
                      </a:moveTo>
                      <a:lnTo>
                        <a:pt x="461" y="35"/>
                      </a:lnTo>
                      <a:lnTo>
                        <a:pt x="491" y="53"/>
                      </a:lnTo>
                      <a:lnTo>
                        <a:pt x="503" y="59"/>
                      </a:lnTo>
                      <a:lnTo>
                        <a:pt x="509" y="59"/>
                      </a:lnTo>
                      <a:lnTo>
                        <a:pt x="515" y="59"/>
                      </a:lnTo>
                      <a:lnTo>
                        <a:pt x="521" y="59"/>
                      </a:lnTo>
                      <a:lnTo>
                        <a:pt x="527" y="53"/>
                      </a:lnTo>
                      <a:lnTo>
                        <a:pt x="533" y="47"/>
                      </a:lnTo>
                      <a:lnTo>
                        <a:pt x="539" y="41"/>
                      </a:lnTo>
                      <a:lnTo>
                        <a:pt x="551" y="35"/>
                      </a:lnTo>
                      <a:lnTo>
                        <a:pt x="569" y="24"/>
                      </a:lnTo>
                      <a:lnTo>
                        <a:pt x="593" y="12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3" y="0"/>
                      </a:lnTo>
                      <a:lnTo>
                        <a:pt x="635" y="6"/>
                      </a:lnTo>
                      <a:lnTo>
                        <a:pt x="641" y="6"/>
                      </a:lnTo>
                      <a:lnTo>
                        <a:pt x="665" y="18"/>
                      </a:lnTo>
                      <a:lnTo>
                        <a:pt x="695" y="30"/>
                      </a:lnTo>
                      <a:lnTo>
                        <a:pt x="719" y="47"/>
                      </a:lnTo>
                      <a:lnTo>
                        <a:pt x="749" y="59"/>
                      </a:lnTo>
                      <a:lnTo>
                        <a:pt x="803" y="88"/>
                      </a:lnTo>
                      <a:lnTo>
                        <a:pt x="809" y="94"/>
                      </a:lnTo>
                      <a:lnTo>
                        <a:pt x="815" y="100"/>
                      </a:lnTo>
                      <a:lnTo>
                        <a:pt x="820" y="106"/>
                      </a:lnTo>
                      <a:lnTo>
                        <a:pt x="826" y="118"/>
                      </a:lnTo>
                      <a:lnTo>
                        <a:pt x="826" y="124"/>
                      </a:lnTo>
                      <a:lnTo>
                        <a:pt x="826" y="136"/>
                      </a:lnTo>
                      <a:lnTo>
                        <a:pt x="826" y="141"/>
                      </a:lnTo>
                      <a:lnTo>
                        <a:pt x="826" y="147"/>
                      </a:lnTo>
                      <a:lnTo>
                        <a:pt x="826" y="153"/>
                      </a:lnTo>
                      <a:lnTo>
                        <a:pt x="820" y="141"/>
                      </a:lnTo>
                      <a:lnTo>
                        <a:pt x="815" y="136"/>
                      </a:lnTo>
                      <a:lnTo>
                        <a:pt x="809" y="130"/>
                      </a:lnTo>
                      <a:lnTo>
                        <a:pt x="803" y="130"/>
                      </a:lnTo>
                      <a:lnTo>
                        <a:pt x="797" y="124"/>
                      </a:lnTo>
                      <a:lnTo>
                        <a:pt x="791" y="124"/>
                      </a:lnTo>
                      <a:lnTo>
                        <a:pt x="785" y="124"/>
                      </a:lnTo>
                      <a:lnTo>
                        <a:pt x="779" y="118"/>
                      </a:lnTo>
                      <a:lnTo>
                        <a:pt x="773" y="118"/>
                      </a:lnTo>
                      <a:lnTo>
                        <a:pt x="767" y="124"/>
                      </a:lnTo>
                      <a:lnTo>
                        <a:pt x="761" y="124"/>
                      </a:lnTo>
                      <a:lnTo>
                        <a:pt x="749" y="124"/>
                      </a:lnTo>
                      <a:lnTo>
                        <a:pt x="743" y="130"/>
                      </a:lnTo>
                      <a:lnTo>
                        <a:pt x="737" y="136"/>
                      </a:lnTo>
                      <a:lnTo>
                        <a:pt x="731" y="130"/>
                      </a:lnTo>
                      <a:lnTo>
                        <a:pt x="719" y="130"/>
                      </a:lnTo>
                      <a:lnTo>
                        <a:pt x="707" y="124"/>
                      </a:lnTo>
                      <a:lnTo>
                        <a:pt x="695" y="124"/>
                      </a:lnTo>
                      <a:lnTo>
                        <a:pt x="689" y="124"/>
                      </a:lnTo>
                      <a:lnTo>
                        <a:pt x="683" y="124"/>
                      </a:lnTo>
                      <a:lnTo>
                        <a:pt x="671" y="124"/>
                      </a:lnTo>
                      <a:lnTo>
                        <a:pt x="665" y="130"/>
                      </a:lnTo>
                      <a:lnTo>
                        <a:pt x="659" y="130"/>
                      </a:lnTo>
                      <a:lnTo>
                        <a:pt x="647" y="136"/>
                      </a:lnTo>
                      <a:lnTo>
                        <a:pt x="641" y="141"/>
                      </a:lnTo>
                      <a:lnTo>
                        <a:pt x="635" y="141"/>
                      </a:lnTo>
                      <a:lnTo>
                        <a:pt x="629" y="147"/>
                      </a:lnTo>
                      <a:lnTo>
                        <a:pt x="617" y="153"/>
                      </a:lnTo>
                      <a:lnTo>
                        <a:pt x="611" y="165"/>
                      </a:lnTo>
                      <a:lnTo>
                        <a:pt x="605" y="153"/>
                      </a:lnTo>
                      <a:lnTo>
                        <a:pt x="599" y="153"/>
                      </a:lnTo>
                      <a:lnTo>
                        <a:pt x="593" y="147"/>
                      </a:lnTo>
                      <a:lnTo>
                        <a:pt x="587" y="147"/>
                      </a:lnTo>
                      <a:lnTo>
                        <a:pt x="575" y="147"/>
                      </a:lnTo>
                      <a:lnTo>
                        <a:pt x="569" y="147"/>
                      </a:lnTo>
                      <a:lnTo>
                        <a:pt x="557" y="153"/>
                      </a:lnTo>
                      <a:lnTo>
                        <a:pt x="551" y="153"/>
                      </a:lnTo>
                      <a:lnTo>
                        <a:pt x="539" y="159"/>
                      </a:lnTo>
                      <a:lnTo>
                        <a:pt x="521" y="177"/>
                      </a:lnTo>
                      <a:lnTo>
                        <a:pt x="497" y="189"/>
                      </a:lnTo>
                      <a:lnTo>
                        <a:pt x="485" y="194"/>
                      </a:lnTo>
                      <a:lnTo>
                        <a:pt x="479" y="200"/>
                      </a:lnTo>
                      <a:lnTo>
                        <a:pt x="467" y="200"/>
                      </a:lnTo>
                      <a:lnTo>
                        <a:pt x="455" y="200"/>
                      </a:lnTo>
                      <a:lnTo>
                        <a:pt x="437" y="200"/>
                      </a:lnTo>
                      <a:lnTo>
                        <a:pt x="413" y="206"/>
                      </a:lnTo>
                      <a:lnTo>
                        <a:pt x="389" y="200"/>
                      </a:lnTo>
                      <a:lnTo>
                        <a:pt x="359" y="200"/>
                      </a:lnTo>
                      <a:lnTo>
                        <a:pt x="353" y="200"/>
                      </a:lnTo>
                      <a:lnTo>
                        <a:pt x="341" y="194"/>
                      </a:lnTo>
                      <a:lnTo>
                        <a:pt x="329" y="194"/>
                      </a:lnTo>
                      <a:lnTo>
                        <a:pt x="323" y="189"/>
                      </a:lnTo>
                      <a:lnTo>
                        <a:pt x="299" y="177"/>
                      </a:lnTo>
                      <a:lnTo>
                        <a:pt x="281" y="159"/>
                      </a:lnTo>
                      <a:lnTo>
                        <a:pt x="275" y="153"/>
                      </a:lnTo>
                      <a:lnTo>
                        <a:pt x="269" y="153"/>
                      </a:lnTo>
                      <a:lnTo>
                        <a:pt x="257" y="147"/>
                      </a:lnTo>
                      <a:lnTo>
                        <a:pt x="251" y="147"/>
                      </a:lnTo>
                      <a:lnTo>
                        <a:pt x="240" y="147"/>
                      </a:lnTo>
                      <a:lnTo>
                        <a:pt x="234" y="147"/>
                      </a:lnTo>
                      <a:lnTo>
                        <a:pt x="228" y="153"/>
                      </a:lnTo>
                      <a:lnTo>
                        <a:pt x="216" y="165"/>
                      </a:lnTo>
                      <a:lnTo>
                        <a:pt x="210" y="153"/>
                      </a:lnTo>
                      <a:lnTo>
                        <a:pt x="204" y="147"/>
                      </a:lnTo>
                      <a:lnTo>
                        <a:pt x="198" y="141"/>
                      </a:lnTo>
                      <a:lnTo>
                        <a:pt x="186" y="136"/>
                      </a:lnTo>
                      <a:lnTo>
                        <a:pt x="180" y="136"/>
                      </a:lnTo>
                      <a:lnTo>
                        <a:pt x="174" y="130"/>
                      </a:lnTo>
                      <a:lnTo>
                        <a:pt x="162" y="130"/>
                      </a:lnTo>
                      <a:lnTo>
                        <a:pt x="156" y="124"/>
                      </a:lnTo>
                      <a:lnTo>
                        <a:pt x="150" y="124"/>
                      </a:lnTo>
                      <a:lnTo>
                        <a:pt x="138" y="124"/>
                      </a:lnTo>
                      <a:lnTo>
                        <a:pt x="132" y="124"/>
                      </a:lnTo>
                      <a:lnTo>
                        <a:pt x="126" y="124"/>
                      </a:lnTo>
                      <a:lnTo>
                        <a:pt x="108" y="130"/>
                      </a:lnTo>
                      <a:lnTo>
                        <a:pt x="102" y="130"/>
                      </a:lnTo>
                      <a:lnTo>
                        <a:pt x="90" y="136"/>
                      </a:lnTo>
                      <a:lnTo>
                        <a:pt x="84" y="130"/>
                      </a:lnTo>
                      <a:lnTo>
                        <a:pt x="78" y="124"/>
                      </a:lnTo>
                      <a:lnTo>
                        <a:pt x="72" y="124"/>
                      </a:lnTo>
                      <a:lnTo>
                        <a:pt x="66" y="124"/>
                      </a:lnTo>
                      <a:lnTo>
                        <a:pt x="60" y="118"/>
                      </a:lnTo>
                      <a:lnTo>
                        <a:pt x="54" y="118"/>
                      </a:lnTo>
                      <a:lnTo>
                        <a:pt x="42" y="124"/>
                      </a:lnTo>
                      <a:lnTo>
                        <a:pt x="36" y="124"/>
                      </a:lnTo>
                      <a:lnTo>
                        <a:pt x="30" y="124"/>
                      </a:lnTo>
                      <a:lnTo>
                        <a:pt x="30" y="130"/>
                      </a:lnTo>
                      <a:lnTo>
                        <a:pt x="24" y="130"/>
                      </a:lnTo>
                      <a:lnTo>
                        <a:pt x="18" y="136"/>
                      </a:lnTo>
                      <a:lnTo>
                        <a:pt x="6" y="141"/>
                      </a:lnTo>
                      <a:lnTo>
                        <a:pt x="0" y="153"/>
                      </a:lnTo>
                      <a:lnTo>
                        <a:pt x="0" y="147"/>
                      </a:lnTo>
                      <a:lnTo>
                        <a:pt x="0" y="141"/>
                      </a:lnTo>
                      <a:lnTo>
                        <a:pt x="0" y="136"/>
                      </a:lnTo>
                      <a:lnTo>
                        <a:pt x="0" y="124"/>
                      </a:lnTo>
                      <a:lnTo>
                        <a:pt x="6" y="118"/>
                      </a:lnTo>
                      <a:lnTo>
                        <a:pt x="12" y="106"/>
                      </a:lnTo>
                      <a:lnTo>
                        <a:pt x="18" y="100"/>
                      </a:lnTo>
                      <a:lnTo>
                        <a:pt x="24" y="94"/>
                      </a:lnTo>
                      <a:lnTo>
                        <a:pt x="24" y="88"/>
                      </a:lnTo>
                      <a:lnTo>
                        <a:pt x="78" y="59"/>
                      </a:lnTo>
                      <a:lnTo>
                        <a:pt x="138" y="35"/>
                      </a:lnTo>
                      <a:lnTo>
                        <a:pt x="162" y="18"/>
                      </a:lnTo>
                      <a:lnTo>
                        <a:pt x="186" y="12"/>
                      </a:lnTo>
                      <a:lnTo>
                        <a:pt x="204" y="6"/>
                      </a:lnTo>
                      <a:lnTo>
                        <a:pt x="210" y="6"/>
                      </a:lnTo>
                      <a:lnTo>
                        <a:pt x="216" y="6"/>
                      </a:lnTo>
                      <a:lnTo>
                        <a:pt x="234" y="6"/>
                      </a:lnTo>
                      <a:lnTo>
                        <a:pt x="240" y="12"/>
                      </a:lnTo>
                      <a:lnTo>
                        <a:pt x="251" y="12"/>
                      </a:lnTo>
                      <a:lnTo>
                        <a:pt x="257" y="18"/>
                      </a:lnTo>
                      <a:lnTo>
                        <a:pt x="263" y="24"/>
                      </a:lnTo>
                      <a:lnTo>
                        <a:pt x="275" y="35"/>
                      </a:lnTo>
                      <a:lnTo>
                        <a:pt x="287" y="41"/>
                      </a:lnTo>
                      <a:lnTo>
                        <a:pt x="299" y="53"/>
                      </a:lnTo>
                      <a:lnTo>
                        <a:pt x="305" y="59"/>
                      </a:lnTo>
                      <a:lnTo>
                        <a:pt x="311" y="59"/>
                      </a:lnTo>
                      <a:lnTo>
                        <a:pt x="311" y="65"/>
                      </a:lnTo>
                      <a:lnTo>
                        <a:pt x="317" y="65"/>
                      </a:lnTo>
                      <a:lnTo>
                        <a:pt x="323" y="65"/>
                      </a:lnTo>
                      <a:lnTo>
                        <a:pt x="323" y="59"/>
                      </a:lnTo>
                      <a:lnTo>
                        <a:pt x="329" y="59"/>
                      </a:lnTo>
                      <a:lnTo>
                        <a:pt x="341" y="53"/>
                      </a:lnTo>
                      <a:lnTo>
                        <a:pt x="371" y="35"/>
                      </a:lnTo>
                      <a:lnTo>
                        <a:pt x="389" y="35"/>
                      </a:lnTo>
                      <a:lnTo>
                        <a:pt x="407" y="3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74" name="Freeform 64"/>
                <p:cNvSpPr>
                  <a:spLocks/>
                </p:cNvSpPr>
                <p:nvPr/>
              </p:nvSpPr>
              <p:spPr bwMode="auto">
                <a:xfrm>
                  <a:off x="174" y="710"/>
                  <a:ext cx="826" cy="206"/>
                </a:xfrm>
                <a:custGeom>
                  <a:avLst/>
                  <a:gdLst>
                    <a:gd name="T0" fmla="*/ 491 w 826"/>
                    <a:gd name="T1" fmla="*/ 53 h 206"/>
                    <a:gd name="T2" fmla="*/ 515 w 826"/>
                    <a:gd name="T3" fmla="*/ 59 h 206"/>
                    <a:gd name="T4" fmla="*/ 533 w 826"/>
                    <a:gd name="T5" fmla="*/ 47 h 206"/>
                    <a:gd name="T6" fmla="*/ 569 w 826"/>
                    <a:gd name="T7" fmla="*/ 24 h 206"/>
                    <a:gd name="T8" fmla="*/ 617 w 826"/>
                    <a:gd name="T9" fmla="*/ 0 h 206"/>
                    <a:gd name="T10" fmla="*/ 641 w 826"/>
                    <a:gd name="T11" fmla="*/ 6 h 206"/>
                    <a:gd name="T12" fmla="*/ 719 w 826"/>
                    <a:gd name="T13" fmla="*/ 47 h 206"/>
                    <a:gd name="T14" fmla="*/ 809 w 826"/>
                    <a:gd name="T15" fmla="*/ 94 h 206"/>
                    <a:gd name="T16" fmla="*/ 826 w 826"/>
                    <a:gd name="T17" fmla="*/ 118 h 206"/>
                    <a:gd name="T18" fmla="*/ 826 w 826"/>
                    <a:gd name="T19" fmla="*/ 141 h 206"/>
                    <a:gd name="T20" fmla="*/ 820 w 826"/>
                    <a:gd name="T21" fmla="*/ 141 h 206"/>
                    <a:gd name="T22" fmla="*/ 803 w 826"/>
                    <a:gd name="T23" fmla="*/ 130 h 206"/>
                    <a:gd name="T24" fmla="*/ 785 w 826"/>
                    <a:gd name="T25" fmla="*/ 124 h 206"/>
                    <a:gd name="T26" fmla="*/ 767 w 826"/>
                    <a:gd name="T27" fmla="*/ 124 h 206"/>
                    <a:gd name="T28" fmla="*/ 743 w 826"/>
                    <a:gd name="T29" fmla="*/ 130 h 206"/>
                    <a:gd name="T30" fmla="*/ 719 w 826"/>
                    <a:gd name="T31" fmla="*/ 130 h 206"/>
                    <a:gd name="T32" fmla="*/ 689 w 826"/>
                    <a:gd name="T33" fmla="*/ 124 h 206"/>
                    <a:gd name="T34" fmla="*/ 665 w 826"/>
                    <a:gd name="T35" fmla="*/ 130 h 206"/>
                    <a:gd name="T36" fmla="*/ 641 w 826"/>
                    <a:gd name="T37" fmla="*/ 141 h 206"/>
                    <a:gd name="T38" fmla="*/ 617 w 826"/>
                    <a:gd name="T39" fmla="*/ 153 h 206"/>
                    <a:gd name="T40" fmla="*/ 599 w 826"/>
                    <a:gd name="T41" fmla="*/ 153 h 206"/>
                    <a:gd name="T42" fmla="*/ 587 w 826"/>
                    <a:gd name="T43" fmla="*/ 147 h 206"/>
                    <a:gd name="T44" fmla="*/ 557 w 826"/>
                    <a:gd name="T45" fmla="*/ 153 h 206"/>
                    <a:gd name="T46" fmla="*/ 521 w 826"/>
                    <a:gd name="T47" fmla="*/ 177 h 206"/>
                    <a:gd name="T48" fmla="*/ 479 w 826"/>
                    <a:gd name="T49" fmla="*/ 200 h 206"/>
                    <a:gd name="T50" fmla="*/ 437 w 826"/>
                    <a:gd name="T51" fmla="*/ 200 h 206"/>
                    <a:gd name="T52" fmla="*/ 359 w 826"/>
                    <a:gd name="T53" fmla="*/ 200 h 206"/>
                    <a:gd name="T54" fmla="*/ 329 w 826"/>
                    <a:gd name="T55" fmla="*/ 194 h 206"/>
                    <a:gd name="T56" fmla="*/ 281 w 826"/>
                    <a:gd name="T57" fmla="*/ 159 h 206"/>
                    <a:gd name="T58" fmla="*/ 257 w 826"/>
                    <a:gd name="T59" fmla="*/ 147 h 206"/>
                    <a:gd name="T60" fmla="*/ 240 w 826"/>
                    <a:gd name="T61" fmla="*/ 147 h 206"/>
                    <a:gd name="T62" fmla="*/ 228 w 826"/>
                    <a:gd name="T63" fmla="*/ 153 h 206"/>
                    <a:gd name="T64" fmla="*/ 204 w 826"/>
                    <a:gd name="T65" fmla="*/ 147 h 206"/>
                    <a:gd name="T66" fmla="*/ 180 w 826"/>
                    <a:gd name="T67" fmla="*/ 136 h 206"/>
                    <a:gd name="T68" fmla="*/ 156 w 826"/>
                    <a:gd name="T69" fmla="*/ 124 h 206"/>
                    <a:gd name="T70" fmla="*/ 132 w 826"/>
                    <a:gd name="T71" fmla="*/ 124 h 206"/>
                    <a:gd name="T72" fmla="*/ 102 w 826"/>
                    <a:gd name="T73" fmla="*/ 130 h 206"/>
                    <a:gd name="T74" fmla="*/ 78 w 826"/>
                    <a:gd name="T75" fmla="*/ 124 h 206"/>
                    <a:gd name="T76" fmla="*/ 60 w 826"/>
                    <a:gd name="T77" fmla="*/ 118 h 206"/>
                    <a:gd name="T78" fmla="*/ 36 w 826"/>
                    <a:gd name="T79" fmla="*/ 124 h 206"/>
                    <a:gd name="T80" fmla="*/ 24 w 826"/>
                    <a:gd name="T81" fmla="*/ 130 h 206"/>
                    <a:gd name="T82" fmla="*/ 0 w 826"/>
                    <a:gd name="T83" fmla="*/ 153 h 206"/>
                    <a:gd name="T84" fmla="*/ 0 w 826"/>
                    <a:gd name="T85" fmla="*/ 136 h 206"/>
                    <a:gd name="T86" fmla="*/ 12 w 826"/>
                    <a:gd name="T87" fmla="*/ 106 h 206"/>
                    <a:gd name="T88" fmla="*/ 24 w 826"/>
                    <a:gd name="T89" fmla="*/ 88 h 206"/>
                    <a:gd name="T90" fmla="*/ 162 w 826"/>
                    <a:gd name="T91" fmla="*/ 18 h 206"/>
                    <a:gd name="T92" fmla="*/ 210 w 826"/>
                    <a:gd name="T93" fmla="*/ 6 h 206"/>
                    <a:gd name="T94" fmla="*/ 240 w 826"/>
                    <a:gd name="T95" fmla="*/ 12 h 206"/>
                    <a:gd name="T96" fmla="*/ 263 w 826"/>
                    <a:gd name="T97" fmla="*/ 24 h 206"/>
                    <a:gd name="T98" fmla="*/ 299 w 826"/>
                    <a:gd name="T99" fmla="*/ 53 h 206"/>
                    <a:gd name="T100" fmla="*/ 311 w 826"/>
                    <a:gd name="T101" fmla="*/ 65 h 206"/>
                    <a:gd name="T102" fmla="*/ 323 w 826"/>
                    <a:gd name="T103" fmla="*/ 59 h 206"/>
                    <a:gd name="T104" fmla="*/ 371 w 826"/>
                    <a:gd name="T105" fmla="*/ 35 h 2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826" h="206">
                      <a:moveTo>
                        <a:pt x="407" y="35"/>
                      </a:moveTo>
                      <a:lnTo>
                        <a:pt x="461" y="35"/>
                      </a:lnTo>
                      <a:lnTo>
                        <a:pt x="491" y="53"/>
                      </a:lnTo>
                      <a:lnTo>
                        <a:pt x="503" y="59"/>
                      </a:lnTo>
                      <a:lnTo>
                        <a:pt x="509" y="59"/>
                      </a:lnTo>
                      <a:lnTo>
                        <a:pt x="515" y="59"/>
                      </a:lnTo>
                      <a:lnTo>
                        <a:pt x="521" y="59"/>
                      </a:lnTo>
                      <a:lnTo>
                        <a:pt x="527" y="53"/>
                      </a:lnTo>
                      <a:lnTo>
                        <a:pt x="533" y="47"/>
                      </a:lnTo>
                      <a:lnTo>
                        <a:pt x="539" y="41"/>
                      </a:lnTo>
                      <a:lnTo>
                        <a:pt x="551" y="35"/>
                      </a:lnTo>
                      <a:lnTo>
                        <a:pt x="569" y="24"/>
                      </a:lnTo>
                      <a:lnTo>
                        <a:pt x="593" y="12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3" y="0"/>
                      </a:lnTo>
                      <a:lnTo>
                        <a:pt x="635" y="6"/>
                      </a:lnTo>
                      <a:lnTo>
                        <a:pt x="641" y="6"/>
                      </a:lnTo>
                      <a:lnTo>
                        <a:pt x="665" y="18"/>
                      </a:lnTo>
                      <a:lnTo>
                        <a:pt x="695" y="30"/>
                      </a:lnTo>
                      <a:lnTo>
                        <a:pt x="719" y="47"/>
                      </a:lnTo>
                      <a:lnTo>
                        <a:pt x="749" y="59"/>
                      </a:lnTo>
                      <a:lnTo>
                        <a:pt x="803" y="88"/>
                      </a:lnTo>
                      <a:lnTo>
                        <a:pt x="809" y="94"/>
                      </a:lnTo>
                      <a:lnTo>
                        <a:pt x="815" y="100"/>
                      </a:lnTo>
                      <a:lnTo>
                        <a:pt x="820" y="106"/>
                      </a:lnTo>
                      <a:lnTo>
                        <a:pt x="826" y="118"/>
                      </a:lnTo>
                      <a:lnTo>
                        <a:pt x="826" y="124"/>
                      </a:lnTo>
                      <a:lnTo>
                        <a:pt x="826" y="136"/>
                      </a:lnTo>
                      <a:lnTo>
                        <a:pt x="826" y="141"/>
                      </a:lnTo>
                      <a:lnTo>
                        <a:pt x="826" y="147"/>
                      </a:lnTo>
                      <a:lnTo>
                        <a:pt x="826" y="153"/>
                      </a:lnTo>
                      <a:lnTo>
                        <a:pt x="820" y="141"/>
                      </a:lnTo>
                      <a:lnTo>
                        <a:pt x="815" y="136"/>
                      </a:lnTo>
                      <a:lnTo>
                        <a:pt x="809" y="130"/>
                      </a:lnTo>
                      <a:lnTo>
                        <a:pt x="803" y="130"/>
                      </a:lnTo>
                      <a:lnTo>
                        <a:pt x="797" y="124"/>
                      </a:lnTo>
                      <a:lnTo>
                        <a:pt x="791" y="124"/>
                      </a:lnTo>
                      <a:lnTo>
                        <a:pt x="785" y="124"/>
                      </a:lnTo>
                      <a:lnTo>
                        <a:pt x="779" y="118"/>
                      </a:lnTo>
                      <a:lnTo>
                        <a:pt x="773" y="118"/>
                      </a:lnTo>
                      <a:lnTo>
                        <a:pt x="767" y="124"/>
                      </a:lnTo>
                      <a:lnTo>
                        <a:pt x="761" y="124"/>
                      </a:lnTo>
                      <a:lnTo>
                        <a:pt x="749" y="124"/>
                      </a:lnTo>
                      <a:lnTo>
                        <a:pt x="743" y="130"/>
                      </a:lnTo>
                      <a:lnTo>
                        <a:pt x="737" y="136"/>
                      </a:lnTo>
                      <a:lnTo>
                        <a:pt x="731" y="130"/>
                      </a:lnTo>
                      <a:lnTo>
                        <a:pt x="719" y="130"/>
                      </a:lnTo>
                      <a:lnTo>
                        <a:pt x="707" y="124"/>
                      </a:lnTo>
                      <a:lnTo>
                        <a:pt x="695" y="124"/>
                      </a:lnTo>
                      <a:lnTo>
                        <a:pt x="689" y="124"/>
                      </a:lnTo>
                      <a:lnTo>
                        <a:pt x="683" y="124"/>
                      </a:lnTo>
                      <a:lnTo>
                        <a:pt x="671" y="124"/>
                      </a:lnTo>
                      <a:lnTo>
                        <a:pt x="665" y="130"/>
                      </a:lnTo>
                      <a:lnTo>
                        <a:pt x="659" y="130"/>
                      </a:lnTo>
                      <a:lnTo>
                        <a:pt x="647" y="136"/>
                      </a:lnTo>
                      <a:lnTo>
                        <a:pt x="641" y="141"/>
                      </a:lnTo>
                      <a:lnTo>
                        <a:pt x="635" y="141"/>
                      </a:lnTo>
                      <a:lnTo>
                        <a:pt x="629" y="147"/>
                      </a:lnTo>
                      <a:lnTo>
                        <a:pt x="617" y="153"/>
                      </a:lnTo>
                      <a:lnTo>
                        <a:pt x="611" y="165"/>
                      </a:lnTo>
                      <a:lnTo>
                        <a:pt x="605" y="153"/>
                      </a:lnTo>
                      <a:lnTo>
                        <a:pt x="599" y="153"/>
                      </a:lnTo>
                      <a:lnTo>
                        <a:pt x="593" y="147"/>
                      </a:lnTo>
                      <a:lnTo>
                        <a:pt x="587" y="147"/>
                      </a:lnTo>
                      <a:lnTo>
                        <a:pt x="575" y="147"/>
                      </a:lnTo>
                      <a:lnTo>
                        <a:pt x="569" y="147"/>
                      </a:lnTo>
                      <a:lnTo>
                        <a:pt x="557" y="153"/>
                      </a:lnTo>
                      <a:lnTo>
                        <a:pt x="551" y="153"/>
                      </a:lnTo>
                      <a:lnTo>
                        <a:pt x="539" y="159"/>
                      </a:lnTo>
                      <a:lnTo>
                        <a:pt x="521" y="177"/>
                      </a:lnTo>
                      <a:lnTo>
                        <a:pt x="497" y="189"/>
                      </a:lnTo>
                      <a:lnTo>
                        <a:pt x="485" y="194"/>
                      </a:lnTo>
                      <a:lnTo>
                        <a:pt x="479" y="200"/>
                      </a:lnTo>
                      <a:lnTo>
                        <a:pt x="467" y="200"/>
                      </a:lnTo>
                      <a:lnTo>
                        <a:pt x="455" y="200"/>
                      </a:lnTo>
                      <a:lnTo>
                        <a:pt x="437" y="200"/>
                      </a:lnTo>
                      <a:lnTo>
                        <a:pt x="413" y="206"/>
                      </a:lnTo>
                      <a:lnTo>
                        <a:pt x="389" y="200"/>
                      </a:lnTo>
                      <a:lnTo>
                        <a:pt x="359" y="200"/>
                      </a:lnTo>
                      <a:lnTo>
                        <a:pt x="353" y="200"/>
                      </a:lnTo>
                      <a:lnTo>
                        <a:pt x="341" y="194"/>
                      </a:lnTo>
                      <a:lnTo>
                        <a:pt x="329" y="194"/>
                      </a:lnTo>
                      <a:lnTo>
                        <a:pt x="323" y="189"/>
                      </a:lnTo>
                      <a:lnTo>
                        <a:pt x="299" y="177"/>
                      </a:lnTo>
                      <a:lnTo>
                        <a:pt x="281" y="159"/>
                      </a:lnTo>
                      <a:lnTo>
                        <a:pt x="275" y="153"/>
                      </a:lnTo>
                      <a:lnTo>
                        <a:pt x="269" y="153"/>
                      </a:lnTo>
                      <a:lnTo>
                        <a:pt x="257" y="147"/>
                      </a:lnTo>
                      <a:lnTo>
                        <a:pt x="251" y="147"/>
                      </a:lnTo>
                      <a:lnTo>
                        <a:pt x="240" y="147"/>
                      </a:lnTo>
                      <a:lnTo>
                        <a:pt x="234" y="147"/>
                      </a:lnTo>
                      <a:lnTo>
                        <a:pt x="228" y="153"/>
                      </a:lnTo>
                      <a:lnTo>
                        <a:pt x="216" y="165"/>
                      </a:lnTo>
                      <a:lnTo>
                        <a:pt x="210" y="153"/>
                      </a:lnTo>
                      <a:lnTo>
                        <a:pt x="204" y="147"/>
                      </a:lnTo>
                      <a:lnTo>
                        <a:pt x="198" y="141"/>
                      </a:lnTo>
                      <a:lnTo>
                        <a:pt x="186" y="136"/>
                      </a:lnTo>
                      <a:lnTo>
                        <a:pt x="180" y="136"/>
                      </a:lnTo>
                      <a:lnTo>
                        <a:pt x="174" y="130"/>
                      </a:lnTo>
                      <a:lnTo>
                        <a:pt x="162" y="130"/>
                      </a:lnTo>
                      <a:lnTo>
                        <a:pt x="156" y="124"/>
                      </a:lnTo>
                      <a:lnTo>
                        <a:pt x="150" y="124"/>
                      </a:lnTo>
                      <a:lnTo>
                        <a:pt x="138" y="124"/>
                      </a:lnTo>
                      <a:lnTo>
                        <a:pt x="132" y="124"/>
                      </a:lnTo>
                      <a:lnTo>
                        <a:pt x="126" y="124"/>
                      </a:lnTo>
                      <a:lnTo>
                        <a:pt x="108" y="130"/>
                      </a:lnTo>
                      <a:lnTo>
                        <a:pt x="102" y="130"/>
                      </a:lnTo>
                      <a:lnTo>
                        <a:pt x="90" y="136"/>
                      </a:lnTo>
                      <a:lnTo>
                        <a:pt x="84" y="130"/>
                      </a:lnTo>
                      <a:lnTo>
                        <a:pt x="78" y="124"/>
                      </a:lnTo>
                      <a:lnTo>
                        <a:pt x="72" y="124"/>
                      </a:lnTo>
                      <a:lnTo>
                        <a:pt x="66" y="124"/>
                      </a:lnTo>
                      <a:lnTo>
                        <a:pt x="60" y="118"/>
                      </a:lnTo>
                      <a:lnTo>
                        <a:pt x="54" y="118"/>
                      </a:lnTo>
                      <a:lnTo>
                        <a:pt x="42" y="124"/>
                      </a:lnTo>
                      <a:lnTo>
                        <a:pt x="36" y="124"/>
                      </a:lnTo>
                      <a:lnTo>
                        <a:pt x="30" y="124"/>
                      </a:lnTo>
                      <a:lnTo>
                        <a:pt x="30" y="130"/>
                      </a:lnTo>
                      <a:lnTo>
                        <a:pt x="24" y="130"/>
                      </a:lnTo>
                      <a:lnTo>
                        <a:pt x="18" y="136"/>
                      </a:lnTo>
                      <a:lnTo>
                        <a:pt x="6" y="141"/>
                      </a:lnTo>
                      <a:lnTo>
                        <a:pt x="0" y="153"/>
                      </a:lnTo>
                      <a:lnTo>
                        <a:pt x="0" y="147"/>
                      </a:lnTo>
                      <a:lnTo>
                        <a:pt x="0" y="141"/>
                      </a:lnTo>
                      <a:lnTo>
                        <a:pt x="0" y="136"/>
                      </a:lnTo>
                      <a:lnTo>
                        <a:pt x="0" y="124"/>
                      </a:lnTo>
                      <a:lnTo>
                        <a:pt x="6" y="118"/>
                      </a:lnTo>
                      <a:lnTo>
                        <a:pt x="12" y="106"/>
                      </a:lnTo>
                      <a:lnTo>
                        <a:pt x="18" y="100"/>
                      </a:lnTo>
                      <a:lnTo>
                        <a:pt x="24" y="94"/>
                      </a:lnTo>
                      <a:lnTo>
                        <a:pt x="24" y="88"/>
                      </a:lnTo>
                      <a:lnTo>
                        <a:pt x="78" y="59"/>
                      </a:lnTo>
                      <a:lnTo>
                        <a:pt x="138" y="35"/>
                      </a:lnTo>
                      <a:lnTo>
                        <a:pt x="162" y="18"/>
                      </a:lnTo>
                      <a:lnTo>
                        <a:pt x="186" y="12"/>
                      </a:lnTo>
                      <a:lnTo>
                        <a:pt x="204" y="6"/>
                      </a:lnTo>
                      <a:lnTo>
                        <a:pt x="210" y="6"/>
                      </a:lnTo>
                      <a:lnTo>
                        <a:pt x="216" y="6"/>
                      </a:lnTo>
                      <a:lnTo>
                        <a:pt x="234" y="6"/>
                      </a:lnTo>
                      <a:lnTo>
                        <a:pt x="240" y="12"/>
                      </a:lnTo>
                      <a:lnTo>
                        <a:pt x="251" y="12"/>
                      </a:lnTo>
                      <a:lnTo>
                        <a:pt x="257" y="18"/>
                      </a:lnTo>
                      <a:lnTo>
                        <a:pt x="263" y="24"/>
                      </a:lnTo>
                      <a:lnTo>
                        <a:pt x="275" y="35"/>
                      </a:lnTo>
                      <a:lnTo>
                        <a:pt x="287" y="41"/>
                      </a:lnTo>
                      <a:lnTo>
                        <a:pt x="299" y="53"/>
                      </a:lnTo>
                      <a:lnTo>
                        <a:pt x="305" y="59"/>
                      </a:lnTo>
                      <a:lnTo>
                        <a:pt x="311" y="59"/>
                      </a:lnTo>
                      <a:lnTo>
                        <a:pt x="311" y="65"/>
                      </a:lnTo>
                      <a:lnTo>
                        <a:pt x="317" y="65"/>
                      </a:lnTo>
                      <a:lnTo>
                        <a:pt x="323" y="65"/>
                      </a:lnTo>
                      <a:lnTo>
                        <a:pt x="323" y="59"/>
                      </a:lnTo>
                      <a:lnTo>
                        <a:pt x="329" y="59"/>
                      </a:lnTo>
                      <a:lnTo>
                        <a:pt x="341" y="53"/>
                      </a:lnTo>
                      <a:lnTo>
                        <a:pt x="371" y="35"/>
                      </a:lnTo>
                      <a:lnTo>
                        <a:pt x="389" y="35"/>
                      </a:lnTo>
                      <a:lnTo>
                        <a:pt x="407" y="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75" name="Freeform 65"/>
                <p:cNvSpPr>
                  <a:spLocks/>
                </p:cNvSpPr>
                <p:nvPr/>
              </p:nvSpPr>
              <p:spPr bwMode="auto">
                <a:xfrm>
                  <a:off x="270" y="751"/>
                  <a:ext cx="635" cy="142"/>
                </a:xfrm>
                <a:custGeom>
                  <a:avLst/>
                  <a:gdLst>
                    <a:gd name="T0" fmla="*/ 12 w 635"/>
                    <a:gd name="T1" fmla="*/ 77 h 142"/>
                    <a:gd name="T2" fmla="*/ 42 w 635"/>
                    <a:gd name="T3" fmla="*/ 53 h 142"/>
                    <a:gd name="T4" fmla="*/ 78 w 635"/>
                    <a:gd name="T5" fmla="*/ 30 h 142"/>
                    <a:gd name="T6" fmla="*/ 126 w 635"/>
                    <a:gd name="T7" fmla="*/ 0 h 142"/>
                    <a:gd name="T8" fmla="*/ 173 w 635"/>
                    <a:gd name="T9" fmla="*/ 24 h 142"/>
                    <a:gd name="T10" fmla="*/ 209 w 635"/>
                    <a:gd name="T11" fmla="*/ 42 h 142"/>
                    <a:gd name="T12" fmla="*/ 227 w 635"/>
                    <a:gd name="T13" fmla="*/ 47 h 142"/>
                    <a:gd name="T14" fmla="*/ 239 w 635"/>
                    <a:gd name="T15" fmla="*/ 42 h 142"/>
                    <a:gd name="T16" fmla="*/ 257 w 635"/>
                    <a:gd name="T17" fmla="*/ 30 h 142"/>
                    <a:gd name="T18" fmla="*/ 359 w 635"/>
                    <a:gd name="T19" fmla="*/ 24 h 142"/>
                    <a:gd name="T20" fmla="*/ 371 w 635"/>
                    <a:gd name="T21" fmla="*/ 30 h 142"/>
                    <a:gd name="T22" fmla="*/ 395 w 635"/>
                    <a:gd name="T23" fmla="*/ 42 h 142"/>
                    <a:gd name="T24" fmla="*/ 413 w 635"/>
                    <a:gd name="T25" fmla="*/ 47 h 142"/>
                    <a:gd name="T26" fmla="*/ 419 w 635"/>
                    <a:gd name="T27" fmla="*/ 42 h 142"/>
                    <a:gd name="T28" fmla="*/ 467 w 635"/>
                    <a:gd name="T29" fmla="*/ 24 h 142"/>
                    <a:gd name="T30" fmla="*/ 515 w 635"/>
                    <a:gd name="T31" fmla="*/ 6 h 142"/>
                    <a:gd name="T32" fmla="*/ 587 w 635"/>
                    <a:gd name="T33" fmla="*/ 47 h 142"/>
                    <a:gd name="T34" fmla="*/ 617 w 635"/>
                    <a:gd name="T35" fmla="*/ 65 h 142"/>
                    <a:gd name="T36" fmla="*/ 635 w 635"/>
                    <a:gd name="T37" fmla="*/ 83 h 142"/>
                    <a:gd name="T38" fmla="*/ 617 w 635"/>
                    <a:gd name="T39" fmla="*/ 77 h 142"/>
                    <a:gd name="T40" fmla="*/ 581 w 635"/>
                    <a:gd name="T41" fmla="*/ 77 h 142"/>
                    <a:gd name="T42" fmla="*/ 551 w 635"/>
                    <a:gd name="T43" fmla="*/ 83 h 142"/>
                    <a:gd name="T44" fmla="*/ 539 w 635"/>
                    <a:gd name="T45" fmla="*/ 89 h 142"/>
                    <a:gd name="T46" fmla="*/ 521 w 635"/>
                    <a:gd name="T47" fmla="*/ 100 h 142"/>
                    <a:gd name="T48" fmla="*/ 509 w 635"/>
                    <a:gd name="T49" fmla="*/ 95 h 142"/>
                    <a:gd name="T50" fmla="*/ 497 w 635"/>
                    <a:gd name="T51" fmla="*/ 95 h 142"/>
                    <a:gd name="T52" fmla="*/ 467 w 635"/>
                    <a:gd name="T53" fmla="*/ 89 h 142"/>
                    <a:gd name="T54" fmla="*/ 455 w 635"/>
                    <a:gd name="T55" fmla="*/ 95 h 142"/>
                    <a:gd name="T56" fmla="*/ 425 w 635"/>
                    <a:gd name="T57" fmla="*/ 106 h 142"/>
                    <a:gd name="T58" fmla="*/ 407 w 635"/>
                    <a:gd name="T59" fmla="*/ 118 h 142"/>
                    <a:gd name="T60" fmla="*/ 395 w 635"/>
                    <a:gd name="T61" fmla="*/ 124 h 142"/>
                    <a:gd name="T62" fmla="*/ 377 w 635"/>
                    <a:gd name="T63" fmla="*/ 124 h 142"/>
                    <a:gd name="T64" fmla="*/ 365 w 635"/>
                    <a:gd name="T65" fmla="*/ 118 h 142"/>
                    <a:gd name="T66" fmla="*/ 353 w 635"/>
                    <a:gd name="T67" fmla="*/ 124 h 142"/>
                    <a:gd name="T68" fmla="*/ 347 w 635"/>
                    <a:gd name="T69" fmla="*/ 130 h 142"/>
                    <a:gd name="T70" fmla="*/ 341 w 635"/>
                    <a:gd name="T71" fmla="*/ 136 h 142"/>
                    <a:gd name="T72" fmla="*/ 329 w 635"/>
                    <a:gd name="T73" fmla="*/ 136 h 142"/>
                    <a:gd name="T74" fmla="*/ 317 w 635"/>
                    <a:gd name="T75" fmla="*/ 136 h 142"/>
                    <a:gd name="T76" fmla="*/ 305 w 635"/>
                    <a:gd name="T77" fmla="*/ 136 h 142"/>
                    <a:gd name="T78" fmla="*/ 293 w 635"/>
                    <a:gd name="T79" fmla="*/ 130 h 142"/>
                    <a:gd name="T80" fmla="*/ 287 w 635"/>
                    <a:gd name="T81" fmla="*/ 124 h 142"/>
                    <a:gd name="T82" fmla="*/ 275 w 635"/>
                    <a:gd name="T83" fmla="*/ 124 h 142"/>
                    <a:gd name="T84" fmla="*/ 263 w 635"/>
                    <a:gd name="T85" fmla="*/ 130 h 142"/>
                    <a:gd name="T86" fmla="*/ 251 w 635"/>
                    <a:gd name="T87" fmla="*/ 130 h 142"/>
                    <a:gd name="T88" fmla="*/ 239 w 635"/>
                    <a:gd name="T89" fmla="*/ 124 h 142"/>
                    <a:gd name="T90" fmla="*/ 221 w 635"/>
                    <a:gd name="T91" fmla="*/ 118 h 142"/>
                    <a:gd name="T92" fmla="*/ 197 w 635"/>
                    <a:gd name="T93" fmla="*/ 106 h 142"/>
                    <a:gd name="T94" fmla="*/ 173 w 635"/>
                    <a:gd name="T95" fmla="*/ 95 h 142"/>
                    <a:gd name="T96" fmla="*/ 155 w 635"/>
                    <a:gd name="T97" fmla="*/ 89 h 142"/>
                    <a:gd name="T98" fmla="*/ 144 w 635"/>
                    <a:gd name="T99" fmla="*/ 95 h 142"/>
                    <a:gd name="T100" fmla="*/ 120 w 635"/>
                    <a:gd name="T101" fmla="*/ 106 h 142"/>
                    <a:gd name="T102" fmla="*/ 108 w 635"/>
                    <a:gd name="T103" fmla="*/ 95 h 142"/>
                    <a:gd name="T104" fmla="*/ 96 w 635"/>
                    <a:gd name="T105" fmla="*/ 89 h 142"/>
                    <a:gd name="T106" fmla="*/ 66 w 635"/>
                    <a:gd name="T107" fmla="*/ 77 h 142"/>
                    <a:gd name="T108" fmla="*/ 30 w 635"/>
                    <a:gd name="T109" fmla="*/ 77 h 142"/>
                    <a:gd name="T110" fmla="*/ 12 w 635"/>
                    <a:gd name="T111" fmla="*/ 83 h 142"/>
                    <a:gd name="T112" fmla="*/ 0 w 635"/>
                    <a:gd name="T113" fmla="*/ 83 h 14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35" h="142">
                      <a:moveTo>
                        <a:pt x="0" y="83"/>
                      </a:moveTo>
                      <a:lnTo>
                        <a:pt x="12" y="77"/>
                      </a:lnTo>
                      <a:lnTo>
                        <a:pt x="24" y="65"/>
                      </a:lnTo>
                      <a:lnTo>
                        <a:pt x="42" y="53"/>
                      </a:lnTo>
                      <a:lnTo>
                        <a:pt x="60" y="42"/>
                      </a:lnTo>
                      <a:lnTo>
                        <a:pt x="78" y="30"/>
                      </a:lnTo>
                      <a:lnTo>
                        <a:pt x="96" y="18"/>
                      </a:lnTo>
                      <a:lnTo>
                        <a:pt x="126" y="0"/>
                      </a:lnTo>
                      <a:lnTo>
                        <a:pt x="155" y="12"/>
                      </a:lnTo>
                      <a:lnTo>
                        <a:pt x="173" y="24"/>
                      </a:lnTo>
                      <a:lnTo>
                        <a:pt x="197" y="36"/>
                      </a:lnTo>
                      <a:lnTo>
                        <a:pt x="209" y="42"/>
                      </a:lnTo>
                      <a:lnTo>
                        <a:pt x="227" y="47"/>
                      </a:lnTo>
                      <a:lnTo>
                        <a:pt x="233" y="42"/>
                      </a:lnTo>
                      <a:lnTo>
                        <a:pt x="239" y="42"/>
                      </a:lnTo>
                      <a:lnTo>
                        <a:pt x="245" y="36"/>
                      </a:lnTo>
                      <a:lnTo>
                        <a:pt x="257" y="30"/>
                      </a:lnTo>
                      <a:lnTo>
                        <a:pt x="263" y="24"/>
                      </a:lnTo>
                      <a:lnTo>
                        <a:pt x="359" y="24"/>
                      </a:lnTo>
                      <a:lnTo>
                        <a:pt x="365" y="24"/>
                      </a:lnTo>
                      <a:lnTo>
                        <a:pt x="371" y="30"/>
                      </a:lnTo>
                      <a:lnTo>
                        <a:pt x="389" y="36"/>
                      </a:lnTo>
                      <a:lnTo>
                        <a:pt x="395" y="42"/>
                      </a:lnTo>
                      <a:lnTo>
                        <a:pt x="401" y="42"/>
                      </a:lnTo>
                      <a:lnTo>
                        <a:pt x="413" y="47"/>
                      </a:lnTo>
                      <a:lnTo>
                        <a:pt x="419" y="42"/>
                      </a:lnTo>
                      <a:lnTo>
                        <a:pt x="443" y="36"/>
                      </a:lnTo>
                      <a:lnTo>
                        <a:pt x="467" y="24"/>
                      </a:lnTo>
                      <a:lnTo>
                        <a:pt x="485" y="12"/>
                      </a:lnTo>
                      <a:lnTo>
                        <a:pt x="515" y="6"/>
                      </a:lnTo>
                      <a:lnTo>
                        <a:pt x="545" y="24"/>
                      </a:lnTo>
                      <a:lnTo>
                        <a:pt x="587" y="47"/>
                      </a:lnTo>
                      <a:lnTo>
                        <a:pt x="605" y="59"/>
                      </a:lnTo>
                      <a:lnTo>
                        <a:pt x="617" y="65"/>
                      </a:lnTo>
                      <a:lnTo>
                        <a:pt x="629" y="77"/>
                      </a:lnTo>
                      <a:lnTo>
                        <a:pt x="635" y="83"/>
                      </a:lnTo>
                      <a:lnTo>
                        <a:pt x="629" y="83"/>
                      </a:lnTo>
                      <a:lnTo>
                        <a:pt x="617" y="77"/>
                      </a:lnTo>
                      <a:lnTo>
                        <a:pt x="599" y="77"/>
                      </a:lnTo>
                      <a:lnTo>
                        <a:pt x="581" y="77"/>
                      </a:lnTo>
                      <a:lnTo>
                        <a:pt x="569" y="77"/>
                      </a:lnTo>
                      <a:lnTo>
                        <a:pt x="551" y="83"/>
                      </a:lnTo>
                      <a:lnTo>
                        <a:pt x="545" y="83"/>
                      </a:lnTo>
                      <a:lnTo>
                        <a:pt x="539" y="89"/>
                      </a:lnTo>
                      <a:lnTo>
                        <a:pt x="527" y="95"/>
                      </a:lnTo>
                      <a:lnTo>
                        <a:pt x="521" y="100"/>
                      </a:lnTo>
                      <a:lnTo>
                        <a:pt x="515" y="100"/>
                      </a:lnTo>
                      <a:lnTo>
                        <a:pt x="509" y="95"/>
                      </a:lnTo>
                      <a:lnTo>
                        <a:pt x="503" y="95"/>
                      </a:lnTo>
                      <a:lnTo>
                        <a:pt x="497" y="95"/>
                      </a:lnTo>
                      <a:lnTo>
                        <a:pt x="485" y="89"/>
                      </a:lnTo>
                      <a:lnTo>
                        <a:pt x="467" y="89"/>
                      </a:lnTo>
                      <a:lnTo>
                        <a:pt x="461" y="89"/>
                      </a:lnTo>
                      <a:lnTo>
                        <a:pt x="455" y="95"/>
                      </a:lnTo>
                      <a:lnTo>
                        <a:pt x="443" y="100"/>
                      </a:lnTo>
                      <a:lnTo>
                        <a:pt x="425" y="106"/>
                      </a:lnTo>
                      <a:lnTo>
                        <a:pt x="413" y="112"/>
                      </a:lnTo>
                      <a:lnTo>
                        <a:pt x="407" y="118"/>
                      </a:lnTo>
                      <a:lnTo>
                        <a:pt x="401" y="118"/>
                      </a:lnTo>
                      <a:lnTo>
                        <a:pt x="395" y="124"/>
                      </a:lnTo>
                      <a:lnTo>
                        <a:pt x="389" y="124"/>
                      </a:lnTo>
                      <a:lnTo>
                        <a:pt x="377" y="124"/>
                      </a:lnTo>
                      <a:lnTo>
                        <a:pt x="371" y="124"/>
                      </a:lnTo>
                      <a:lnTo>
                        <a:pt x="365" y="118"/>
                      </a:lnTo>
                      <a:lnTo>
                        <a:pt x="359" y="118"/>
                      </a:lnTo>
                      <a:lnTo>
                        <a:pt x="353" y="124"/>
                      </a:lnTo>
                      <a:lnTo>
                        <a:pt x="347" y="130"/>
                      </a:lnTo>
                      <a:lnTo>
                        <a:pt x="347" y="136"/>
                      </a:lnTo>
                      <a:lnTo>
                        <a:pt x="341" y="136"/>
                      </a:lnTo>
                      <a:lnTo>
                        <a:pt x="335" y="136"/>
                      </a:lnTo>
                      <a:lnTo>
                        <a:pt x="329" y="136"/>
                      </a:lnTo>
                      <a:lnTo>
                        <a:pt x="323" y="142"/>
                      </a:lnTo>
                      <a:lnTo>
                        <a:pt x="317" y="136"/>
                      </a:lnTo>
                      <a:lnTo>
                        <a:pt x="311" y="136"/>
                      </a:lnTo>
                      <a:lnTo>
                        <a:pt x="305" y="136"/>
                      </a:lnTo>
                      <a:lnTo>
                        <a:pt x="299" y="136"/>
                      </a:lnTo>
                      <a:lnTo>
                        <a:pt x="293" y="130"/>
                      </a:lnTo>
                      <a:lnTo>
                        <a:pt x="287" y="124"/>
                      </a:lnTo>
                      <a:lnTo>
                        <a:pt x="281" y="118"/>
                      </a:lnTo>
                      <a:lnTo>
                        <a:pt x="275" y="124"/>
                      </a:lnTo>
                      <a:lnTo>
                        <a:pt x="269" y="124"/>
                      </a:lnTo>
                      <a:lnTo>
                        <a:pt x="263" y="130"/>
                      </a:lnTo>
                      <a:lnTo>
                        <a:pt x="257" y="130"/>
                      </a:lnTo>
                      <a:lnTo>
                        <a:pt x="251" y="130"/>
                      </a:lnTo>
                      <a:lnTo>
                        <a:pt x="245" y="130"/>
                      </a:lnTo>
                      <a:lnTo>
                        <a:pt x="239" y="124"/>
                      </a:lnTo>
                      <a:lnTo>
                        <a:pt x="233" y="124"/>
                      </a:lnTo>
                      <a:lnTo>
                        <a:pt x="221" y="118"/>
                      </a:lnTo>
                      <a:lnTo>
                        <a:pt x="209" y="112"/>
                      </a:lnTo>
                      <a:lnTo>
                        <a:pt x="197" y="106"/>
                      </a:lnTo>
                      <a:lnTo>
                        <a:pt x="179" y="100"/>
                      </a:lnTo>
                      <a:lnTo>
                        <a:pt x="173" y="95"/>
                      </a:lnTo>
                      <a:lnTo>
                        <a:pt x="161" y="89"/>
                      </a:lnTo>
                      <a:lnTo>
                        <a:pt x="155" y="89"/>
                      </a:lnTo>
                      <a:lnTo>
                        <a:pt x="149" y="95"/>
                      </a:lnTo>
                      <a:lnTo>
                        <a:pt x="144" y="95"/>
                      </a:lnTo>
                      <a:lnTo>
                        <a:pt x="132" y="95"/>
                      </a:lnTo>
                      <a:lnTo>
                        <a:pt x="120" y="106"/>
                      </a:lnTo>
                      <a:lnTo>
                        <a:pt x="114" y="100"/>
                      </a:lnTo>
                      <a:lnTo>
                        <a:pt x="108" y="95"/>
                      </a:lnTo>
                      <a:lnTo>
                        <a:pt x="102" y="95"/>
                      </a:lnTo>
                      <a:lnTo>
                        <a:pt x="96" y="89"/>
                      </a:lnTo>
                      <a:lnTo>
                        <a:pt x="78" y="83"/>
                      </a:lnTo>
                      <a:lnTo>
                        <a:pt x="66" y="77"/>
                      </a:lnTo>
                      <a:lnTo>
                        <a:pt x="48" y="77"/>
                      </a:lnTo>
                      <a:lnTo>
                        <a:pt x="30" y="77"/>
                      </a:lnTo>
                      <a:lnTo>
                        <a:pt x="24" y="77"/>
                      </a:lnTo>
                      <a:lnTo>
                        <a:pt x="12" y="83"/>
                      </a:lnTo>
                      <a:lnTo>
                        <a:pt x="6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76" name="Freeform 66"/>
                <p:cNvSpPr>
                  <a:spLocks/>
                </p:cNvSpPr>
                <p:nvPr/>
              </p:nvSpPr>
              <p:spPr bwMode="auto">
                <a:xfrm>
                  <a:off x="791" y="710"/>
                  <a:ext cx="209" cy="159"/>
                </a:xfrm>
                <a:custGeom>
                  <a:avLst/>
                  <a:gdLst>
                    <a:gd name="T0" fmla="*/ 0 w 209"/>
                    <a:gd name="T1" fmla="*/ 159 h 159"/>
                    <a:gd name="T2" fmla="*/ 0 w 209"/>
                    <a:gd name="T3" fmla="*/ 153 h 159"/>
                    <a:gd name="T4" fmla="*/ 6 w 209"/>
                    <a:gd name="T5" fmla="*/ 118 h 159"/>
                    <a:gd name="T6" fmla="*/ 6 w 209"/>
                    <a:gd name="T7" fmla="*/ 83 h 159"/>
                    <a:gd name="T8" fmla="*/ 6 w 209"/>
                    <a:gd name="T9" fmla="*/ 41 h 159"/>
                    <a:gd name="T10" fmla="*/ 6 w 209"/>
                    <a:gd name="T11" fmla="*/ 35 h 159"/>
                    <a:gd name="T12" fmla="*/ 6 w 209"/>
                    <a:gd name="T13" fmla="*/ 30 h 159"/>
                    <a:gd name="T14" fmla="*/ 60 w 209"/>
                    <a:gd name="T15" fmla="*/ 77 h 159"/>
                    <a:gd name="T16" fmla="*/ 102 w 209"/>
                    <a:gd name="T17" fmla="*/ 106 h 159"/>
                    <a:gd name="T18" fmla="*/ 120 w 209"/>
                    <a:gd name="T19" fmla="*/ 136 h 159"/>
                    <a:gd name="T20" fmla="*/ 120 w 209"/>
                    <a:gd name="T21" fmla="*/ 136 h 159"/>
                    <a:gd name="T22" fmla="*/ 120 w 209"/>
                    <a:gd name="T23" fmla="*/ 118 h 159"/>
                    <a:gd name="T24" fmla="*/ 66 w 209"/>
                    <a:gd name="T25" fmla="*/ 65 h 159"/>
                    <a:gd name="T26" fmla="*/ 12 w 209"/>
                    <a:gd name="T27" fmla="*/ 24 h 159"/>
                    <a:gd name="T28" fmla="*/ 12 w 209"/>
                    <a:gd name="T29" fmla="*/ 18 h 159"/>
                    <a:gd name="T30" fmla="*/ 18 w 209"/>
                    <a:gd name="T31" fmla="*/ 18 h 159"/>
                    <a:gd name="T32" fmla="*/ 30 w 209"/>
                    <a:gd name="T33" fmla="*/ 24 h 159"/>
                    <a:gd name="T34" fmla="*/ 72 w 209"/>
                    <a:gd name="T35" fmla="*/ 47 h 159"/>
                    <a:gd name="T36" fmla="*/ 156 w 209"/>
                    <a:gd name="T37" fmla="*/ 83 h 159"/>
                    <a:gd name="T38" fmla="*/ 174 w 209"/>
                    <a:gd name="T39" fmla="*/ 88 h 159"/>
                    <a:gd name="T40" fmla="*/ 186 w 209"/>
                    <a:gd name="T41" fmla="*/ 100 h 159"/>
                    <a:gd name="T42" fmla="*/ 198 w 209"/>
                    <a:gd name="T43" fmla="*/ 112 h 159"/>
                    <a:gd name="T44" fmla="*/ 209 w 209"/>
                    <a:gd name="T45" fmla="*/ 130 h 159"/>
                    <a:gd name="T46" fmla="*/ 209 w 209"/>
                    <a:gd name="T47" fmla="*/ 153 h 159"/>
                    <a:gd name="T48" fmla="*/ 209 w 209"/>
                    <a:gd name="T49" fmla="*/ 141 h 159"/>
                    <a:gd name="T50" fmla="*/ 209 w 209"/>
                    <a:gd name="T51" fmla="*/ 124 h 159"/>
                    <a:gd name="T52" fmla="*/ 198 w 209"/>
                    <a:gd name="T53" fmla="*/ 106 h 159"/>
                    <a:gd name="T54" fmla="*/ 186 w 209"/>
                    <a:gd name="T55" fmla="*/ 88 h 159"/>
                    <a:gd name="T56" fmla="*/ 168 w 209"/>
                    <a:gd name="T57" fmla="*/ 83 h 159"/>
                    <a:gd name="T58" fmla="*/ 144 w 209"/>
                    <a:gd name="T59" fmla="*/ 71 h 159"/>
                    <a:gd name="T60" fmla="*/ 6 w 209"/>
                    <a:gd name="T61" fmla="*/ 0 h 159"/>
                    <a:gd name="T62" fmla="*/ 6 w 209"/>
                    <a:gd name="T63" fmla="*/ 12 h 159"/>
                    <a:gd name="T64" fmla="*/ 0 w 209"/>
                    <a:gd name="T65" fmla="*/ 12 h 159"/>
                    <a:gd name="T66" fmla="*/ 0 w 209"/>
                    <a:gd name="T67" fmla="*/ 30 h 159"/>
                    <a:gd name="T68" fmla="*/ 0 w 209"/>
                    <a:gd name="T69" fmla="*/ 30 h 159"/>
                    <a:gd name="T70" fmla="*/ 0 w 209"/>
                    <a:gd name="T71" fmla="*/ 65 h 159"/>
                    <a:gd name="T72" fmla="*/ 0 w 209"/>
                    <a:gd name="T73" fmla="*/ 94 h 159"/>
                    <a:gd name="T74" fmla="*/ 0 w 209"/>
                    <a:gd name="T75" fmla="*/ 124 h 15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09" h="159">
                      <a:moveTo>
                        <a:pt x="0" y="136"/>
                      </a:moveTo>
                      <a:lnTo>
                        <a:pt x="0" y="159"/>
                      </a:lnTo>
                      <a:lnTo>
                        <a:pt x="0" y="153"/>
                      </a:lnTo>
                      <a:lnTo>
                        <a:pt x="0" y="141"/>
                      </a:lnTo>
                      <a:lnTo>
                        <a:pt x="6" y="118"/>
                      </a:lnTo>
                      <a:lnTo>
                        <a:pt x="6" y="100"/>
                      </a:lnTo>
                      <a:lnTo>
                        <a:pt x="6" y="83"/>
                      </a:lnTo>
                      <a:lnTo>
                        <a:pt x="6" y="47"/>
                      </a:lnTo>
                      <a:lnTo>
                        <a:pt x="6" y="41"/>
                      </a:lnTo>
                      <a:lnTo>
                        <a:pt x="6" y="35"/>
                      </a:lnTo>
                      <a:lnTo>
                        <a:pt x="6" y="30"/>
                      </a:lnTo>
                      <a:lnTo>
                        <a:pt x="36" y="53"/>
                      </a:lnTo>
                      <a:lnTo>
                        <a:pt x="60" y="77"/>
                      </a:lnTo>
                      <a:lnTo>
                        <a:pt x="90" y="94"/>
                      </a:lnTo>
                      <a:lnTo>
                        <a:pt x="102" y="106"/>
                      </a:lnTo>
                      <a:lnTo>
                        <a:pt x="120" y="118"/>
                      </a:lnTo>
                      <a:lnTo>
                        <a:pt x="120" y="136"/>
                      </a:lnTo>
                      <a:lnTo>
                        <a:pt x="120" y="130"/>
                      </a:lnTo>
                      <a:lnTo>
                        <a:pt x="120" y="118"/>
                      </a:lnTo>
                      <a:lnTo>
                        <a:pt x="96" y="94"/>
                      </a:lnTo>
                      <a:lnTo>
                        <a:pt x="66" y="65"/>
                      </a:lnTo>
                      <a:lnTo>
                        <a:pt x="18" y="30"/>
                      </a:lnTo>
                      <a:lnTo>
                        <a:pt x="12" y="24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24" y="24"/>
                      </a:lnTo>
                      <a:lnTo>
                        <a:pt x="30" y="24"/>
                      </a:lnTo>
                      <a:lnTo>
                        <a:pt x="42" y="30"/>
                      </a:lnTo>
                      <a:lnTo>
                        <a:pt x="72" y="47"/>
                      </a:lnTo>
                      <a:lnTo>
                        <a:pt x="126" y="77"/>
                      </a:lnTo>
                      <a:lnTo>
                        <a:pt x="156" y="83"/>
                      </a:lnTo>
                      <a:lnTo>
                        <a:pt x="168" y="88"/>
                      </a:lnTo>
                      <a:lnTo>
                        <a:pt x="174" y="88"/>
                      </a:lnTo>
                      <a:lnTo>
                        <a:pt x="174" y="94"/>
                      </a:lnTo>
                      <a:lnTo>
                        <a:pt x="186" y="100"/>
                      </a:lnTo>
                      <a:lnTo>
                        <a:pt x="192" y="106"/>
                      </a:lnTo>
                      <a:lnTo>
                        <a:pt x="198" y="112"/>
                      </a:lnTo>
                      <a:lnTo>
                        <a:pt x="203" y="124"/>
                      </a:lnTo>
                      <a:lnTo>
                        <a:pt x="209" y="130"/>
                      </a:lnTo>
                      <a:lnTo>
                        <a:pt x="209" y="136"/>
                      </a:lnTo>
                      <a:lnTo>
                        <a:pt x="209" y="153"/>
                      </a:lnTo>
                      <a:lnTo>
                        <a:pt x="209" y="147"/>
                      </a:lnTo>
                      <a:lnTo>
                        <a:pt x="209" y="141"/>
                      </a:lnTo>
                      <a:lnTo>
                        <a:pt x="209" y="130"/>
                      </a:lnTo>
                      <a:lnTo>
                        <a:pt x="209" y="124"/>
                      </a:lnTo>
                      <a:lnTo>
                        <a:pt x="203" y="112"/>
                      </a:lnTo>
                      <a:lnTo>
                        <a:pt x="198" y="106"/>
                      </a:lnTo>
                      <a:lnTo>
                        <a:pt x="192" y="94"/>
                      </a:lnTo>
                      <a:lnTo>
                        <a:pt x="186" y="88"/>
                      </a:lnTo>
                      <a:lnTo>
                        <a:pt x="180" y="83"/>
                      </a:lnTo>
                      <a:lnTo>
                        <a:pt x="168" y="83"/>
                      </a:lnTo>
                      <a:lnTo>
                        <a:pt x="156" y="77"/>
                      </a:lnTo>
                      <a:lnTo>
                        <a:pt x="144" y="71"/>
                      </a:lnTo>
                      <a:lnTo>
                        <a:pt x="132" y="65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30"/>
                      </a:lnTo>
                      <a:lnTo>
                        <a:pt x="0" y="53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0" y="94"/>
                      </a:lnTo>
                      <a:lnTo>
                        <a:pt x="0" y="112"/>
                      </a:lnTo>
                      <a:lnTo>
                        <a:pt x="0" y="124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77" name="Freeform 67"/>
                <p:cNvSpPr>
                  <a:spLocks/>
                </p:cNvSpPr>
                <p:nvPr/>
              </p:nvSpPr>
              <p:spPr bwMode="auto">
                <a:xfrm>
                  <a:off x="791" y="704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18 h 18"/>
                    <a:gd name="T4" fmla="*/ 0 w 6"/>
                    <a:gd name="T5" fmla="*/ 18 h 18"/>
                    <a:gd name="T6" fmla="*/ 0 w 6"/>
                    <a:gd name="T7" fmla="*/ 18 h 18"/>
                    <a:gd name="T8" fmla="*/ 6 w 6"/>
                    <a:gd name="T9" fmla="*/ 18 h 18"/>
                    <a:gd name="T10" fmla="*/ 6 w 6"/>
                    <a:gd name="T11" fmla="*/ 18 h 18"/>
                    <a:gd name="T12" fmla="*/ 6 w 6"/>
                    <a:gd name="T13" fmla="*/ 12 h 18"/>
                    <a:gd name="T14" fmla="*/ 0 w 6"/>
                    <a:gd name="T15" fmla="*/ 6 h 18"/>
                    <a:gd name="T16" fmla="*/ 0 w 6"/>
                    <a:gd name="T17" fmla="*/ 6 h 18"/>
                    <a:gd name="T18" fmla="*/ 0 w 6"/>
                    <a:gd name="T19" fmla="*/ 0 h 18"/>
                    <a:gd name="T20" fmla="*/ 0 w 6"/>
                    <a:gd name="T21" fmla="*/ 0 h 18"/>
                    <a:gd name="T22" fmla="*/ 6 w 6"/>
                    <a:gd name="T23" fmla="*/ 0 h 18"/>
                    <a:gd name="T24" fmla="*/ 0 w 6"/>
                    <a:gd name="T25" fmla="*/ 0 h 18"/>
                    <a:gd name="T26" fmla="*/ 0 w 6"/>
                    <a:gd name="T27" fmla="*/ 0 h 18"/>
                    <a:gd name="T28" fmla="*/ 0 w 6"/>
                    <a:gd name="T29" fmla="*/ 0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78" name="Freeform 68"/>
                <p:cNvSpPr>
                  <a:spLocks/>
                </p:cNvSpPr>
                <p:nvPr/>
              </p:nvSpPr>
              <p:spPr bwMode="auto">
                <a:xfrm>
                  <a:off x="671" y="704"/>
                  <a:ext cx="120" cy="130"/>
                </a:xfrm>
                <a:custGeom>
                  <a:avLst/>
                  <a:gdLst>
                    <a:gd name="T0" fmla="*/ 120 w 120"/>
                    <a:gd name="T1" fmla="*/ 18 h 130"/>
                    <a:gd name="T2" fmla="*/ 120 w 120"/>
                    <a:gd name="T3" fmla="*/ 0 h 130"/>
                    <a:gd name="T4" fmla="*/ 120 w 120"/>
                    <a:gd name="T5" fmla="*/ 0 h 130"/>
                    <a:gd name="T6" fmla="*/ 114 w 120"/>
                    <a:gd name="T7" fmla="*/ 0 h 130"/>
                    <a:gd name="T8" fmla="*/ 120 w 120"/>
                    <a:gd name="T9" fmla="*/ 6 h 130"/>
                    <a:gd name="T10" fmla="*/ 120 w 120"/>
                    <a:gd name="T11" fmla="*/ 6 h 130"/>
                    <a:gd name="T12" fmla="*/ 114 w 120"/>
                    <a:gd name="T13" fmla="*/ 12 h 130"/>
                    <a:gd name="T14" fmla="*/ 102 w 120"/>
                    <a:gd name="T15" fmla="*/ 18 h 130"/>
                    <a:gd name="T16" fmla="*/ 90 w 120"/>
                    <a:gd name="T17" fmla="*/ 24 h 130"/>
                    <a:gd name="T18" fmla="*/ 66 w 120"/>
                    <a:gd name="T19" fmla="*/ 41 h 130"/>
                    <a:gd name="T20" fmla="*/ 42 w 120"/>
                    <a:gd name="T21" fmla="*/ 59 h 130"/>
                    <a:gd name="T22" fmla="*/ 24 w 120"/>
                    <a:gd name="T23" fmla="*/ 71 h 130"/>
                    <a:gd name="T24" fmla="*/ 12 w 120"/>
                    <a:gd name="T25" fmla="*/ 83 h 130"/>
                    <a:gd name="T26" fmla="*/ 6 w 120"/>
                    <a:gd name="T27" fmla="*/ 94 h 130"/>
                    <a:gd name="T28" fmla="*/ 6 w 120"/>
                    <a:gd name="T29" fmla="*/ 100 h 130"/>
                    <a:gd name="T30" fmla="*/ 6 w 120"/>
                    <a:gd name="T31" fmla="*/ 106 h 130"/>
                    <a:gd name="T32" fmla="*/ 6 w 120"/>
                    <a:gd name="T33" fmla="*/ 106 h 130"/>
                    <a:gd name="T34" fmla="*/ 0 w 120"/>
                    <a:gd name="T35" fmla="*/ 112 h 130"/>
                    <a:gd name="T36" fmla="*/ 0 w 120"/>
                    <a:gd name="T37" fmla="*/ 106 h 130"/>
                    <a:gd name="T38" fmla="*/ 6 w 120"/>
                    <a:gd name="T39" fmla="*/ 106 h 130"/>
                    <a:gd name="T40" fmla="*/ 0 w 120"/>
                    <a:gd name="T41" fmla="*/ 112 h 130"/>
                    <a:gd name="T42" fmla="*/ 0 w 120"/>
                    <a:gd name="T43" fmla="*/ 130 h 130"/>
                    <a:gd name="T44" fmla="*/ 6 w 120"/>
                    <a:gd name="T45" fmla="*/ 130 h 130"/>
                    <a:gd name="T46" fmla="*/ 6 w 120"/>
                    <a:gd name="T47" fmla="*/ 130 h 130"/>
                    <a:gd name="T48" fmla="*/ 6 w 120"/>
                    <a:gd name="T49" fmla="*/ 130 h 130"/>
                    <a:gd name="T50" fmla="*/ 6 w 120"/>
                    <a:gd name="T51" fmla="*/ 130 h 130"/>
                    <a:gd name="T52" fmla="*/ 12 w 120"/>
                    <a:gd name="T53" fmla="*/ 124 h 130"/>
                    <a:gd name="T54" fmla="*/ 18 w 120"/>
                    <a:gd name="T55" fmla="*/ 124 h 130"/>
                    <a:gd name="T56" fmla="*/ 24 w 120"/>
                    <a:gd name="T57" fmla="*/ 124 h 130"/>
                    <a:gd name="T58" fmla="*/ 24 w 120"/>
                    <a:gd name="T59" fmla="*/ 124 h 130"/>
                    <a:gd name="T60" fmla="*/ 24 w 120"/>
                    <a:gd name="T61" fmla="*/ 124 h 130"/>
                    <a:gd name="T62" fmla="*/ 30 w 120"/>
                    <a:gd name="T63" fmla="*/ 124 h 130"/>
                    <a:gd name="T64" fmla="*/ 30 w 120"/>
                    <a:gd name="T65" fmla="*/ 118 h 130"/>
                    <a:gd name="T66" fmla="*/ 36 w 120"/>
                    <a:gd name="T67" fmla="*/ 112 h 130"/>
                    <a:gd name="T68" fmla="*/ 42 w 120"/>
                    <a:gd name="T69" fmla="*/ 94 h 130"/>
                    <a:gd name="T70" fmla="*/ 48 w 120"/>
                    <a:gd name="T71" fmla="*/ 77 h 130"/>
                    <a:gd name="T72" fmla="*/ 54 w 120"/>
                    <a:gd name="T73" fmla="*/ 65 h 130"/>
                    <a:gd name="T74" fmla="*/ 66 w 120"/>
                    <a:gd name="T75" fmla="*/ 53 h 130"/>
                    <a:gd name="T76" fmla="*/ 78 w 120"/>
                    <a:gd name="T77" fmla="*/ 47 h 130"/>
                    <a:gd name="T78" fmla="*/ 84 w 120"/>
                    <a:gd name="T79" fmla="*/ 36 h 130"/>
                    <a:gd name="T80" fmla="*/ 96 w 120"/>
                    <a:gd name="T81" fmla="*/ 30 h 130"/>
                    <a:gd name="T82" fmla="*/ 108 w 120"/>
                    <a:gd name="T83" fmla="*/ 24 h 130"/>
                    <a:gd name="T84" fmla="*/ 114 w 120"/>
                    <a:gd name="T85" fmla="*/ 24 h 130"/>
                    <a:gd name="T86" fmla="*/ 114 w 120"/>
                    <a:gd name="T87" fmla="*/ 24 h 130"/>
                    <a:gd name="T88" fmla="*/ 120 w 120"/>
                    <a:gd name="T89" fmla="*/ 18 h 1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20" h="130">
                      <a:moveTo>
                        <a:pt x="120" y="18"/>
                      </a:moveTo>
                      <a:lnTo>
                        <a:pt x="120" y="0"/>
                      </a:lnTo>
                      <a:lnTo>
                        <a:pt x="114" y="0"/>
                      </a:lnTo>
                      <a:lnTo>
                        <a:pt x="120" y="6"/>
                      </a:lnTo>
                      <a:lnTo>
                        <a:pt x="114" y="12"/>
                      </a:lnTo>
                      <a:lnTo>
                        <a:pt x="102" y="18"/>
                      </a:lnTo>
                      <a:lnTo>
                        <a:pt x="90" y="24"/>
                      </a:lnTo>
                      <a:lnTo>
                        <a:pt x="66" y="41"/>
                      </a:lnTo>
                      <a:lnTo>
                        <a:pt x="42" y="59"/>
                      </a:lnTo>
                      <a:lnTo>
                        <a:pt x="24" y="71"/>
                      </a:lnTo>
                      <a:lnTo>
                        <a:pt x="12" y="83"/>
                      </a:lnTo>
                      <a:lnTo>
                        <a:pt x="6" y="94"/>
                      </a:lnTo>
                      <a:lnTo>
                        <a:pt x="6" y="100"/>
                      </a:lnTo>
                      <a:lnTo>
                        <a:pt x="6" y="106"/>
                      </a:lnTo>
                      <a:lnTo>
                        <a:pt x="0" y="112"/>
                      </a:lnTo>
                      <a:lnTo>
                        <a:pt x="0" y="106"/>
                      </a:lnTo>
                      <a:lnTo>
                        <a:pt x="6" y="106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6" y="130"/>
                      </a:lnTo>
                      <a:lnTo>
                        <a:pt x="12" y="124"/>
                      </a:lnTo>
                      <a:lnTo>
                        <a:pt x="18" y="124"/>
                      </a:lnTo>
                      <a:lnTo>
                        <a:pt x="24" y="124"/>
                      </a:lnTo>
                      <a:lnTo>
                        <a:pt x="30" y="124"/>
                      </a:lnTo>
                      <a:lnTo>
                        <a:pt x="30" y="118"/>
                      </a:lnTo>
                      <a:lnTo>
                        <a:pt x="36" y="112"/>
                      </a:lnTo>
                      <a:lnTo>
                        <a:pt x="42" y="94"/>
                      </a:lnTo>
                      <a:lnTo>
                        <a:pt x="48" y="77"/>
                      </a:lnTo>
                      <a:lnTo>
                        <a:pt x="54" y="65"/>
                      </a:lnTo>
                      <a:lnTo>
                        <a:pt x="66" y="53"/>
                      </a:lnTo>
                      <a:lnTo>
                        <a:pt x="78" y="47"/>
                      </a:lnTo>
                      <a:lnTo>
                        <a:pt x="84" y="36"/>
                      </a:lnTo>
                      <a:lnTo>
                        <a:pt x="96" y="30"/>
                      </a:lnTo>
                      <a:lnTo>
                        <a:pt x="108" y="24"/>
                      </a:lnTo>
                      <a:lnTo>
                        <a:pt x="114" y="24"/>
                      </a:lnTo>
                      <a:lnTo>
                        <a:pt x="120" y="18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79" name="Freeform 69"/>
                <p:cNvSpPr>
                  <a:spLocks/>
                </p:cNvSpPr>
                <p:nvPr/>
              </p:nvSpPr>
              <p:spPr bwMode="auto">
                <a:xfrm>
                  <a:off x="779" y="722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0 h 18"/>
                    <a:gd name="T4" fmla="*/ 6 w 12"/>
                    <a:gd name="T5" fmla="*/ 6 h 18"/>
                    <a:gd name="T6" fmla="*/ 6 w 12"/>
                    <a:gd name="T7" fmla="*/ 6 h 18"/>
                    <a:gd name="T8" fmla="*/ 6 w 12"/>
                    <a:gd name="T9" fmla="*/ 6 h 18"/>
                    <a:gd name="T10" fmla="*/ 0 w 12"/>
                    <a:gd name="T11" fmla="*/ 6 h 18"/>
                    <a:gd name="T12" fmla="*/ 6 w 12"/>
                    <a:gd name="T13" fmla="*/ 6 h 18"/>
                    <a:gd name="T14" fmla="*/ 6 w 12"/>
                    <a:gd name="T15" fmla="*/ 12 h 18"/>
                    <a:gd name="T16" fmla="*/ 6 w 12"/>
                    <a:gd name="T17" fmla="*/ 12 h 18"/>
                    <a:gd name="T18" fmla="*/ 12 w 12"/>
                    <a:gd name="T19" fmla="*/ 12 h 18"/>
                    <a:gd name="T20" fmla="*/ 12 w 12"/>
                    <a:gd name="T21" fmla="*/ 18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0" name="Freeform 70"/>
                <p:cNvSpPr>
                  <a:spLocks/>
                </p:cNvSpPr>
                <p:nvPr/>
              </p:nvSpPr>
              <p:spPr bwMode="auto">
                <a:xfrm>
                  <a:off x="785" y="740"/>
                  <a:ext cx="6" cy="23"/>
                </a:xfrm>
                <a:custGeom>
                  <a:avLst/>
                  <a:gdLst>
                    <a:gd name="T0" fmla="*/ 6 w 6"/>
                    <a:gd name="T1" fmla="*/ 23 h 23"/>
                    <a:gd name="T2" fmla="*/ 6 w 6"/>
                    <a:gd name="T3" fmla="*/ 0 h 23"/>
                    <a:gd name="T4" fmla="*/ 0 w 6"/>
                    <a:gd name="T5" fmla="*/ 5 h 23"/>
                    <a:gd name="T6" fmla="*/ 0 w 6"/>
                    <a:gd name="T7" fmla="*/ 17 h 23"/>
                    <a:gd name="T8" fmla="*/ 6 w 6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6" y="23"/>
                      </a:move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1" name="Freeform 71"/>
                <p:cNvSpPr>
                  <a:spLocks/>
                </p:cNvSpPr>
                <p:nvPr/>
              </p:nvSpPr>
              <p:spPr bwMode="auto">
                <a:xfrm>
                  <a:off x="785" y="846"/>
                  <a:ext cx="6" cy="23"/>
                </a:xfrm>
                <a:custGeom>
                  <a:avLst/>
                  <a:gdLst>
                    <a:gd name="T0" fmla="*/ 6 w 6"/>
                    <a:gd name="T1" fmla="*/ 23 h 23"/>
                    <a:gd name="T2" fmla="*/ 6 w 6"/>
                    <a:gd name="T3" fmla="*/ 0 h 23"/>
                    <a:gd name="T4" fmla="*/ 0 w 6"/>
                    <a:gd name="T5" fmla="*/ 5 h 23"/>
                    <a:gd name="T6" fmla="*/ 0 w 6"/>
                    <a:gd name="T7" fmla="*/ 23 h 23"/>
                    <a:gd name="T8" fmla="*/ 0 w 6"/>
                    <a:gd name="T9" fmla="*/ 23 h 23"/>
                    <a:gd name="T10" fmla="*/ 0 w 6"/>
                    <a:gd name="T11" fmla="*/ 23 h 23"/>
                    <a:gd name="T12" fmla="*/ 0 w 6"/>
                    <a:gd name="T13" fmla="*/ 23 h 23"/>
                    <a:gd name="T14" fmla="*/ 6 w 6"/>
                    <a:gd name="T15" fmla="*/ 23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3">
                      <a:moveTo>
                        <a:pt x="6" y="23"/>
                      </a:move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2" name="Freeform 72"/>
                <p:cNvSpPr>
                  <a:spLocks/>
                </p:cNvSpPr>
                <p:nvPr/>
              </p:nvSpPr>
              <p:spPr bwMode="auto">
                <a:xfrm>
                  <a:off x="581" y="910"/>
                  <a:ext cx="12" cy="30"/>
                </a:xfrm>
                <a:custGeom>
                  <a:avLst/>
                  <a:gdLst>
                    <a:gd name="T0" fmla="*/ 6 w 12"/>
                    <a:gd name="T1" fmla="*/ 0 h 30"/>
                    <a:gd name="T2" fmla="*/ 0 w 12"/>
                    <a:gd name="T3" fmla="*/ 12 h 30"/>
                    <a:gd name="T4" fmla="*/ 6 w 12"/>
                    <a:gd name="T5" fmla="*/ 24 h 30"/>
                    <a:gd name="T6" fmla="*/ 6 w 12"/>
                    <a:gd name="T7" fmla="*/ 24 h 30"/>
                    <a:gd name="T8" fmla="*/ 6 w 12"/>
                    <a:gd name="T9" fmla="*/ 30 h 30"/>
                    <a:gd name="T10" fmla="*/ 6 w 12"/>
                    <a:gd name="T11" fmla="*/ 30 h 30"/>
                    <a:gd name="T12" fmla="*/ 6 w 12"/>
                    <a:gd name="T13" fmla="*/ 30 h 30"/>
                    <a:gd name="T14" fmla="*/ 6 w 12"/>
                    <a:gd name="T15" fmla="*/ 30 h 30"/>
                    <a:gd name="T16" fmla="*/ 12 w 12"/>
                    <a:gd name="T17" fmla="*/ 24 h 30"/>
                    <a:gd name="T18" fmla="*/ 12 w 12"/>
                    <a:gd name="T19" fmla="*/ 24 h 30"/>
                    <a:gd name="T20" fmla="*/ 12 w 12"/>
                    <a:gd name="T21" fmla="*/ 24 h 30"/>
                    <a:gd name="T22" fmla="*/ 12 w 12"/>
                    <a:gd name="T23" fmla="*/ 12 h 30"/>
                    <a:gd name="T24" fmla="*/ 12 w 12"/>
                    <a:gd name="T25" fmla="*/ 0 h 30"/>
                    <a:gd name="T26" fmla="*/ 6 w 12"/>
                    <a:gd name="T27" fmla="*/ 0 h 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30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3" name="Freeform 73"/>
                <p:cNvSpPr>
                  <a:spLocks/>
                </p:cNvSpPr>
                <p:nvPr/>
              </p:nvSpPr>
              <p:spPr bwMode="auto">
                <a:xfrm>
                  <a:off x="617" y="740"/>
                  <a:ext cx="54" cy="94"/>
                </a:xfrm>
                <a:custGeom>
                  <a:avLst/>
                  <a:gdLst>
                    <a:gd name="T0" fmla="*/ 54 w 54"/>
                    <a:gd name="T1" fmla="*/ 76 h 94"/>
                    <a:gd name="T2" fmla="*/ 54 w 54"/>
                    <a:gd name="T3" fmla="*/ 70 h 94"/>
                    <a:gd name="T4" fmla="*/ 42 w 54"/>
                    <a:gd name="T5" fmla="*/ 53 h 94"/>
                    <a:gd name="T6" fmla="*/ 30 w 54"/>
                    <a:gd name="T7" fmla="*/ 41 h 94"/>
                    <a:gd name="T8" fmla="*/ 24 w 54"/>
                    <a:gd name="T9" fmla="*/ 29 h 94"/>
                    <a:gd name="T10" fmla="*/ 24 w 54"/>
                    <a:gd name="T11" fmla="*/ 17 h 94"/>
                    <a:gd name="T12" fmla="*/ 18 w 54"/>
                    <a:gd name="T13" fmla="*/ 5 h 94"/>
                    <a:gd name="T14" fmla="*/ 18 w 54"/>
                    <a:gd name="T15" fmla="*/ 0 h 94"/>
                    <a:gd name="T16" fmla="*/ 12 w 54"/>
                    <a:gd name="T17" fmla="*/ 0 h 94"/>
                    <a:gd name="T18" fmla="*/ 12 w 54"/>
                    <a:gd name="T19" fmla="*/ 0 h 94"/>
                    <a:gd name="T20" fmla="*/ 6 w 54"/>
                    <a:gd name="T21" fmla="*/ 0 h 94"/>
                    <a:gd name="T22" fmla="*/ 6 w 54"/>
                    <a:gd name="T23" fmla="*/ 0 h 94"/>
                    <a:gd name="T24" fmla="*/ 6 w 54"/>
                    <a:gd name="T25" fmla="*/ 0 h 94"/>
                    <a:gd name="T26" fmla="*/ 0 w 54"/>
                    <a:gd name="T27" fmla="*/ 5 h 94"/>
                    <a:gd name="T28" fmla="*/ 6 w 54"/>
                    <a:gd name="T29" fmla="*/ 35 h 94"/>
                    <a:gd name="T30" fmla="*/ 12 w 54"/>
                    <a:gd name="T31" fmla="*/ 47 h 94"/>
                    <a:gd name="T32" fmla="*/ 18 w 54"/>
                    <a:gd name="T33" fmla="*/ 58 h 94"/>
                    <a:gd name="T34" fmla="*/ 30 w 54"/>
                    <a:gd name="T35" fmla="*/ 70 h 94"/>
                    <a:gd name="T36" fmla="*/ 42 w 54"/>
                    <a:gd name="T37" fmla="*/ 82 h 94"/>
                    <a:gd name="T38" fmla="*/ 54 w 54"/>
                    <a:gd name="T39" fmla="*/ 94 h 94"/>
                    <a:gd name="T40" fmla="*/ 54 w 54"/>
                    <a:gd name="T41" fmla="*/ 88 h 94"/>
                    <a:gd name="T42" fmla="*/ 54 w 54"/>
                    <a:gd name="T43" fmla="*/ 82 h 94"/>
                    <a:gd name="T44" fmla="*/ 54 w 54"/>
                    <a:gd name="T45" fmla="*/ 76 h 94"/>
                    <a:gd name="T46" fmla="*/ 54 w 54"/>
                    <a:gd name="T47" fmla="*/ 76 h 94"/>
                    <a:gd name="T48" fmla="*/ 54 w 54"/>
                    <a:gd name="T49" fmla="*/ 94 h 94"/>
                    <a:gd name="T50" fmla="*/ 54 w 54"/>
                    <a:gd name="T51" fmla="*/ 94 h 94"/>
                    <a:gd name="T52" fmla="*/ 54 w 54"/>
                    <a:gd name="T53" fmla="*/ 88 h 94"/>
                    <a:gd name="T54" fmla="*/ 54 w 54"/>
                    <a:gd name="T55" fmla="*/ 82 h 94"/>
                    <a:gd name="T56" fmla="*/ 54 w 54"/>
                    <a:gd name="T57" fmla="*/ 76 h 94"/>
                    <a:gd name="T58" fmla="*/ 54 w 54"/>
                    <a:gd name="T59" fmla="*/ 76 h 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54" h="94">
                      <a:moveTo>
                        <a:pt x="54" y="76"/>
                      </a:moveTo>
                      <a:lnTo>
                        <a:pt x="54" y="70"/>
                      </a:lnTo>
                      <a:lnTo>
                        <a:pt x="42" y="53"/>
                      </a:lnTo>
                      <a:lnTo>
                        <a:pt x="30" y="41"/>
                      </a:lnTo>
                      <a:lnTo>
                        <a:pt x="24" y="29"/>
                      </a:lnTo>
                      <a:lnTo>
                        <a:pt x="24" y="17"/>
                      </a:lnTo>
                      <a:lnTo>
                        <a:pt x="18" y="5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6" y="35"/>
                      </a:lnTo>
                      <a:lnTo>
                        <a:pt x="12" y="47"/>
                      </a:lnTo>
                      <a:lnTo>
                        <a:pt x="18" y="58"/>
                      </a:lnTo>
                      <a:lnTo>
                        <a:pt x="30" y="70"/>
                      </a:lnTo>
                      <a:lnTo>
                        <a:pt x="42" y="82"/>
                      </a:lnTo>
                      <a:lnTo>
                        <a:pt x="54" y="94"/>
                      </a:lnTo>
                      <a:lnTo>
                        <a:pt x="54" y="88"/>
                      </a:lnTo>
                      <a:lnTo>
                        <a:pt x="54" y="82"/>
                      </a:lnTo>
                      <a:lnTo>
                        <a:pt x="54" y="76"/>
                      </a:lnTo>
                      <a:lnTo>
                        <a:pt x="54" y="94"/>
                      </a:lnTo>
                      <a:lnTo>
                        <a:pt x="54" y="88"/>
                      </a:lnTo>
                      <a:lnTo>
                        <a:pt x="54" y="82"/>
                      </a:lnTo>
                      <a:lnTo>
                        <a:pt x="54" y="76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4" name="Freeform 74"/>
                <p:cNvSpPr>
                  <a:spLocks/>
                </p:cNvSpPr>
                <p:nvPr/>
              </p:nvSpPr>
              <p:spPr bwMode="auto">
                <a:xfrm>
                  <a:off x="503" y="740"/>
                  <a:ext cx="54" cy="94"/>
                </a:xfrm>
                <a:custGeom>
                  <a:avLst/>
                  <a:gdLst>
                    <a:gd name="T0" fmla="*/ 0 w 54"/>
                    <a:gd name="T1" fmla="*/ 76 h 94"/>
                    <a:gd name="T2" fmla="*/ 0 w 54"/>
                    <a:gd name="T3" fmla="*/ 94 h 94"/>
                    <a:gd name="T4" fmla="*/ 0 w 54"/>
                    <a:gd name="T5" fmla="*/ 94 h 94"/>
                    <a:gd name="T6" fmla="*/ 0 w 54"/>
                    <a:gd name="T7" fmla="*/ 88 h 94"/>
                    <a:gd name="T8" fmla="*/ 0 w 54"/>
                    <a:gd name="T9" fmla="*/ 82 h 94"/>
                    <a:gd name="T10" fmla="*/ 0 w 54"/>
                    <a:gd name="T11" fmla="*/ 76 h 94"/>
                    <a:gd name="T12" fmla="*/ 0 w 54"/>
                    <a:gd name="T13" fmla="*/ 76 h 94"/>
                    <a:gd name="T14" fmla="*/ 0 w 54"/>
                    <a:gd name="T15" fmla="*/ 70 h 94"/>
                    <a:gd name="T16" fmla="*/ 12 w 54"/>
                    <a:gd name="T17" fmla="*/ 53 h 94"/>
                    <a:gd name="T18" fmla="*/ 24 w 54"/>
                    <a:gd name="T19" fmla="*/ 41 h 94"/>
                    <a:gd name="T20" fmla="*/ 30 w 54"/>
                    <a:gd name="T21" fmla="*/ 29 h 94"/>
                    <a:gd name="T22" fmla="*/ 36 w 54"/>
                    <a:gd name="T23" fmla="*/ 17 h 94"/>
                    <a:gd name="T24" fmla="*/ 36 w 54"/>
                    <a:gd name="T25" fmla="*/ 5 h 94"/>
                    <a:gd name="T26" fmla="*/ 42 w 54"/>
                    <a:gd name="T27" fmla="*/ 0 h 94"/>
                    <a:gd name="T28" fmla="*/ 42 w 54"/>
                    <a:gd name="T29" fmla="*/ 0 h 94"/>
                    <a:gd name="T30" fmla="*/ 48 w 54"/>
                    <a:gd name="T31" fmla="*/ 0 h 94"/>
                    <a:gd name="T32" fmla="*/ 48 w 54"/>
                    <a:gd name="T33" fmla="*/ 0 h 94"/>
                    <a:gd name="T34" fmla="*/ 54 w 54"/>
                    <a:gd name="T35" fmla="*/ 0 h 94"/>
                    <a:gd name="T36" fmla="*/ 54 w 54"/>
                    <a:gd name="T37" fmla="*/ 0 h 94"/>
                    <a:gd name="T38" fmla="*/ 54 w 54"/>
                    <a:gd name="T39" fmla="*/ 5 h 94"/>
                    <a:gd name="T40" fmla="*/ 54 w 54"/>
                    <a:gd name="T41" fmla="*/ 35 h 94"/>
                    <a:gd name="T42" fmla="*/ 48 w 54"/>
                    <a:gd name="T43" fmla="*/ 47 h 94"/>
                    <a:gd name="T44" fmla="*/ 42 w 54"/>
                    <a:gd name="T45" fmla="*/ 58 h 94"/>
                    <a:gd name="T46" fmla="*/ 24 w 54"/>
                    <a:gd name="T47" fmla="*/ 70 h 94"/>
                    <a:gd name="T48" fmla="*/ 12 w 54"/>
                    <a:gd name="T49" fmla="*/ 82 h 94"/>
                    <a:gd name="T50" fmla="*/ 0 w 54"/>
                    <a:gd name="T51" fmla="*/ 94 h 94"/>
                    <a:gd name="T52" fmla="*/ 0 w 54"/>
                    <a:gd name="T53" fmla="*/ 88 h 94"/>
                    <a:gd name="T54" fmla="*/ 0 w 54"/>
                    <a:gd name="T55" fmla="*/ 82 h 94"/>
                    <a:gd name="T56" fmla="*/ 0 w 54"/>
                    <a:gd name="T57" fmla="*/ 76 h 94"/>
                    <a:gd name="T58" fmla="*/ 0 w 54"/>
                    <a:gd name="T59" fmla="*/ 76 h 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54" h="94">
                      <a:moveTo>
                        <a:pt x="0" y="76"/>
                      </a:move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0" y="70"/>
                      </a:lnTo>
                      <a:lnTo>
                        <a:pt x="12" y="53"/>
                      </a:lnTo>
                      <a:lnTo>
                        <a:pt x="24" y="41"/>
                      </a:lnTo>
                      <a:lnTo>
                        <a:pt x="30" y="29"/>
                      </a:lnTo>
                      <a:lnTo>
                        <a:pt x="36" y="17"/>
                      </a:lnTo>
                      <a:lnTo>
                        <a:pt x="36" y="5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54" y="5"/>
                      </a:lnTo>
                      <a:lnTo>
                        <a:pt x="54" y="35"/>
                      </a:lnTo>
                      <a:lnTo>
                        <a:pt x="48" y="47"/>
                      </a:lnTo>
                      <a:lnTo>
                        <a:pt x="42" y="58"/>
                      </a:lnTo>
                      <a:lnTo>
                        <a:pt x="24" y="70"/>
                      </a:lnTo>
                      <a:lnTo>
                        <a:pt x="12" y="82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0" y="82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5" name="Freeform 75"/>
                <p:cNvSpPr>
                  <a:spLocks/>
                </p:cNvSpPr>
                <p:nvPr/>
              </p:nvSpPr>
              <p:spPr bwMode="auto">
                <a:xfrm>
                  <a:off x="390" y="704"/>
                  <a:ext cx="113" cy="130"/>
                </a:xfrm>
                <a:custGeom>
                  <a:avLst/>
                  <a:gdLst>
                    <a:gd name="T0" fmla="*/ 113 w 113"/>
                    <a:gd name="T1" fmla="*/ 112 h 130"/>
                    <a:gd name="T2" fmla="*/ 113 w 113"/>
                    <a:gd name="T3" fmla="*/ 106 h 130"/>
                    <a:gd name="T4" fmla="*/ 113 w 113"/>
                    <a:gd name="T5" fmla="*/ 106 h 130"/>
                    <a:gd name="T6" fmla="*/ 113 w 113"/>
                    <a:gd name="T7" fmla="*/ 112 h 130"/>
                    <a:gd name="T8" fmla="*/ 113 w 113"/>
                    <a:gd name="T9" fmla="*/ 130 h 130"/>
                    <a:gd name="T10" fmla="*/ 113 w 113"/>
                    <a:gd name="T11" fmla="*/ 130 h 130"/>
                    <a:gd name="T12" fmla="*/ 113 w 113"/>
                    <a:gd name="T13" fmla="*/ 130 h 130"/>
                    <a:gd name="T14" fmla="*/ 107 w 113"/>
                    <a:gd name="T15" fmla="*/ 130 h 130"/>
                    <a:gd name="T16" fmla="*/ 107 w 113"/>
                    <a:gd name="T17" fmla="*/ 130 h 130"/>
                    <a:gd name="T18" fmla="*/ 101 w 113"/>
                    <a:gd name="T19" fmla="*/ 124 h 130"/>
                    <a:gd name="T20" fmla="*/ 95 w 113"/>
                    <a:gd name="T21" fmla="*/ 124 h 130"/>
                    <a:gd name="T22" fmla="*/ 95 w 113"/>
                    <a:gd name="T23" fmla="*/ 124 h 130"/>
                    <a:gd name="T24" fmla="*/ 89 w 113"/>
                    <a:gd name="T25" fmla="*/ 124 h 130"/>
                    <a:gd name="T26" fmla="*/ 89 w 113"/>
                    <a:gd name="T27" fmla="*/ 124 h 130"/>
                    <a:gd name="T28" fmla="*/ 89 w 113"/>
                    <a:gd name="T29" fmla="*/ 124 h 130"/>
                    <a:gd name="T30" fmla="*/ 83 w 113"/>
                    <a:gd name="T31" fmla="*/ 118 h 130"/>
                    <a:gd name="T32" fmla="*/ 83 w 113"/>
                    <a:gd name="T33" fmla="*/ 112 h 130"/>
                    <a:gd name="T34" fmla="*/ 77 w 113"/>
                    <a:gd name="T35" fmla="*/ 94 h 130"/>
                    <a:gd name="T36" fmla="*/ 71 w 113"/>
                    <a:gd name="T37" fmla="*/ 77 h 130"/>
                    <a:gd name="T38" fmla="*/ 59 w 113"/>
                    <a:gd name="T39" fmla="*/ 65 h 130"/>
                    <a:gd name="T40" fmla="*/ 53 w 113"/>
                    <a:gd name="T41" fmla="*/ 53 h 130"/>
                    <a:gd name="T42" fmla="*/ 41 w 113"/>
                    <a:gd name="T43" fmla="*/ 47 h 130"/>
                    <a:gd name="T44" fmla="*/ 29 w 113"/>
                    <a:gd name="T45" fmla="*/ 36 h 130"/>
                    <a:gd name="T46" fmla="*/ 18 w 113"/>
                    <a:gd name="T47" fmla="*/ 30 h 130"/>
                    <a:gd name="T48" fmla="*/ 6 w 113"/>
                    <a:gd name="T49" fmla="*/ 24 h 130"/>
                    <a:gd name="T50" fmla="*/ 6 w 113"/>
                    <a:gd name="T51" fmla="*/ 24 h 130"/>
                    <a:gd name="T52" fmla="*/ 6 w 113"/>
                    <a:gd name="T53" fmla="*/ 24 h 130"/>
                    <a:gd name="T54" fmla="*/ 0 w 113"/>
                    <a:gd name="T55" fmla="*/ 18 h 130"/>
                    <a:gd name="T56" fmla="*/ 0 w 113"/>
                    <a:gd name="T57" fmla="*/ 36 h 130"/>
                    <a:gd name="T58" fmla="*/ 0 w 113"/>
                    <a:gd name="T59" fmla="*/ 30 h 130"/>
                    <a:gd name="T60" fmla="*/ 0 w 113"/>
                    <a:gd name="T61" fmla="*/ 30 h 130"/>
                    <a:gd name="T62" fmla="*/ 0 w 113"/>
                    <a:gd name="T63" fmla="*/ 30 h 130"/>
                    <a:gd name="T64" fmla="*/ 6 w 113"/>
                    <a:gd name="T65" fmla="*/ 24 h 130"/>
                    <a:gd name="T66" fmla="*/ 6 w 113"/>
                    <a:gd name="T67" fmla="*/ 24 h 130"/>
                    <a:gd name="T68" fmla="*/ 6 w 113"/>
                    <a:gd name="T69" fmla="*/ 24 h 130"/>
                    <a:gd name="T70" fmla="*/ 6 w 113"/>
                    <a:gd name="T71" fmla="*/ 24 h 130"/>
                    <a:gd name="T72" fmla="*/ 0 w 113"/>
                    <a:gd name="T73" fmla="*/ 24 h 130"/>
                    <a:gd name="T74" fmla="*/ 0 w 113"/>
                    <a:gd name="T75" fmla="*/ 18 h 130"/>
                    <a:gd name="T76" fmla="*/ 0 w 113"/>
                    <a:gd name="T77" fmla="*/ 0 h 130"/>
                    <a:gd name="T78" fmla="*/ 0 w 113"/>
                    <a:gd name="T79" fmla="*/ 0 h 130"/>
                    <a:gd name="T80" fmla="*/ 0 w 113"/>
                    <a:gd name="T81" fmla="*/ 0 h 130"/>
                    <a:gd name="T82" fmla="*/ 0 w 113"/>
                    <a:gd name="T83" fmla="*/ 6 h 130"/>
                    <a:gd name="T84" fmla="*/ 0 w 113"/>
                    <a:gd name="T85" fmla="*/ 6 h 130"/>
                    <a:gd name="T86" fmla="*/ 0 w 113"/>
                    <a:gd name="T87" fmla="*/ 12 h 130"/>
                    <a:gd name="T88" fmla="*/ 12 w 113"/>
                    <a:gd name="T89" fmla="*/ 18 h 130"/>
                    <a:gd name="T90" fmla="*/ 24 w 113"/>
                    <a:gd name="T91" fmla="*/ 24 h 130"/>
                    <a:gd name="T92" fmla="*/ 53 w 113"/>
                    <a:gd name="T93" fmla="*/ 41 h 130"/>
                    <a:gd name="T94" fmla="*/ 77 w 113"/>
                    <a:gd name="T95" fmla="*/ 59 h 130"/>
                    <a:gd name="T96" fmla="*/ 89 w 113"/>
                    <a:gd name="T97" fmla="*/ 71 h 130"/>
                    <a:gd name="T98" fmla="*/ 101 w 113"/>
                    <a:gd name="T99" fmla="*/ 83 h 130"/>
                    <a:gd name="T100" fmla="*/ 107 w 113"/>
                    <a:gd name="T101" fmla="*/ 94 h 130"/>
                    <a:gd name="T102" fmla="*/ 113 w 113"/>
                    <a:gd name="T103" fmla="*/ 100 h 130"/>
                    <a:gd name="T104" fmla="*/ 113 w 113"/>
                    <a:gd name="T105" fmla="*/ 106 h 130"/>
                    <a:gd name="T106" fmla="*/ 113 w 113"/>
                    <a:gd name="T107" fmla="*/ 106 h 130"/>
                    <a:gd name="T108" fmla="*/ 113 w 113"/>
                    <a:gd name="T109" fmla="*/ 112 h 13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13" h="130">
                      <a:moveTo>
                        <a:pt x="113" y="112"/>
                      </a:moveTo>
                      <a:lnTo>
                        <a:pt x="113" y="106"/>
                      </a:lnTo>
                      <a:lnTo>
                        <a:pt x="113" y="112"/>
                      </a:lnTo>
                      <a:lnTo>
                        <a:pt x="113" y="130"/>
                      </a:lnTo>
                      <a:lnTo>
                        <a:pt x="107" y="130"/>
                      </a:lnTo>
                      <a:lnTo>
                        <a:pt x="101" y="124"/>
                      </a:lnTo>
                      <a:lnTo>
                        <a:pt x="95" y="124"/>
                      </a:lnTo>
                      <a:lnTo>
                        <a:pt x="89" y="124"/>
                      </a:lnTo>
                      <a:lnTo>
                        <a:pt x="83" y="118"/>
                      </a:lnTo>
                      <a:lnTo>
                        <a:pt x="83" y="112"/>
                      </a:lnTo>
                      <a:lnTo>
                        <a:pt x="77" y="94"/>
                      </a:lnTo>
                      <a:lnTo>
                        <a:pt x="71" y="77"/>
                      </a:lnTo>
                      <a:lnTo>
                        <a:pt x="59" y="65"/>
                      </a:lnTo>
                      <a:lnTo>
                        <a:pt x="53" y="53"/>
                      </a:lnTo>
                      <a:lnTo>
                        <a:pt x="41" y="47"/>
                      </a:lnTo>
                      <a:lnTo>
                        <a:pt x="29" y="36"/>
                      </a:lnTo>
                      <a:lnTo>
                        <a:pt x="18" y="30"/>
                      </a:lnTo>
                      <a:lnTo>
                        <a:pt x="6" y="24"/>
                      </a:lnTo>
                      <a:lnTo>
                        <a:pt x="0" y="18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18"/>
                      </a:lnTo>
                      <a:lnTo>
                        <a:pt x="24" y="24"/>
                      </a:lnTo>
                      <a:lnTo>
                        <a:pt x="53" y="41"/>
                      </a:lnTo>
                      <a:lnTo>
                        <a:pt x="77" y="59"/>
                      </a:lnTo>
                      <a:lnTo>
                        <a:pt x="89" y="71"/>
                      </a:lnTo>
                      <a:lnTo>
                        <a:pt x="101" y="83"/>
                      </a:lnTo>
                      <a:lnTo>
                        <a:pt x="107" y="94"/>
                      </a:lnTo>
                      <a:lnTo>
                        <a:pt x="113" y="100"/>
                      </a:lnTo>
                      <a:lnTo>
                        <a:pt x="113" y="106"/>
                      </a:lnTo>
                      <a:lnTo>
                        <a:pt x="113" y="112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6" name="Freeform 76"/>
                <p:cNvSpPr>
                  <a:spLocks/>
                </p:cNvSpPr>
                <p:nvPr/>
              </p:nvSpPr>
              <p:spPr bwMode="auto">
                <a:xfrm>
                  <a:off x="390" y="846"/>
                  <a:ext cx="6" cy="29"/>
                </a:xfrm>
                <a:custGeom>
                  <a:avLst/>
                  <a:gdLst>
                    <a:gd name="T0" fmla="*/ 0 w 6"/>
                    <a:gd name="T1" fmla="*/ 0 h 29"/>
                    <a:gd name="T2" fmla="*/ 0 w 6"/>
                    <a:gd name="T3" fmla="*/ 23 h 29"/>
                    <a:gd name="T4" fmla="*/ 0 w 6"/>
                    <a:gd name="T5" fmla="*/ 29 h 29"/>
                    <a:gd name="T6" fmla="*/ 0 w 6"/>
                    <a:gd name="T7" fmla="*/ 29 h 29"/>
                    <a:gd name="T8" fmla="*/ 6 w 6"/>
                    <a:gd name="T9" fmla="*/ 23 h 29"/>
                    <a:gd name="T10" fmla="*/ 6 w 6"/>
                    <a:gd name="T11" fmla="*/ 23 h 29"/>
                    <a:gd name="T12" fmla="*/ 0 w 6"/>
                    <a:gd name="T13" fmla="*/ 5 h 29"/>
                    <a:gd name="T14" fmla="*/ 0 w 6"/>
                    <a:gd name="T15" fmla="*/ 0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9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6" y="23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7" name="Freeform 77"/>
                <p:cNvSpPr>
                  <a:spLocks/>
                </p:cNvSpPr>
                <p:nvPr/>
              </p:nvSpPr>
              <p:spPr bwMode="auto">
                <a:xfrm>
                  <a:off x="390" y="740"/>
                  <a:ext cx="1" cy="23"/>
                </a:xfrm>
                <a:custGeom>
                  <a:avLst/>
                  <a:gdLst>
                    <a:gd name="T0" fmla="*/ 0 w 1"/>
                    <a:gd name="T1" fmla="*/ 0 h 23"/>
                    <a:gd name="T2" fmla="*/ 0 w 1"/>
                    <a:gd name="T3" fmla="*/ 23 h 23"/>
                    <a:gd name="T4" fmla="*/ 0 w 1"/>
                    <a:gd name="T5" fmla="*/ 17 h 23"/>
                    <a:gd name="T6" fmla="*/ 0 w 1"/>
                    <a:gd name="T7" fmla="*/ 5 h 23"/>
                    <a:gd name="T8" fmla="*/ 0 w 1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2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8" name="Freeform 78"/>
                <p:cNvSpPr>
                  <a:spLocks/>
                </p:cNvSpPr>
                <p:nvPr/>
              </p:nvSpPr>
              <p:spPr bwMode="auto">
                <a:xfrm>
                  <a:off x="174" y="704"/>
                  <a:ext cx="216" cy="165"/>
                </a:xfrm>
                <a:custGeom>
                  <a:avLst/>
                  <a:gdLst>
                    <a:gd name="T0" fmla="*/ 216 w 216"/>
                    <a:gd name="T1" fmla="*/ 0 h 165"/>
                    <a:gd name="T2" fmla="*/ 210 w 216"/>
                    <a:gd name="T3" fmla="*/ 0 h 165"/>
                    <a:gd name="T4" fmla="*/ 210 w 216"/>
                    <a:gd name="T5" fmla="*/ 0 h 165"/>
                    <a:gd name="T6" fmla="*/ 210 w 216"/>
                    <a:gd name="T7" fmla="*/ 6 h 165"/>
                    <a:gd name="T8" fmla="*/ 210 w 216"/>
                    <a:gd name="T9" fmla="*/ 6 h 165"/>
                    <a:gd name="T10" fmla="*/ 210 w 216"/>
                    <a:gd name="T11" fmla="*/ 18 h 165"/>
                    <a:gd name="T12" fmla="*/ 210 w 216"/>
                    <a:gd name="T13" fmla="*/ 18 h 165"/>
                    <a:gd name="T14" fmla="*/ 216 w 216"/>
                    <a:gd name="T15" fmla="*/ 18 h 165"/>
                    <a:gd name="T16" fmla="*/ 216 w 216"/>
                    <a:gd name="T17" fmla="*/ 36 h 165"/>
                    <a:gd name="T18" fmla="*/ 216 w 216"/>
                    <a:gd name="T19" fmla="*/ 59 h 165"/>
                    <a:gd name="T20" fmla="*/ 216 w 216"/>
                    <a:gd name="T21" fmla="*/ 83 h 165"/>
                    <a:gd name="T22" fmla="*/ 210 w 216"/>
                    <a:gd name="T23" fmla="*/ 118 h 165"/>
                    <a:gd name="T24" fmla="*/ 216 w 216"/>
                    <a:gd name="T25" fmla="*/ 142 h 165"/>
                    <a:gd name="T26" fmla="*/ 216 w 216"/>
                    <a:gd name="T27" fmla="*/ 165 h 165"/>
                    <a:gd name="T28" fmla="*/ 210 w 216"/>
                    <a:gd name="T29" fmla="*/ 147 h 165"/>
                    <a:gd name="T30" fmla="*/ 204 w 216"/>
                    <a:gd name="T31" fmla="*/ 106 h 165"/>
                    <a:gd name="T32" fmla="*/ 210 w 216"/>
                    <a:gd name="T33" fmla="*/ 53 h 165"/>
                    <a:gd name="T34" fmla="*/ 210 w 216"/>
                    <a:gd name="T35" fmla="*/ 41 h 165"/>
                    <a:gd name="T36" fmla="*/ 204 w 216"/>
                    <a:gd name="T37" fmla="*/ 36 h 165"/>
                    <a:gd name="T38" fmla="*/ 180 w 216"/>
                    <a:gd name="T39" fmla="*/ 59 h 165"/>
                    <a:gd name="T40" fmla="*/ 120 w 216"/>
                    <a:gd name="T41" fmla="*/ 100 h 165"/>
                    <a:gd name="T42" fmla="*/ 96 w 216"/>
                    <a:gd name="T43" fmla="*/ 124 h 165"/>
                    <a:gd name="T44" fmla="*/ 90 w 216"/>
                    <a:gd name="T45" fmla="*/ 142 h 165"/>
                    <a:gd name="T46" fmla="*/ 90 w 216"/>
                    <a:gd name="T47" fmla="*/ 142 h 165"/>
                    <a:gd name="T48" fmla="*/ 90 w 216"/>
                    <a:gd name="T49" fmla="*/ 124 h 165"/>
                    <a:gd name="T50" fmla="*/ 150 w 216"/>
                    <a:gd name="T51" fmla="*/ 71 h 165"/>
                    <a:gd name="T52" fmla="*/ 198 w 216"/>
                    <a:gd name="T53" fmla="*/ 30 h 165"/>
                    <a:gd name="T54" fmla="*/ 198 w 216"/>
                    <a:gd name="T55" fmla="*/ 24 h 165"/>
                    <a:gd name="T56" fmla="*/ 198 w 216"/>
                    <a:gd name="T57" fmla="*/ 24 h 165"/>
                    <a:gd name="T58" fmla="*/ 180 w 216"/>
                    <a:gd name="T59" fmla="*/ 30 h 165"/>
                    <a:gd name="T60" fmla="*/ 138 w 216"/>
                    <a:gd name="T61" fmla="*/ 53 h 165"/>
                    <a:gd name="T62" fmla="*/ 60 w 216"/>
                    <a:gd name="T63" fmla="*/ 89 h 165"/>
                    <a:gd name="T64" fmla="*/ 42 w 216"/>
                    <a:gd name="T65" fmla="*/ 94 h 165"/>
                    <a:gd name="T66" fmla="*/ 24 w 216"/>
                    <a:gd name="T67" fmla="*/ 106 h 165"/>
                    <a:gd name="T68" fmla="*/ 12 w 216"/>
                    <a:gd name="T69" fmla="*/ 118 h 165"/>
                    <a:gd name="T70" fmla="*/ 6 w 216"/>
                    <a:gd name="T71" fmla="*/ 136 h 165"/>
                    <a:gd name="T72" fmla="*/ 0 w 216"/>
                    <a:gd name="T73" fmla="*/ 159 h 165"/>
                    <a:gd name="T74" fmla="*/ 0 w 216"/>
                    <a:gd name="T75" fmla="*/ 147 h 165"/>
                    <a:gd name="T76" fmla="*/ 6 w 216"/>
                    <a:gd name="T77" fmla="*/ 130 h 165"/>
                    <a:gd name="T78" fmla="*/ 12 w 216"/>
                    <a:gd name="T79" fmla="*/ 112 h 165"/>
                    <a:gd name="T80" fmla="*/ 24 w 216"/>
                    <a:gd name="T81" fmla="*/ 94 h 165"/>
                    <a:gd name="T82" fmla="*/ 48 w 216"/>
                    <a:gd name="T83" fmla="*/ 89 h 165"/>
                    <a:gd name="T84" fmla="*/ 72 w 216"/>
                    <a:gd name="T85" fmla="*/ 77 h 165"/>
                    <a:gd name="T86" fmla="*/ 210 w 216"/>
                    <a:gd name="T87" fmla="*/ 6 h 165"/>
                    <a:gd name="T88" fmla="*/ 210 w 216"/>
                    <a:gd name="T89" fmla="*/ 18 h 165"/>
                    <a:gd name="T90" fmla="*/ 210 w 216"/>
                    <a:gd name="T91" fmla="*/ 18 h 16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16" h="165">
                      <a:moveTo>
                        <a:pt x="216" y="18"/>
                      </a:moveTo>
                      <a:lnTo>
                        <a:pt x="216" y="0"/>
                      </a:lnTo>
                      <a:lnTo>
                        <a:pt x="210" y="0"/>
                      </a:lnTo>
                      <a:lnTo>
                        <a:pt x="210" y="6"/>
                      </a:lnTo>
                      <a:lnTo>
                        <a:pt x="210" y="12"/>
                      </a:lnTo>
                      <a:lnTo>
                        <a:pt x="210" y="18"/>
                      </a:lnTo>
                      <a:lnTo>
                        <a:pt x="216" y="18"/>
                      </a:lnTo>
                      <a:lnTo>
                        <a:pt x="216" y="36"/>
                      </a:lnTo>
                      <a:lnTo>
                        <a:pt x="216" y="59"/>
                      </a:lnTo>
                      <a:lnTo>
                        <a:pt x="216" y="71"/>
                      </a:lnTo>
                      <a:lnTo>
                        <a:pt x="216" y="83"/>
                      </a:lnTo>
                      <a:lnTo>
                        <a:pt x="210" y="100"/>
                      </a:lnTo>
                      <a:lnTo>
                        <a:pt x="210" y="118"/>
                      </a:lnTo>
                      <a:lnTo>
                        <a:pt x="216" y="130"/>
                      </a:lnTo>
                      <a:lnTo>
                        <a:pt x="216" y="142"/>
                      </a:lnTo>
                      <a:lnTo>
                        <a:pt x="216" y="165"/>
                      </a:lnTo>
                      <a:lnTo>
                        <a:pt x="210" y="159"/>
                      </a:lnTo>
                      <a:lnTo>
                        <a:pt x="210" y="147"/>
                      </a:lnTo>
                      <a:lnTo>
                        <a:pt x="210" y="130"/>
                      </a:lnTo>
                      <a:lnTo>
                        <a:pt x="204" y="106"/>
                      </a:lnTo>
                      <a:lnTo>
                        <a:pt x="204" y="89"/>
                      </a:lnTo>
                      <a:lnTo>
                        <a:pt x="210" y="53"/>
                      </a:lnTo>
                      <a:lnTo>
                        <a:pt x="210" y="47"/>
                      </a:lnTo>
                      <a:lnTo>
                        <a:pt x="210" y="41"/>
                      </a:lnTo>
                      <a:lnTo>
                        <a:pt x="204" y="41"/>
                      </a:lnTo>
                      <a:lnTo>
                        <a:pt x="204" y="36"/>
                      </a:lnTo>
                      <a:lnTo>
                        <a:pt x="180" y="59"/>
                      </a:lnTo>
                      <a:lnTo>
                        <a:pt x="150" y="83"/>
                      </a:lnTo>
                      <a:lnTo>
                        <a:pt x="120" y="100"/>
                      </a:lnTo>
                      <a:lnTo>
                        <a:pt x="108" y="112"/>
                      </a:lnTo>
                      <a:lnTo>
                        <a:pt x="96" y="124"/>
                      </a:lnTo>
                      <a:lnTo>
                        <a:pt x="96" y="142"/>
                      </a:lnTo>
                      <a:lnTo>
                        <a:pt x="90" y="142"/>
                      </a:lnTo>
                      <a:lnTo>
                        <a:pt x="90" y="136"/>
                      </a:lnTo>
                      <a:lnTo>
                        <a:pt x="90" y="124"/>
                      </a:lnTo>
                      <a:lnTo>
                        <a:pt x="120" y="100"/>
                      </a:lnTo>
                      <a:lnTo>
                        <a:pt x="150" y="71"/>
                      </a:lnTo>
                      <a:lnTo>
                        <a:pt x="198" y="36"/>
                      </a:lnTo>
                      <a:lnTo>
                        <a:pt x="198" y="30"/>
                      </a:lnTo>
                      <a:lnTo>
                        <a:pt x="198" y="24"/>
                      </a:lnTo>
                      <a:lnTo>
                        <a:pt x="192" y="30"/>
                      </a:lnTo>
                      <a:lnTo>
                        <a:pt x="180" y="30"/>
                      </a:lnTo>
                      <a:lnTo>
                        <a:pt x="174" y="36"/>
                      </a:lnTo>
                      <a:lnTo>
                        <a:pt x="138" y="53"/>
                      </a:lnTo>
                      <a:lnTo>
                        <a:pt x="84" y="83"/>
                      </a:lnTo>
                      <a:lnTo>
                        <a:pt x="60" y="89"/>
                      </a:lnTo>
                      <a:lnTo>
                        <a:pt x="48" y="94"/>
                      </a:lnTo>
                      <a:lnTo>
                        <a:pt x="42" y="94"/>
                      </a:lnTo>
                      <a:lnTo>
                        <a:pt x="36" y="100"/>
                      </a:lnTo>
                      <a:lnTo>
                        <a:pt x="24" y="106"/>
                      </a:lnTo>
                      <a:lnTo>
                        <a:pt x="18" y="112"/>
                      </a:lnTo>
                      <a:lnTo>
                        <a:pt x="12" y="118"/>
                      </a:lnTo>
                      <a:lnTo>
                        <a:pt x="6" y="130"/>
                      </a:lnTo>
                      <a:lnTo>
                        <a:pt x="6" y="136"/>
                      </a:lnTo>
                      <a:lnTo>
                        <a:pt x="6" y="142"/>
                      </a:lnTo>
                      <a:lnTo>
                        <a:pt x="0" y="159"/>
                      </a:lnTo>
                      <a:lnTo>
                        <a:pt x="0" y="153"/>
                      </a:lnTo>
                      <a:lnTo>
                        <a:pt x="0" y="147"/>
                      </a:lnTo>
                      <a:lnTo>
                        <a:pt x="0" y="136"/>
                      </a:lnTo>
                      <a:lnTo>
                        <a:pt x="6" y="130"/>
                      </a:lnTo>
                      <a:lnTo>
                        <a:pt x="6" y="118"/>
                      </a:lnTo>
                      <a:lnTo>
                        <a:pt x="12" y="112"/>
                      </a:lnTo>
                      <a:lnTo>
                        <a:pt x="18" y="100"/>
                      </a:lnTo>
                      <a:lnTo>
                        <a:pt x="24" y="94"/>
                      </a:lnTo>
                      <a:lnTo>
                        <a:pt x="36" y="89"/>
                      </a:lnTo>
                      <a:lnTo>
                        <a:pt x="48" y="89"/>
                      </a:lnTo>
                      <a:lnTo>
                        <a:pt x="60" y="83"/>
                      </a:lnTo>
                      <a:lnTo>
                        <a:pt x="72" y="77"/>
                      </a:lnTo>
                      <a:lnTo>
                        <a:pt x="84" y="71"/>
                      </a:lnTo>
                      <a:lnTo>
                        <a:pt x="210" y="6"/>
                      </a:lnTo>
                      <a:lnTo>
                        <a:pt x="210" y="12"/>
                      </a:lnTo>
                      <a:lnTo>
                        <a:pt x="210" y="18"/>
                      </a:lnTo>
                      <a:lnTo>
                        <a:pt x="216" y="18"/>
                      </a:lnTo>
                      <a:close/>
                    </a:path>
                  </a:pathLst>
                </a:custGeom>
                <a:solidFill>
                  <a:srgbClr val="BF8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89" name="Freeform 79"/>
                <p:cNvSpPr>
                  <a:spLocks/>
                </p:cNvSpPr>
                <p:nvPr/>
              </p:nvSpPr>
              <p:spPr bwMode="auto">
                <a:xfrm>
                  <a:off x="581" y="910"/>
                  <a:ext cx="12" cy="30"/>
                </a:xfrm>
                <a:custGeom>
                  <a:avLst/>
                  <a:gdLst>
                    <a:gd name="T0" fmla="*/ 6 w 12"/>
                    <a:gd name="T1" fmla="*/ 0 h 30"/>
                    <a:gd name="T2" fmla="*/ 0 w 12"/>
                    <a:gd name="T3" fmla="*/ 12 h 30"/>
                    <a:gd name="T4" fmla="*/ 6 w 12"/>
                    <a:gd name="T5" fmla="*/ 24 h 30"/>
                    <a:gd name="T6" fmla="*/ 6 w 12"/>
                    <a:gd name="T7" fmla="*/ 24 h 30"/>
                    <a:gd name="T8" fmla="*/ 6 w 12"/>
                    <a:gd name="T9" fmla="*/ 30 h 30"/>
                    <a:gd name="T10" fmla="*/ 6 w 12"/>
                    <a:gd name="T11" fmla="*/ 30 h 30"/>
                    <a:gd name="T12" fmla="*/ 6 w 12"/>
                    <a:gd name="T13" fmla="*/ 30 h 30"/>
                    <a:gd name="T14" fmla="*/ 6 w 12"/>
                    <a:gd name="T15" fmla="*/ 30 h 30"/>
                    <a:gd name="T16" fmla="*/ 12 w 12"/>
                    <a:gd name="T17" fmla="*/ 24 h 30"/>
                    <a:gd name="T18" fmla="*/ 12 w 12"/>
                    <a:gd name="T19" fmla="*/ 24 h 30"/>
                    <a:gd name="T20" fmla="*/ 12 w 12"/>
                    <a:gd name="T21" fmla="*/ 24 h 30"/>
                    <a:gd name="T22" fmla="*/ 12 w 12"/>
                    <a:gd name="T23" fmla="*/ 12 h 30"/>
                    <a:gd name="T24" fmla="*/ 12 w 12"/>
                    <a:gd name="T25" fmla="*/ 0 h 30"/>
                    <a:gd name="T26" fmla="*/ 6 w 12"/>
                    <a:gd name="T27" fmla="*/ 0 h 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30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0" name="Freeform 80"/>
                <p:cNvSpPr>
                  <a:spLocks/>
                </p:cNvSpPr>
                <p:nvPr/>
              </p:nvSpPr>
              <p:spPr bwMode="auto">
                <a:xfrm>
                  <a:off x="779" y="710"/>
                  <a:ext cx="221" cy="159"/>
                </a:xfrm>
                <a:custGeom>
                  <a:avLst/>
                  <a:gdLst>
                    <a:gd name="T0" fmla="*/ 6 w 221"/>
                    <a:gd name="T1" fmla="*/ 18 h 159"/>
                    <a:gd name="T2" fmla="*/ 6 w 221"/>
                    <a:gd name="T3" fmla="*/ 24 h 159"/>
                    <a:gd name="T4" fmla="*/ 12 w 221"/>
                    <a:gd name="T5" fmla="*/ 30 h 159"/>
                    <a:gd name="T6" fmla="*/ 6 w 221"/>
                    <a:gd name="T7" fmla="*/ 47 h 159"/>
                    <a:gd name="T8" fmla="*/ 12 w 221"/>
                    <a:gd name="T9" fmla="*/ 77 h 159"/>
                    <a:gd name="T10" fmla="*/ 12 w 221"/>
                    <a:gd name="T11" fmla="*/ 112 h 159"/>
                    <a:gd name="T12" fmla="*/ 6 w 221"/>
                    <a:gd name="T13" fmla="*/ 141 h 159"/>
                    <a:gd name="T14" fmla="*/ 6 w 221"/>
                    <a:gd name="T15" fmla="*/ 159 h 159"/>
                    <a:gd name="T16" fmla="*/ 6 w 221"/>
                    <a:gd name="T17" fmla="*/ 159 h 159"/>
                    <a:gd name="T18" fmla="*/ 12 w 221"/>
                    <a:gd name="T19" fmla="*/ 153 h 159"/>
                    <a:gd name="T20" fmla="*/ 18 w 221"/>
                    <a:gd name="T21" fmla="*/ 118 h 159"/>
                    <a:gd name="T22" fmla="*/ 18 w 221"/>
                    <a:gd name="T23" fmla="*/ 83 h 159"/>
                    <a:gd name="T24" fmla="*/ 18 w 221"/>
                    <a:gd name="T25" fmla="*/ 41 h 159"/>
                    <a:gd name="T26" fmla="*/ 18 w 221"/>
                    <a:gd name="T27" fmla="*/ 35 h 159"/>
                    <a:gd name="T28" fmla="*/ 18 w 221"/>
                    <a:gd name="T29" fmla="*/ 30 h 159"/>
                    <a:gd name="T30" fmla="*/ 72 w 221"/>
                    <a:gd name="T31" fmla="*/ 77 h 159"/>
                    <a:gd name="T32" fmla="*/ 114 w 221"/>
                    <a:gd name="T33" fmla="*/ 106 h 159"/>
                    <a:gd name="T34" fmla="*/ 132 w 221"/>
                    <a:gd name="T35" fmla="*/ 136 h 159"/>
                    <a:gd name="T36" fmla="*/ 132 w 221"/>
                    <a:gd name="T37" fmla="*/ 136 h 159"/>
                    <a:gd name="T38" fmla="*/ 132 w 221"/>
                    <a:gd name="T39" fmla="*/ 118 h 159"/>
                    <a:gd name="T40" fmla="*/ 78 w 221"/>
                    <a:gd name="T41" fmla="*/ 65 h 159"/>
                    <a:gd name="T42" fmla="*/ 24 w 221"/>
                    <a:gd name="T43" fmla="*/ 24 h 159"/>
                    <a:gd name="T44" fmla="*/ 24 w 221"/>
                    <a:gd name="T45" fmla="*/ 18 h 159"/>
                    <a:gd name="T46" fmla="*/ 30 w 221"/>
                    <a:gd name="T47" fmla="*/ 18 h 159"/>
                    <a:gd name="T48" fmla="*/ 42 w 221"/>
                    <a:gd name="T49" fmla="*/ 24 h 159"/>
                    <a:gd name="T50" fmla="*/ 84 w 221"/>
                    <a:gd name="T51" fmla="*/ 47 h 159"/>
                    <a:gd name="T52" fmla="*/ 168 w 221"/>
                    <a:gd name="T53" fmla="*/ 83 h 159"/>
                    <a:gd name="T54" fmla="*/ 186 w 221"/>
                    <a:gd name="T55" fmla="*/ 88 h 159"/>
                    <a:gd name="T56" fmla="*/ 198 w 221"/>
                    <a:gd name="T57" fmla="*/ 100 h 159"/>
                    <a:gd name="T58" fmla="*/ 210 w 221"/>
                    <a:gd name="T59" fmla="*/ 112 h 159"/>
                    <a:gd name="T60" fmla="*/ 221 w 221"/>
                    <a:gd name="T61" fmla="*/ 130 h 159"/>
                    <a:gd name="T62" fmla="*/ 221 w 221"/>
                    <a:gd name="T63" fmla="*/ 153 h 159"/>
                    <a:gd name="T64" fmla="*/ 221 w 221"/>
                    <a:gd name="T65" fmla="*/ 141 h 159"/>
                    <a:gd name="T66" fmla="*/ 221 w 221"/>
                    <a:gd name="T67" fmla="*/ 124 h 159"/>
                    <a:gd name="T68" fmla="*/ 210 w 221"/>
                    <a:gd name="T69" fmla="*/ 106 h 159"/>
                    <a:gd name="T70" fmla="*/ 198 w 221"/>
                    <a:gd name="T71" fmla="*/ 88 h 159"/>
                    <a:gd name="T72" fmla="*/ 180 w 221"/>
                    <a:gd name="T73" fmla="*/ 83 h 159"/>
                    <a:gd name="T74" fmla="*/ 156 w 221"/>
                    <a:gd name="T75" fmla="*/ 71 h 159"/>
                    <a:gd name="T76" fmla="*/ 18 w 221"/>
                    <a:gd name="T77" fmla="*/ 0 h 159"/>
                    <a:gd name="T78" fmla="*/ 18 w 221"/>
                    <a:gd name="T79" fmla="*/ 12 h 159"/>
                    <a:gd name="T80" fmla="*/ 12 w 221"/>
                    <a:gd name="T81" fmla="*/ 12 h 159"/>
                    <a:gd name="T82" fmla="*/ 6 w 221"/>
                    <a:gd name="T83" fmla="*/ 18 h 159"/>
                    <a:gd name="T84" fmla="*/ 0 w 221"/>
                    <a:gd name="T85" fmla="*/ 18 h 1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1" h="159">
                      <a:moveTo>
                        <a:pt x="0" y="18"/>
                      </a:move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30"/>
                      </a:lnTo>
                      <a:lnTo>
                        <a:pt x="6" y="35"/>
                      </a:lnTo>
                      <a:lnTo>
                        <a:pt x="6" y="47"/>
                      </a:lnTo>
                      <a:lnTo>
                        <a:pt x="12" y="65"/>
                      </a:lnTo>
                      <a:lnTo>
                        <a:pt x="12" y="77"/>
                      </a:lnTo>
                      <a:lnTo>
                        <a:pt x="12" y="94"/>
                      </a:lnTo>
                      <a:lnTo>
                        <a:pt x="12" y="112"/>
                      </a:lnTo>
                      <a:lnTo>
                        <a:pt x="12" y="124"/>
                      </a:lnTo>
                      <a:lnTo>
                        <a:pt x="6" y="141"/>
                      </a:lnTo>
                      <a:lnTo>
                        <a:pt x="6" y="159"/>
                      </a:lnTo>
                      <a:lnTo>
                        <a:pt x="12" y="159"/>
                      </a:lnTo>
                      <a:lnTo>
                        <a:pt x="12" y="153"/>
                      </a:lnTo>
                      <a:lnTo>
                        <a:pt x="12" y="141"/>
                      </a:lnTo>
                      <a:lnTo>
                        <a:pt x="18" y="118"/>
                      </a:lnTo>
                      <a:lnTo>
                        <a:pt x="18" y="100"/>
                      </a:lnTo>
                      <a:lnTo>
                        <a:pt x="18" y="83"/>
                      </a:lnTo>
                      <a:lnTo>
                        <a:pt x="18" y="47"/>
                      </a:lnTo>
                      <a:lnTo>
                        <a:pt x="18" y="41"/>
                      </a:lnTo>
                      <a:lnTo>
                        <a:pt x="18" y="35"/>
                      </a:lnTo>
                      <a:lnTo>
                        <a:pt x="18" y="30"/>
                      </a:lnTo>
                      <a:lnTo>
                        <a:pt x="48" y="53"/>
                      </a:lnTo>
                      <a:lnTo>
                        <a:pt x="72" y="77"/>
                      </a:lnTo>
                      <a:lnTo>
                        <a:pt x="102" y="94"/>
                      </a:lnTo>
                      <a:lnTo>
                        <a:pt x="114" y="106"/>
                      </a:lnTo>
                      <a:lnTo>
                        <a:pt x="132" y="118"/>
                      </a:lnTo>
                      <a:lnTo>
                        <a:pt x="132" y="136"/>
                      </a:lnTo>
                      <a:lnTo>
                        <a:pt x="132" y="130"/>
                      </a:lnTo>
                      <a:lnTo>
                        <a:pt x="132" y="118"/>
                      </a:lnTo>
                      <a:lnTo>
                        <a:pt x="108" y="94"/>
                      </a:lnTo>
                      <a:lnTo>
                        <a:pt x="78" y="65"/>
                      </a:lnTo>
                      <a:lnTo>
                        <a:pt x="30" y="30"/>
                      </a:lnTo>
                      <a:lnTo>
                        <a:pt x="24" y="24"/>
                      </a:lnTo>
                      <a:lnTo>
                        <a:pt x="24" y="18"/>
                      </a:lnTo>
                      <a:lnTo>
                        <a:pt x="30" y="18"/>
                      </a:lnTo>
                      <a:lnTo>
                        <a:pt x="36" y="24"/>
                      </a:lnTo>
                      <a:lnTo>
                        <a:pt x="42" y="24"/>
                      </a:lnTo>
                      <a:lnTo>
                        <a:pt x="54" y="30"/>
                      </a:lnTo>
                      <a:lnTo>
                        <a:pt x="84" y="47"/>
                      </a:lnTo>
                      <a:lnTo>
                        <a:pt x="138" y="77"/>
                      </a:lnTo>
                      <a:lnTo>
                        <a:pt x="168" y="83"/>
                      </a:lnTo>
                      <a:lnTo>
                        <a:pt x="180" y="88"/>
                      </a:lnTo>
                      <a:lnTo>
                        <a:pt x="186" y="88"/>
                      </a:lnTo>
                      <a:lnTo>
                        <a:pt x="186" y="94"/>
                      </a:lnTo>
                      <a:lnTo>
                        <a:pt x="198" y="100"/>
                      </a:lnTo>
                      <a:lnTo>
                        <a:pt x="204" y="106"/>
                      </a:lnTo>
                      <a:lnTo>
                        <a:pt x="210" y="112"/>
                      </a:lnTo>
                      <a:lnTo>
                        <a:pt x="215" y="124"/>
                      </a:lnTo>
                      <a:lnTo>
                        <a:pt x="221" y="130"/>
                      </a:lnTo>
                      <a:lnTo>
                        <a:pt x="221" y="136"/>
                      </a:lnTo>
                      <a:lnTo>
                        <a:pt x="221" y="153"/>
                      </a:lnTo>
                      <a:lnTo>
                        <a:pt x="221" y="147"/>
                      </a:lnTo>
                      <a:lnTo>
                        <a:pt x="221" y="141"/>
                      </a:lnTo>
                      <a:lnTo>
                        <a:pt x="221" y="130"/>
                      </a:lnTo>
                      <a:lnTo>
                        <a:pt x="221" y="124"/>
                      </a:lnTo>
                      <a:lnTo>
                        <a:pt x="215" y="112"/>
                      </a:lnTo>
                      <a:lnTo>
                        <a:pt x="210" y="106"/>
                      </a:lnTo>
                      <a:lnTo>
                        <a:pt x="204" y="94"/>
                      </a:lnTo>
                      <a:lnTo>
                        <a:pt x="198" y="88"/>
                      </a:lnTo>
                      <a:lnTo>
                        <a:pt x="192" y="83"/>
                      </a:lnTo>
                      <a:lnTo>
                        <a:pt x="180" y="83"/>
                      </a:lnTo>
                      <a:lnTo>
                        <a:pt x="168" y="77"/>
                      </a:lnTo>
                      <a:lnTo>
                        <a:pt x="156" y="71"/>
                      </a:lnTo>
                      <a:lnTo>
                        <a:pt x="144" y="65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1" name="Freeform 81"/>
                <p:cNvSpPr>
                  <a:spLocks/>
                </p:cNvSpPr>
                <p:nvPr/>
              </p:nvSpPr>
              <p:spPr bwMode="auto">
                <a:xfrm>
                  <a:off x="671" y="704"/>
                  <a:ext cx="126" cy="130"/>
                </a:xfrm>
                <a:custGeom>
                  <a:avLst/>
                  <a:gdLst>
                    <a:gd name="T0" fmla="*/ 0 w 126"/>
                    <a:gd name="T1" fmla="*/ 130 h 130"/>
                    <a:gd name="T2" fmla="*/ 0 w 126"/>
                    <a:gd name="T3" fmla="*/ 124 h 130"/>
                    <a:gd name="T4" fmla="*/ 0 w 126"/>
                    <a:gd name="T5" fmla="*/ 118 h 130"/>
                    <a:gd name="T6" fmla="*/ 0 w 126"/>
                    <a:gd name="T7" fmla="*/ 112 h 130"/>
                    <a:gd name="T8" fmla="*/ 6 w 126"/>
                    <a:gd name="T9" fmla="*/ 106 h 130"/>
                    <a:gd name="T10" fmla="*/ 6 w 126"/>
                    <a:gd name="T11" fmla="*/ 106 h 130"/>
                    <a:gd name="T12" fmla="*/ 6 w 126"/>
                    <a:gd name="T13" fmla="*/ 100 h 130"/>
                    <a:gd name="T14" fmla="*/ 6 w 126"/>
                    <a:gd name="T15" fmla="*/ 94 h 130"/>
                    <a:gd name="T16" fmla="*/ 12 w 126"/>
                    <a:gd name="T17" fmla="*/ 83 h 130"/>
                    <a:gd name="T18" fmla="*/ 24 w 126"/>
                    <a:gd name="T19" fmla="*/ 71 h 130"/>
                    <a:gd name="T20" fmla="*/ 42 w 126"/>
                    <a:gd name="T21" fmla="*/ 59 h 130"/>
                    <a:gd name="T22" fmla="*/ 66 w 126"/>
                    <a:gd name="T23" fmla="*/ 41 h 130"/>
                    <a:gd name="T24" fmla="*/ 90 w 126"/>
                    <a:gd name="T25" fmla="*/ 24 h 130"/>
                    <a:gd name="T26" fmla="*/ 102 w 126"/>
                    <a:gd name="T27" fmla="*/ 18 h 130"/>
                    <a:gd name="T28" fmla="*/ 114 w 126"/>
                    <a:gd name="T29" fmla="*/ 12 h 130"/>
                    <a:gd name="T30" fmla="*/ 120 w 126"/>
                    <a:gd name="T31" fmla="*/ 6 h 130"/>
                    <a:gd name="T32" fmla="*/ 120 w 126"/>
                    <a:gd name="T33" fmla="*/ 6 h 130"/>
                    <a:gd name="T34" fmla="*/ 114 w 126"/>
                    <a:gd name="T35" fmla="*/ 0 h 130"/>
                    <a:gd name="T36" fmla="*/ 120 w 126"/>
                    <a:gd name="T37" fmla="*/ 0 h 130"/>
                    <a:gd name="T38" fmla="*/ 120 w 126"/>
                    <a:gd name="T39" fmla="*/ 0 h 130"/>
                    <a:gd name="T40" fmla="*/ 120 w 126"/>
                    <a:gd name="T41" fmla="*/ 0 h 130"/>
                    <a:gd name="T42" fmla="*/ 126 w 126"/>
                    <a:gd name="T43" fmla="*/ 0 h 130"/>
                    <a:gd name="T44" fmla="*/ 120 w 126"/>
                    <a:gd name="T45" fmla="*/ 0 h 130"/>
                    <a:gd name="T46" fmla="*/ 120 w 126"/>
                    <a:gd name="T47" fmla="*/ 0 h 130"/>
                    <a:gd name="T48" fmla="*/ 120 w 126"/>
                    <a:gd name="T49" fmla="*/ 6 h 130"/>
                    <a:gd name="T50" fmla="*/ 120 w 126"/>
                    <a:gd name="T51" fmla="*/ 6 h 130"/>
                    <a:gd name="T52" fmla="*/ 126 w 126"/>
                    <a:gd name="T53" fmla="*/ 12 h 130"/>
                    <a:gd name="T54" fmla="*/ 126 w 126"/>
                    <a:gd name="T55" fmla="*/ 18 h 130"/>
                    <a:gd name="T56" fmla="*/ 126 w 126"/>
                    <a:gd name="T57" fmla="*/ 18 h 130"/>
                    <a:gd name="T58" fmla="*/ 120 w 126"/>
                    <a:gd name="T59" fmla="*/ 18 h 130"/>
                    <a:gd name="T60" fmla="*/ 120 w 126"/>
                    <a:gd name="T61" fmla="*/ 18 h 130"/>
                    <a:gd name="T62" fmla="*/ 114 w 126"/>
                    <a:gd name="T63" fmla="*/ 24 h 130"/>
                    <a:gd name="T64" fmla="*/ 114 w 126"/>
                    <a:gd name="T65" fmla="*/ 24 h 130"/>
                    <a:gd name="T66" fmla="*/ 108 w 126"/>
                    <a:gd name="T67" fmla="*/ 24 h 130"/>
                    <a:gd name="T68" fmla="*/ 96 w 126"/>
                    <a:gd name="T69" fmla="*/ 30 h 130"/>
                    <a:gd name="T70" fmla="*/ 84 w 126"/>
                    <a:gd name="T71" fmla="*/ 36 h 130"/>
                    <a:gd name="T72" fmla="*/ 78 w 126"/>
                    <a:gd name="T73" fmla="*/ 47 h 130"/>
                    <a:gd name="T74" fmla="*/ 66 w 126"/>
                    <a:gd name="T75" fmla="*/ 53 h 130"/>
                    <a:gd name="T76" fmla="*/ 54 w 126"/>
                    <a:gd name="T77" fmla="*/ 65 h 130"/>
                    <a:gd name="T78" fmla="*/ 48 w 126"/>
                    <a:gd name="T79" fmla="*/ 77 h 130"/>
                    <a:gd name="T80" fmla="*/ 42 w 126"/>
                    <a:gd name="T81" fmla="*/ 94 h 130"/>
                    <a:gd name="T82" fmla="*/ 36 w 126"/>
                    <a:gd name="T83" fmla="*/ 112 h 130"/>
                    <a:gd name="T84" fmla="*/ 30 w 126"/>
                    <a:gd name="T85" fmla="*/ 118 h 130"/>
                    <a:gd name="T86" fmla="*/ 30 w 126"/>
                    <a:gd name="T87" fmla="*/ 124 h 130"/>
                    <a:gd name="T88" fmla="*/ 24 w 126"/>
                    <a:gd name="T89" fmla="*/ 124 h 130"/>
                    <a:gd name="T90" fmla="*/ 24 w 126"/>
                    <a:gd name="T91" fmla="*/ 124 h 130"/>
                    <a:gd name="T92" fmla="*/ 24 w 126"/>
                    <a:gd name="T93" fmla="*/ 124 h 130"/>
                    <a:gd name="T94" fmla="*/ 18 w 126"/>
                    <a:gd name="T95" fmla="*/ 124 h 130"/>
                    <a:gd name="T96" fmla="*/ 12 w 126"/>
                    <a:gd name="T97" fmla="*/ 124 h 130"/>
                    <a:gd name="T98" fmla="*/ 6 w 126"/>
                    <a:gd name="T99" fmla="*/ 130 h 130"/>
                    <a:gd name="T100" fmla="*/ 6 w 126"/>
                    <a:gd name="T101" fmla="*/ 130 h 130"/>
                    <a:gd name="T102" fmla="*/ 6 w 126"/>
                    <a:gd name="T103" fmla="*/ 130 h 130"/>
                    <a:gd name="T104" fmla="*/ 6 w 126"/>
                    <a:gd name="T105" fmla="*/ 130 h 130"/>
                    <a:gd name="T106" fmla="*/ 0 w 126"/>
                    <a:gd name="T107" fmla="*/ 130 h 1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26" h="130">
                      <a:moveTo>
                        <a:pt x="0" y="130"/>
                      </a:moveTo>
                      <a:lnTo>
                        <a:pt x="0" y="124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6" y="106"/>
                      </a:lnTo>
                      <a:lnTo>
                        <a:pt x="6" y="100"/>
                      </a:lnTo>
                      <a:lnTo>
                        <a:pt x="6" y="94"/>
                      </a:lnTo>
                      <a:lnTo>
                        <a:pt x="12" y="83"/>
                      </a:lnTo>
                      <a:lnTo>
                        <a:pt x="24" y="71"/>
                      </a:lnTo>
                      <a:lnTo>
                        <a:pt x="42" y="59"/>
                      </a:lnTo>
                      <a:lnTo>
                        <a:pt x="66" y="41"/>
                      </a:lnTo>
                      <a:lnTo>
                        <a:pt x="90" y="24"/>
                      </a:lnTo>
                      <a:lnTo>
                        <a:pt x="102" y="18"/>
                      </a:lnTo>
                      <a:lnTo>
                        <a:pt x="114" y="12"/>
                      </a:lnTo>
                      <a:lnTo>
                        <a:pt x="120" y="6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20" y="0"/>
                      </a:lnTo>
                      <a:lnTo>
                        <a:pt x="120" y="6"/>
                      </a:lnTo>
                      <a:lnTo>
                        <a:pt x="126" y="12"/>
                      </a:lnTo>
                      <a:lnTo>
                        <a:pt x="126" y="18"/>
                      </a:lnTo>
                      <a:lnTo>
                        <a:pt x="120" y="18"/>
                      </a:lnTo>
                      <a:lnTo>
                        <a:pt x="114" y="24"/>
                      </a:lnTo>
                      <a:lnTo>
                        <a:pt x="108" y="24"/>
                      </a:lnTo>
                      <a:lnTo>
                        <a:pt x="96" y="30"/>
                      </a:lnTo>
                      <a:lnTo>
                        <a:pt x="84" y="36"/>
                      </a:lnTo>
                      <a:lnTo>
                        <a:pt x="78" y="47"/>
                      </a:lnTo>
                      <a:lnTo>
                        <a:pt x="66" y="53"/>
                      </a:lnTo>
                      <a:lnTo>
                        <a:pt x="54" y="65"/>
                      </a:lnTo>
                      <a:lnTo>
                        <a:pt x="48" y="77"/>
                      </a:lnTo>
                      <a:lnTo>
                        <a:pt x="42" y="94"/>
                      </a:lnTo>
                      <a:lnTo>
                        <a:pt x="36" y="112"/>
                      </a:lnTo>
                      <a:lnTo>
                        <a:pt x="30" y="118"/>
                      </a:lnTo>
                      <a:lnTo>
                        <a:pt x="30" y="124"/>
                      </a:lnTo>
                      <a:lnTo>
                        <a:pt x="24" y="124"/>
                      </a:lnTo>
                      <a:lnTo>
                        <a:pt x="18" y="124"/>
                      </a:lnTo>
                      <a:lnTo>
                        <a:pt x="12" y="124"/>
                      </a:lnTo>
                      <a:lnTo>
                        <a:pt x="6" y="130"/>
                      </a:lnTo>
                      <a:lnTo>
                        <a:pt x="0" y="1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2" name="Freeform 82"/>
                <p:cNvSpPr>
                  <a:spLocks/>
                </p:cNvSpPr>
                <p:nvPr/>
              </p:nvSpPr>
              <p:spPr bwMode="auto">
                <a:xfrm>
                  <a:off x="617" y="740"/>
                  <a:ext cx="60" cy="94"/>
                </a:xfrm>
                <a:custGeom>
                  <a:avLst/>
                  <a:gdLst>
                    <a:gd name="T0" fmla="*/ 12 w 60"/>
                    <a:gd name="T1" fmla="*/ 0 h 94"/>
                    <a:gd name="T2" fmla="*/ 18 w 60"/>
                    <a:gd name="T3" fmla="*/ 0 h 94"/>
                    <a:gd name="T4" fmla="*/ 18 w 60"/>
                    <a:gd name="T5" fmla="*/ 5 h 94"/>
                    <a:gd name="T6" fmla="*/ 24 w 60"/>
                    <a:gd name="T7" fmla="*/ 17 h 94"/>
                    <a:gd name="T8" fmla="*/ 24 w 60"/>
                    <a:gd name="T9" fmla="*/ 29 h 94"/>
                    <a:gd name="T10" fmla="*/ 30 w 60"/>
                    <a:gd name="T11" fmla="*/ 41 h 94"/>
                    <a:gd name="T12" fmla="*/ 42 w 60"/>
                    <a:gd name="T13" fmla="*/ 53 h 94"/>
                    <a:gd name="T14" fmla="*/ 60 w 60"/>
                    <a:gd name="T15" fmla="*/ 70 h 94"/>
                    <a:gd name="T16" fmla="*/ 54 w 60"/>
                    <a:gd name="T17" fmla="*/ 76 h 94"/>
                    <a:gd name="T18" fmla="*/ 54 w 60"/>
                    <a:gd name="T19" fmla="*/ 82 h 94"/>
                    <a:gd name="T20" fmla="*/ 54 w 60"/>
                    <a:gd name="T21" fmla="*/ 88 h 94"/>
                    <a:gd name="T22" fmla="*/ 54 w 60"/>
                    <a:gd name="T23" fmla="*/ 94 h 94"/>
                    <a:gd name="T24" fmla="*/ 42 w 60"/>
                    <a:gd name="T25" fmla="*/ 82 h 94"/>
                    <a:gd name="T26" fmla="*/ 30 w 60"/>
                    <a:gd name="T27" fmla="*/ 70 h 94"/>
                    <a:gd name="T28" fmla="*/ 18 w 60"/>
                    <a:gd name="T29" fmla="*/ 58 h 94"/>
                    <a:gd name="T30" fmla="*/ 12 w 60"/>
                    <a:gd name="T31" fmla="*/ 47 h 94"/>
                    <a:gd name="T32" fmla="*/ 6 w 60"/>
                    <a:gd name="T33" fmla="*/ 35 h 94"/>
                    <a:gd name="T34" fmla="*/ 0 w 60"/>
                    <a:gd name="T35" fmla="*/ 5 h 94"/>
                    <a:gd name="T36" fmla="*/ 6 w 60"/>
                    <a:gd name="T37" fmla="*/ 0 h 94"/>
                    <a:gd name="T38" fmla="*/ 6 w 60"/>
                    <a:gd name="T39" fmla="*/ 0 h 94"/>
                    <a:gd name="T40" fmla="*/ 6 w 60"/>
                    <a:gd name="T41" fmla="*/ 0 h 94"/>
                    <a:gd name="T42" fmla="*/ 12 w 60"/>
                    <a:gd name="T43" fmla="*/ 0 h 94"/>
                    <a:gd name="T44" fmla="*/ 12 w 60"/>
                    <a:gd name="T45" fmla="*/ 0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0" h="94">
                      <a:moveTo>
                        <a:pt x="12" y="0"/>
                      </a:moveTo>
                      <a:lnTo>
                        <a:pt x="18" y="0"/>
                      </a:lnTo>
                      <a:lnTo>
                        <a:pt x="18" y="5"/>
                      </a:lnTo>
                      <a:lnTo>
                        <a:pt x="24" y="17"/>
                      </a:lnTo>
                      <a:lnTo>
                        <a:pt x="24" y="29"/>
                      </a:lnTo>
                      <a:lnTo>
                        <a:pt x="30" y="41"/>
                      </a:lnTo>
                      <a:lnTo>
                        <a:pt x="42" y="53"/>
                      </a:lnTo>
                      <a:lnTo>
                        <a:pt x="60" y="70"/>
                      </a:lnTo>
                      <a:lnTo>
                        <a:pt x="54" y="76"/>
                      </a:lnTo>
                      <a:lnTo>
                        <a:pt x="54" y="82"/>
                      </a:lnTo>
                      <a:lnTo>
                        <a:pt x="54" y="88"/>
                      </a:lnTo>
                      <a:lnTo>
                        <a:pt x="54" y="94"/>
                      </a:lnTo>
                      <a:lnTo>
                        <a:pt x="42" y="82"/>
                      </a:lnTo>
                      <a:lnTo>
                        <a:pt x="30" y="70"/>
                      </a:lnTo>
                      <a:lnTo>
                        <a:pt x="18" y="58"/>
                      </a:lnTo>
                      <a:lnTo>
                        <a:pt x="12" y="47"/>
                      </a:lnTo>
                      <a:lnTo>
                        <a:pt x="6" y="35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3" name="Freeform 83"/>
                <p:cNvSpPr>
                  <a:spLocks/>
                </p:cNvSpPr>
                <p:nvPr/>
              </p:nvSpPr>
              <p:spPr bwMode="auto">
                <a:xfrm>
                  <a:off x="174" y="710"/>
                  <a:ext cx="222" cy="165"/>
                </a:xfrm>
                <a:custGeom>
                  <a:avLst/>
                  <a:gdLst>
                    <a:gd name="T0" fmla="*/ 222 w 222"/>
                    <a:gd name="T1" fmla="*/ 18 h 165"/>
                    <a:gd name="T2" fmla="*/ 216 w 222"/>
                    <a:gd name="T3" fmla="*/ 24 h 165"/>
                    <a:gd name="T4" fmla="*/ 216 w 222"/>
                    <a:gd name="T5" fmla="*/ 30 h 165"/>
                    <a:gd name="T6" fmla="*/ 216 w 222"/>
                    <a:gd name="T7" fmla="*/ 47 h 165"/>
                    <a:gd name="T8" fmla="*/ 216 w 222"/>
                    <a:gd name="T9" fmla="*/ 77 h 165"/>
                    <a:gd name="T10" fmla="*/ 210 w 222"/>
                    <a:gd name="T11" fmla="*/ 112 h 165"/>
                    <a:gd name="T12" fmla="*/ 216 w 222"/>
                    <a:gd name="T13" fmla="*/ 141 h 165"/>
                    <a:gd name="T14" fmla="*/ 222 w 222"/>
                    <a:gd name="T15" fmla="*/ 159 h 165"/>
                    <a:gd name="T16" fmla="*/ 216 w 222"/>
                    <a:gd name="T17" fmla="*/ 165 h 165"/>
                    <a:gd name="T18" fmla="*/ 210 w 222"/>
                    <a:gd name="T19" fmla="*/ 153 h 165"/>
                    <a:gd name="T20" fmla="*/ 210 w 222"/>
                    <a:gd name="T21" fmla="*/ 124 h 165"/>
                    <a:gd name="T22" fmla="*/ 204 w 222"/>
                    <a:gd name="T23" fmla="*/ 83 h 165"/>
                    <a:gd name="T24" fmla="*/ 210 w 222"/>
                    <a:gd name="T25" fmla="*/ 41 h 165"/>
                    <a:gd name="T26" fmla="*/ 204 w 222"/>
                    <a:gd name="T27" fmla="*/ 35 h 165"/>
                    <a:gd name="T28" fmla="*/ 204 w 222"/>
                    <a:gd name="T29" fmla="*/ 30 h 165"/>
                    <a:gd name="T30" fmla="*/ 150 w 222"/>
                    <a:gd name="T31" fmla="*/ 77 h 165"/>
                    <a:gd name="T32" fmla="*/ 108 w 222"/>
                    <a:gd name="T33" fmla="*/ 106 h 165"/>
                    <a:gd name="T34" fmla="*/ 96 w 222"/>
                    <a:gd name="T35" fmla="*/ 136 h 165"/>
                    <a:gd name="T36" fmla="*/ 90 w 222"/>
                    <a:gd name="T37" fmla="*/ 136 h 165"/>
                    <a:gd name="T38" fmla="*/ 90 w 222"/>
                    <a:gd name="T39" fmla="*/ 130 h 165"/>
                    <a:gd name="T40" fmla="*/ 120 w 222"/>
                    <a:gd name="T41" fmla="*/ 94 h 165"/>
                    <a:gd name="T42" fmla="*/ 198 w 222"/>
                    <a:gd name="T43" fmla="*/ 30 h 165"/>
                    <a:gd name="T44" fmla="*/ 198 w 222"/>
                    <a:gd name="T45" fmla="*/ 24 h 165"/>
                    <a:gd name="T46" fmla="*/ 198 w 222"/>
                    <a:gd name="T47" fmla="*/ 18 h 165"/>
                    <a:gd name="T48" fmla="*/ 192 w 222"/>
                    <a:gd name="T49" fmla="*/ 24 h 165"/>
                    <a:gd name="T50" fmla="*/ 174 w 222"/>
                    <a:gd name="T51" fmla="*/ 30 h 165"/>
                    <a:gd name="T52" fmla="*/ 84 w 222"/>
                    <a:gd name="T53" fmla="*/ 77 h 165"/>
                    <a:gd name="T54" fmla="*/ 48 w 222"/>
                    <a:gd name="T55" fmla="*/ 88 h 165"/>
                    <a:gd name="T56" fmla="*/ 36 w 222"/>
                    <a:gd name="T57" fmla="*/ 94 h 165"/>
                    <a:gd name="T58" fmla="*/ 18 w 222"/>
                    <a:gd name="T59" fmla="*/ 106 h 165"/>
                    <a:gd name="T60" fmla="*/ 6 w 222"/>
                    <a:gd name="T61" fmla="*/ 124 h 165"/>
                    <a:gd name="T62" fmla="*/ 6 w 222"/>
                    <a:gd name="T63" fmla="*/ 136 h 165"/>
                    <a:gd name="T64" fmla="*/ 0 w 222"/>
                    <a:gd name="T65" fmla="*/ 147 h 165"/>
                    <a:gd name="T66" fmla="*/ 0 w 222"/>
                    <a:gd name="T67" fmla="*/ 130 h 165"/>
                    <a:gd name="T68" fmla="*/ 6 w 222"/>
                    <a:gd name="T69" fmla="*/ 112 h 165"/>
                    <a:gd name="T70" fmla="*/ 18 w 222"/>
                    <a:gd name="T71" fmla="*/ 94 h 165"/>
                    <a:gd name="T72" fmla="*/ 36 w 222"/>
                    <a:gd name="T73" fmla="*/ 83 h 165"/>
                    <a:gd name="T74" fmla="*/ 60 w 222"/>
                    <a:gd name="T75" fmla="*/ 77 h 165"/>
                    <a:gd name="T76" fmla="*/ 84 w 222"/>
                    <a:gd name="T77" fmla="*/ 65 h 165"/>
                    <a:gd name="T78" fmla="*/ 210 w 222"/>
                    <a:gd name="T79" fmla="*/ 6 h 165"/>
                    <a:gd name="T80" fmla="*/ 210 w 222"/>
                    <a:gd name="T81" fmla="*/ 12 h 165"/>
                    <a:gd name="T82" fmla="*/ 216 w 222"/>
                    <a:gd name="T83" fmla="*/ 18 h 165"/>
                    <a:gd name="T84" fmla="*/ 222 w 222"/>
                    <a:gd name="T85" fmla="*/ 18 h 1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" h="165">
                      <a:moveTo>
                        <a:pt x="222" y="18"/>
                      </a:moveTo>
                      <a:lnTo>
                        <a:pt x="222" y="18"/>
                      </a:lnTo>
                      <a:lnTo>
                        <a:pt x="216" y="24"/>
                      </a:lnTo>
                      <a:lnTo>
                        <a:pt x="216" y="30"/>
                      </a:lnTo>
                      <a:lnTo>
                        <a:pt x="216" y="35"/>
                      </a:lnTo>
                      <a:lnTo>
                        <a:pt x="216" y="47"/>
                      </a:lnTo>
                      <a:lnTo>
                        <a:pt x="216" y="65"/>
                      </a:lnTo>
                      <a:lnTo>
                        <a:pt x="216" y="77"/>
                      </a:lnTo>
                      <a:lnTo>
                        <a:pt x="210" y="94"/>
                      </a:lnTo>
                      <a:lnTo>
                        <a:pt x="210" y="112"/>
                      </a:lnTo>
                      <a:lnTo>
                        <a:pt x="216" y="124"/>
                      </a:lnTo>
                      <a:lnTo>
                        <a:pt x="216" y="141"/>
                      </a:lnTo>
                      <a:lnTo>
                        <a:pt x="222" y="159"/>
                      </a:lnTo>
                      <a:lnTo>
                        <a:pt x="216" y="165"/>
                      </a:lnTo>
                      <a:lnTo>
                        <a:pt x="216" y="159"/>
                      </a:lnTo>
                      <a:lnTo>
                        <a:pt x="210" y="153"/>
                      </a:lnTo>
                      <a:lnTo>
                        <a:pt x="210" y="141"/>
                      </a:lnTo>
                      <a:lnTo>
                        <a:pt x="210" y="124"/>
                      </a:lnTo>
                      <a:lnTo>
                        <a:pt x="204" y="100"/>
                      </a:lnTo>
                      <a:lnTo>
                        <a:pt x="204" y="83"/>
                      </a:lnTo>
                      <a:lnTo>
                        <a:pt x="210" y="47"/>
                      </a:lnTo>
                      <a:lnTo>
                        <a:pt x="210" y="41"/>
                      </a:lnTo>
                      <a:lnTo>
                        <a:pt x="210" y="35"/>
                      </a:lnTo>
                      <a:lnTo>
                        <a:pt x="204" y="35"/>
                      </a:lnTo>
                      <a:lnTo>
                        <a:pt x="204" y="30"/>
                      </a:lnTo>
                      <a:lnTo>
                        <a:pt x="180" y="53"/>
                      </a:lnTo>
                      <a:lnTo>
                        <a:pt x="150" y="77"/>
                      </a:lnTo>
                      <a:lnTo>
                        <a:pt x="120" y="94"/>
                      </a:lnTo>
                      <a:lnTo>
                        <a:pt x="108" y="106"/>
                      </a:lnTo>
                      <a:lnTo>
                        <a:pt x="96" y="118"/>
                      </a:lnTo>
                      <a:lnTo>
                        <a:pt x="96" y="136"/>
                      </a:lnTo>
                      <a:lnTo>
                        <a:pt x="90" y="136"/>
                      </a:lnTo>
                      <a:lnTo>
                        <a:pt x="90" y="130"/>
                      </a:lnTo>
                      <a:lnTo>
                        <a:pt x="90" y="118"/>
                      </a:lnTo>
                      <a:lnTo>
                        <a:pt x="120" y="94"/>
                      </a:lnTo>
                      <a:lnTo>
                        <a:pt x="150" y="65"/>
                      </a:lnTo>
                      <a:lnTo>
                        <a:pt x="198" y="30"/>
                      </a:lnTo>
                      <a:lnTo>
                        <a:pt x="198" y="24"/>
                      </a:lnTo>
                      <a:lnTo>
                        <a:pt x="198" y="18"/>
                      </a:lnTo>
                      <a:lnTo>
                        <a:pt x="192" y="24"/>
                      </a:lnTo>
                      <a:lnTo>
                        <a:pt x="180" y="24"/>
                      </a:lnTo>
                      <a:lnTo>
                        <a:pt x="174" y="30"/>
                      </a:lnTo>
                      <a:lnTo>
                        <a:pt x="138" y="47"/>
                      </a:lnTo>
                      <a:lnTo>
                        <a:pt x="84" y="77"/>
                      </a:lnTo>
                      <a:lnTo>
                        <a:pt x="60" y="83"/>
                      </a:lnTo>
                      <a:lnTo>
                        <a:pt x="48" y="88"/>
                      </a:lnTo>
                      <a:lnTo>
                        <a:pt x="42" y="88"/>
                      </a:lnTo>
                      <a:lnTo>
                        <a:pt x="36" y="94"/>
                      </a:lnTo>
                      <a:lnTo>
                        <a:pt x="24" y="100"/>
                      </a:lnTo>
                      <a:lnTo>
                        <a:pt x="18" y="106"/>
                      </a:lnTo>
                      <a:lnTo>
                        <a:pt x="12" y="112"/>
                      </a:lnTo>
                      <a:lnTo>
                        <a:pt x="6" y="124"/>
                      </a:lnTo>
                      <a:lnTo>
                        <a:pt x="6" y="130"/>
                      </a:lnTo>
                      <a:lnTo>
                        <a:pt x="6" y="136"/>
                      </a:lnTo>
                      <a:lnTo>
                        <a:pt x="0" y="153"/>
                      </a:lnTo>
                      <a:lnTo>
                        <a:pt x="0" y="147"/>
                      </a:lnTo>
                      <a:lnTo>
                        <a:pt x="0" y="141"/>
                      </a:lnTo>
                      <a:lnTo>
                        <a:pt x="0" y="130"/>
                      </a:lnTo>
                      <a:lnTo>
                        <a:pt x="6" y="124"/>
                      </a:lnTo>
                      <a:lnTo>
                        <a:pt x="6" y="112"/>
                      </a:lnTo>
                      <a:lnTo>
                        <a:pt x="12" y="106"/>
                      </a:lnTo>
                      <a:lnTo>
                        <a:pt x="18" y="94"/>
                      </a:lnTo>
                      <a:lnTo>
                        <a:pt x="24" y="88"/>
                      </a:lnTo>
                      <a:lnTo>
                        <a:pt x="36" y="83"/>
                      </a:lnTo>
                      <a:lnTo>
                        <a:pt x="48" y="83"/>
                      </a:lnTo>
                      <a:lnTo>
                        <a:pt x="60" y="77"/>
                      </a:lnTo>
                      <a:lnTo>
                        <a:pt x="72" y="71"/>
                      </a:lnTo>
                      <a:lnTo>
                        <a:pt x="84" y="65"/>
                      </a:lnTo>
                      <a:lnTo>
                        <a:pt x="210" y="0"/>
                      </a:lnTo>
                      <a:lnTo>
                        <a:pt x="210" y="6"/>
                      </a:lnTo>
                      <a:lnTo>
                        <a:pt x="210" y="12"/>
                      </a:lnTo>
                      <a:lnTo>
                        <a:pt x="216" y="18"/>
                      </a:lnTo>
                      <a:lnTo>
                        <a:pt x="222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4" name="Freeform 84"/>
                <p:cNvSpPr>
                  <a:spLocks/>
                </p:cNvSpPr>
                <p:nvPr/>
              </p:nvSpPr>
              <p:spPr bwMode="auto">
                <a:xfrm>
                  <a:off x="384" y="704"/>
                  <a:ext cx="119" cy="130"/>
                </a:xfrm>
                <a:custGeom>
                  <a:avLst/>
                  <a:gdLst>
                    <a:gd name="T0" fmla="*/ 119 w 119"/>
                    <a:gd name="T1" fmla="*/ 130 h 130"/>
                    <a:gd name="T2" fmla="*/ 119 w 119"/>
                    <a:gd name="T3" fmla="*/ 124 h 130"/>
                    <a:gd name="T4" fmla="*/ 119 w 119"/>
                    <a:gd name="T5" fmla="*/ 118 h 130"/>
                    <a:gd name="T6" fmla="*/ 119 w 119"/>
                    <a:gd name="T7" fmla="*/ 112 h 130"/>
                    <a:gd name="T8" fmla="*/ 119 w 119"/>
                    <a:gd name="T9" fmla="*/ 106 h 130"/>
                    <a:gd name="T10" fmla="*/ 119 w 119"/>
                    <a:gd name="T11" fmla="*/ 106 h 130"/>
                    <a:gd name="T12" fmla="*/ 119 w 119"/>
                    <a:gd name="T13" fmla="*/ 100 h 130"/>
                    <a:gd name="T14" fmla="*/ 113 w 119"/>
                    <a:gd name="T15" fmla="*/ 94 h 130"/>
                    <a:gd name="T16" fmla="*/ 107 w 119"/>
                    <a:gd name="T17" fmla="*/ 83 h 130"/>
                    <a:gd name="T18" fmla="*/ 95 w 119"/>
                    <a:gd name="T19" fmla="*/ 71 h 130"/>
                    <a:gd name="T20" fmla="*/ 83 w 119"/>
                    <a:gd name="T21" fmla="*/ 59 h 130"/>
                    <a:gd name="T22" fmla="*/ 59 w 119"/>
                    <a:gd name="T23" fmla="*/ 41 h 130"/>
                    <a:gd name="T24" fmla="*/ 30 w 119"/>
                    <a:gd name="T25" fmla="*/ 24 h 130"/>
                    <a:gd name="T26" fmla="*/ 18 w 119"/>
                    <a:gd name="T27" fmla="*/ 18 h 130"/>
                    <a:gd name="T28" fmla="*/ 6 w 119"/>
                    <a:gd name="T29" fmla="*/ 12 h 130"/>
                    <a:gd name="T30" fmla="*/ 6 w 119"/>
                    <a:gd name="T31" fmla="*/ 6 h 130"/>
                    <a:gd name="T32" fmla="*/ 6 w 119"/>
                    <a:gd name="T33" fmla="*/ 6 h 130"/>
                    <a:gd name="T34" fmla="*/ 6 w 119"/>
                    <a:gd name="T35" fmla="*/ 0 h 130"/>
                    <a:gd name="T36" fmla="*/ 6 w 119"/>
                    <a:gd name="T37" fmla="*/ 0 h 130"/>
                    <a:gd name="T38" fmla="*/ 6 w 119"/>
                    <a:gd name="T39" fmla="*/ 0 h 130"/>
                    <a:gd name="T40" fmla="*/ 0 w 119"/>
                    <a:gd name="T41" fmla="*/ 0 h 130"/>
                    <a:gd name="T42" fmla="*/ 0 w 119"/>
                    <a:gd name="T43" fmla="*/ 0 h 130"/>
                    <a:gd name="T44" fmla="*/ 0 w 119"/>
                    <a:gd name="T45" fmla="*/ 0 h 130"/>
                    <a:gd name="T46" fmla="*/ 0 w 119"/>
                    <a:gd name="T47" fmla="*/ 0 h 130"/>
                    <a:gd name="T48" fmla="*/ 0 w 119"/>
                    <a:gd name="T49" fmla="*/ 6 h 130"/>
                    <a:gd name="T50" fmla="*/ 0 w 119"/>
                    <a:gd name="T51" fmla="*/ 6 h 130"/>
                    <a:gd name="T52" fmla="*/ 0 w 119"/>
                    <a:gd name="T53" fmla="*/ 6 h 130"/>
                    <a:gd name="T54" fmla="*/ 0 w 119"/>
                    <a:gd name="T55" fmla="*/ 12 h 130"/>
                    <a:gd name="T56" fmla="*/ 0 w 119"/>
                    <a:gd name="T57" fmla="*/ 18 h 130"/>
                    <a:gd name="T58" fmla="*/ 0 w 119"/>
                    <a:gd name="T59" fmla="*/ 18 h 130"/>
                    <a:gd name="T60" fmla="*/ 0 w 119"/>
                    <a:gd name="T61" fmla="*/ 18 h 130"/>
                    <a:gd name="T62" fmla="*/ 6 w 119"/>
                    <a:gd name="T63" fmla="*/ 18 h 130"/>
                    <a:gd name="T64" fmla="*/ 12 w 119"/>
                    <a:gd name="T65" fmla="*/ 24 h 130"/>
                    <a:gd name="T66" fmla="*/ 12 w 119"/>
                    <a:gd name="T67" fmla="*/ 24 h 130"/>
                    <a:gd name="T68" fmla="*/ 12 w 119"/>
                    <a:gd name="T69" fmla="*/ 24 h 130"/>
                    <a:gd name="T70" fmla="*/ 24 w 119"/>
                    <a:gd name="T71" fmla="*/ 30 h 130"/>
                    <a:gd name="T72" fmla="*/ 35 w 119"/>
                    <a:gd name="T73" fmla="*/ 36 h 130"/>
                    <a:gd name="T74" fmla="*/ 47 w 119"/>
                    <a:gd name="T75" fmla="*/ 47 h 130"/>
                    <a:gd name="T76" fmla="*/ 59 w 119"/>
                    <a:gd name="T77" fmla="*/ 53 h 130"/>
                    <a:gd name="T78" fmla="*/ 65 w 119"/>
                    <a:gd name="T79" fmla="*/ 65 h 130"/>
                    <a:gd name="T80" fmla="*/ 77 w 119"/>
                    <a:gd name="T81" fmla="*/ 77 h 130"/>
                    <a:gd name="T82" fmla="*/ 83 w 119"/>
                    <a:gd name="T83" fmla="*/ 94 h 130"/>
                    <a:gd name="T84" fmla="*/ 89 w 119"/>
                    <a:gd name="T85" fmla="*/ 112 h 130"/>
                    <a:gd name="T86" fmla="*/ 89 w 119"/>
                    <a:gd name="T87" fmla="*/ 118 h 130"/>
                    <a:gd name="T88" fmla="*/ 95 w 119"/>
                    <a:gd name="T89" fmla="*/ 124 h 130"/>
                    <a:gd name="T90" fmla="*/ 95 w 119"/>
                    <a:gd name="T91" fmla="*/ 124 h 130"/>
                    <a:gd name="T92" fmla="*/ 95 w 119"/>
                    <a:gd name="T93" fmla="*/ 124 h 130"/>
                    <a:gd name="T94" fmla="*/ 101 w 119"/>
                    <a:gd name="T95" fmla="*/ 124 h 130"/>
                    <a:gd name="T96" fmla="*/ 101 w 119"/>
                    <a:gd name="T97" fmla="*/ 124 h 130"/>
                    <a:gd name="T98" fmla="*/ 107 w 119"/>
                    <a:gd name="T99" fmla="*/ 124 h 130"/>
                    <a:gd name="T100" fmla="*/ 113 w 119"/>
                    <a:gd name="T101" fmla="*/ 130 h 130"/>
                    <a:gd name="T102" fmla="*/ 113 w 119"/>
                    <a:gd name="T103" fmla="*/ 130 h 130"/>
                    <a:gd name="T104" fmla="*/ 119 w 119"/>
                    <a:gd name="T105" fmla="*/ 130 h 130"/>
                    <a:gd name="T106" fmla="*/ 119 w 119"/>
                    <a:gd name="T107" fmla="*/ 130 h 130"/>
                    <a:gd name="T108" fmla="*/ 119 w 119"/>
                    <a:gd name="T109" fmla="*/ 130 h 13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19" h="130">
                      <a:moveTo>
                        <a:pt x="119" y="130"/>
                      </a:moveTo>
                      <a:lnTo>
                        <a:pt x="119" y="124"/>
                      </a:lnTo>
                      <a:lnTo>
                        <a:pt x="119" y="118"/>
                      </a:lnTo>
                      <a:lnTo>
                        <a:pt x="119" y="112"/>
                      </a:lnTo>
                      <a:lnTo>
                        <a:pt x="119" y="106"/>
                      </a:lnTo>
                      <a:lnTo>
                        <a:pt x="119" y="100"/>
                      </a:lnTo>
                      <a:lnTo>
                        <a:pt x="113" y="94"/>
                      </a:lnTo>
                      <a:lnTo>
                        <a:pt x="107" y="83"/>
                      </a:lnTo>
                      <a:lnTo>
                        <a:pt x="95" y="71"/>
                      </a:lnTo>
                      <a:lnTo>
                        <a:pt x="83" y="59"/>
                      </a:lnTo>
                      <a:lnTo>
                        <a:pt x="59" y="41"/>
                      </a:lnTo>
                      <a:lnTo>
                        <a:pt x="30" y="24"/>
                      </a:lnTo>
                      <a:lnTo>
                        <a:pt x="18" y="18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24"/>
                      </a:lnTo>
                      <a:lnTo>
                        <a:pt x="24" y="30"/>
                      </a:lnTo>
                      <a:lnTo>
                        <a:pt x="35" y="36"/>
                      </a:lnTo>
                      <a:lnTo>
                        <a:pt x="47" y="47"/>
                      </a:lnTo>
                      <a:lnTo>
                        <a:pt x="59" y="53"/>
                      </a:lnTo>
                      <a:lnTo>
                        <a:pt x="65" y="65"/>
                      </a:lnTo>
                      <a:lnTo>
                        <a:pt x="77" y="77"/>
                      </a:lnTo>
                      <a:lnTo>
                        <a:pt x="83" y="94"/>
                      </a:lnTo>
                      <a:lnTo>
                        <a:pt x="89" y="112"/>
                      </a:lnTo>
                      <a:lnTo>
                        <a:pt x="89" y="118"/>
                      </a:lnTo>
                      <a:lnTo>
                        <a:pt x="95" y="124"/>
                      </a:lnTo>
                      <a:lnTo>
                        <a:pt x="101" y="124"/>
                      </a:lnTo>
                      <a:lnTo>
                        <a:pt x="107" y="124"/>
                      </a:lnTo>
                      <a:lnTo>
                        <a:pt x="113" y="130"/>
                      </a:lnTo>
                      <a:lnTo>
                        <a:pt x="119" y="1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5" name="Freeform 85"/>
                <p:cNvSpPr>
                  <a:spLocks/>
                </p:cNvSpPr>
                <p:nvPr/>
              </p:nvSpPr>
              <p:spPr bwMode="auto">
                <a:xfrm>
                  <a:off x="503" y="740"/>
                  <a:ext cx="54" cy="94"/>
                </a:xfrm>
                <a:custGeom>
                  <a:avLst/>
                  <a:gdLst>
                    <a:gd name="T0" fmla="*/ 42 w 54"/>
                    <a:gd name="T1" fmla="*/ 0 h 94"/>
                    <a:gd name="T2" fmla="*/ 42 w 54"/>
                    <a:gd name="T3" fmla="*/ 0 h 94"/>
                    <a:gd name="T4" fmla="*/ 36 w 54"/>
                    <a:gd name="T5" fmla="*/ 5 h 94"/>
                    <a:gd name="T6" fmla="*/ 36 w 54"/>
                    <a:gd name="T7" fmla="*/ 17 h 94"/>
                    <a:gd name="T8" fmla="*/ 30 w 54"/>
                    <a:gd name="T9" fmla="*/ 29 h 94"/>
                    <a:gd name="T10" fmla="*/ 24 w 54"/>
                    <a:gd name="T11" fmla="*/ 41 h 94"/>
                    <a:gd name="T12" fmla="*/ 12 w 54"/>
                    <a:gd name="T13" fmla="*/ 53 h 94"/>
                    <a:gd name="T14" fmla="*/ 0 w 54"/>
                    <a:gd name="T15" fmla="*/ 70 h 94"/>
                    <a:gd name="T16" fmla="*/ 0 w 54"/>
                    <a:gd name="T17" fmla="*/ 76 h 94"/>
                    <a:gd name="T18" fmla="*/ 0 w 54"/>
                    <a:gd name="T19" fmla="*/ 82 h 94"/>
                    <a:gd name="T20" fmla="*/ 0 w 54"/>
                    <a:gd name="T21" fmla="*/ 88 h 94"/>
                    <a:gd name="T22" fmla="*/ 0 w 54"/>
                    <a:gd name="T23" fmla="*/ 94 h 94"/>
                    <a:gd name="T24" fmla="*/ 12 w 54"/>
                    <a:gd name="T25" fmla="*/ 82 h 94"/>
                    <a:gd name="T26" fmla="*/ 24 w 54"/>
                    <a:gd name="T27" fmla="*/ 70 h 94"/>
                    <a:gd name="T28" fmla="*/ 42 w 54"/>
                    <a:gd name="T29" fmla="*/ 58 h 94"/>
                    <a:gd name="T30" fmla="*/ 48 w 54"/>
                    <a:gd name="T31" fmla="*/ 47 h 94"/>
                    <a:gd name="T32" fmla="*/ 54 w 54"/>
                    <a:gd name="T33" fmla="*/ 35 h 94"/>
                    <a:gd name="T34" fmla="*/ 54 w 54"/>
                    <a:gd name="T35" fmla="*/ 5 h 94"/>
                    <a:gd name="T36" fmla="*/ 54 w 54"/>
                    <a:gd name="T37" fmla="*/ 0 h 94"/>
                    <a:gd name="T38" fmla="*/ 54 w 54"/>
                    <a:gd name="T39" fmla="*/ 0 h 94"/>
                    <a:gd name="T40" fmla="*/ 48 w 54"/>
                    <a:gd name="T41" fmla="*/ 0 h 94"/>
                    <a:gd name="T42" fmla="*/ 48 w 54"/>
                    <a:gd name="T43" fmla="*/ 0 h 94"/>
                    <a:gd name="T44" fmla="*/ 42 w 54"/>
                    <a:gd name="T45" fmla="*/ 0 h 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4" h="9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6" y="5"/>
                      </a:lnTo>
                      <a:lnTo>
                        <a:pt x="36" y="17"/>
                      </a:lnTo>
                      <a:lnTo>
                        <a:pt x="30" y="29"/>
                      </a:lnTo>
                      <a:lnTo>
                        <a:pt x="24" y="41"/>
                      </a:lnTo>
                      <a:lnTo>
                        <a:pt x="12" y="53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0" y="82"/>
                      </a:lnTo>
                      <a:lnTo>
                        <a:pt x="0" y="88"/>
                      </a:lnTo>
                      <a:lnTo>
                        <a:pt x="0" y="94"/>
                      </a:lnTo>
                      <a:lnTo>
                        <a:pt x="12" y="82"/>
                      </a:lnTo>
                      <a:lnTo>
                        <a:pt x="24" y="70"/>
                      </a:lnTo>
                      <a:lnTo>
                        <a:pt x="42" y="58"/>
                      </a:lnTo>
                      <a:lnTo>
                        <a:pt x="48" y="47"/>
                      </a:lnTo>
                      <a:lnTo>
                        <a:pt x="54" y="35"/>
                      </a:lnTo>
                      <a:lnTo>
                        <a:pt x="54" y="5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6" name="Freeform 86"/>
                <p:cNvSpPr>
                  <a:spLocks/>
                </p:cNvSpPr>
                <p:nvPr/>
              </p:nvSpPr>
              <p:spPr bwMode="auto">
                <a:xfrm>
                  <a:off x="515" y="663"/>
                  <a:ext cx="144" cy="283"/>
                </a:xfrm>
                <a:custGeom>
                  <a:avLst/>
                  <a:gdLst>
                    <a:gd name="T0" fmla="*/ 126 w 144"/>
                    <a:gd name="T1" fmla="*/ 194 h 283"/>
                    <a:gd name="T2" fmla="*/ 132 w 144"/>
                    <a:gd name="T3" fmla="*/ 206 h 283"/>
                    <a:gd name="T4" fmla="*/ 132 w 144"/>
                    <a:gd name="T5" fmla="*/ 247 h 283"/>
                    <a:gd name="T6" fmla="*/ 138 w 144"/>
                    <a:gd name="T7" fmla="*/ 265 h 283"/>
                    <a:gd name="T8" fmla="*/ 144 w 144"/>
                    <a:gd name="T9" fmla="*/ 271 h 283"/>
                    <a:gd name="T10" fmla="*/ 144 w 144"/>
                    <a:gd name="T11" fmla="*/ 277 h 283"/>
                    <a:gd name="T12" fmla="*/ 144 w 144"/>
                    <a:gd name="T13" fmla="*/ 283 h 283"/>
                    <a:gd name="T14" fmla="*/ 132 w 144"/>
                    <a:gd name="T15" fmla="*/ 271 h 283"/>
                    <a:gd name="T16" fmla="*/ 120 w 144"/>
                    <a:gd name="T17" fmla="*/ 259 h 283"/>
                    <a:gd name="T18" fmla="*/ 108 w 144"/>
                    <a:gd name="T19" fmla="*/ 253 h 283"/>
                    <a:gd name="T20" fmla="*/ 102 w 144"/>
                    <a:gd name="T21" fmla="*/ 247 h 283"/>
                    <a:gd name="T22" fmla="*/ 120 w 144"/>
                    <a:gd name="T23" fmla="*/ 247 h 283"/>
                    <a:gd name="T24" fmla="*/ 120 w 144"/>
                    <a:gd name="T25" fmla="*/ 224 h 283"/>
                    <a:gd name="T26" fmla="*/ 114 w 144"/>
                    <a:gd name="T27" fmla="*/ 200 h 283"/>
                    <a:gd name="T28" fmla="*/ 90 w 144"/>
                    <a:gd name="T29" fmla="*/ 212 h 283"/>
                    <a:gd name="T30" fmla="*/ 78 w 144"/>
                    <a:gd name="T31" fmla="*/ 224 h 283"/>
                    <a:gd name="T32" fmla="*/ 72 w 144"/>
                    <a:gd name="T33" fmla="*/ 236 h 283"/>
                    <a:gd name="T34" fmla="*/ 66 w 144"/>
                    <a:gd name="T35" fmla="*/ 224 h 283"/>
                    <a:gd name="T36" fmla="*/ 48 w 144"/>
                    <a:gd name="T37" fmla="*/ 206 h 283"/>
                    <a:gd name="T38" fmla="*/ 30 w 144"/>
                    <a:gd name="T39" fmla="*/ 206 h 283"/>
                    <a:gd name="T40" fmla="*/ 30 w 144"/>
                    <a:gd name="T41" fmla="*/ 241 h 283"/>
                    <a:gd name="T42" fmla="*/ 42 w 144"/>
                    <a:gd name="T43" fmla="*/ 247 h 283"/>
                    <a:gd name="T44" fmla="*/ 48 w 144"/>
                    <a:gd name="T45" fmla="*/ 253 h 283"/>
                    <a:gd name="T46" fmla="*/ 30 w 144"/>
                    <a:gd name="T47" fmla="*/ 253 h 283"/>
                    <a:gd name="T48" fmla="*/ 18 w 144"/>
                    <a:gd name="T49" fmla="*/ 271 h 283"/>
                    <a:gd name="T50" fmla="*/ 6 w 144"/>
                    <a:gd name="T51" fmla="*/ 277 h 283"/>
                    <a:gd name="T52" fmla="*/ 6 w 144"/>
                    <a:gd name="T53" fmla="*/ 277 h 283"/>
                    <a:gd name="T54" fmla="*/ 6 w 144"/>
                    <a:gd name="T55" fmla="*/ 271 h 283"/>
                    <a:gd name="T56" fmla="*/ 6 w 144"/>
                    <a:gd name="T57" fmla="*/ 265 h 283"/>
                    <a:gd name="T58" fmla="*/ 18 w 144"/>
                    <a:gd name="T59" fmla="*/ 253 h 283"/>
                    <a:gd name="T60" fmla="*/ 18 w 144"/>
                    <a:gd name="T61" fmla="*/ 218 h 283"/>
                    <a:gd name="T62" fmla="*/ 18 w 144"/>
                    <a:gd name="T63" fmla="*/ 194 h 283"/>
                    <a:gd name="T64" fmla="*/ 42 w 144"/>
                    <a:gd name="T65" fmla="*/ 188 h 283"/>
                    <a:gd name="T66" fmla="*/ 60 w 144"/>
                    <a:gd name="T67" fmla="*/ 171 h 283"/>
                    <a:gd name="T68" fmla="*/ 48 w 144"/>
                    <a:gd name="T69" fmla="*/ 141 h 283"/>
                    <a:gd name="T70" fmla="*/ 36 w 144"/>
                    <a:gd name="T71" fmla="*/ 106 h 283"/>
                    <a:gd name="T72" fmla="*/ 42 w 144"/>
                    <a:gd name="T73" fmla="*/ 77 h 283"/>
                    <a:gd name="T74" fmla="*/ 48 w 144"/>
                    <a:gd name="T75" fmla="*/ 53 h 283"/>
                    <a:gd name="T76" fmla="*/ 30 w 144"/>
                    <a:gd name="T77" fmla="*/ 41 h 283"/>
                    <a:gd name="T78" fmla="*/ 30 w 144"/>
                    <a:gd name="T79" fmla="*/ 29 h 283"/>
                    <a:gd name="T80" fmla="*/ 54 w 144"/>
                    <a:gd name="T81" fmla="*/ 24 h 283"/>
                    <a:gd name="T82" fmla="*/ 66 w 144"/>
                    <a:gd name="T83" fmla="*/ 6 h 283"/>
                    <a:gd name="T84" fmla="*/ 78 w 144"/>
                    <a:gd name="T85" fmla="*/ 0 h 283"/>
                    <a:gd name="T86" fmla="*/ 84 w 144"/>
                    <a:gd name="T87" fmla="*/ 18 h 283"/>
                    <a:gd name="T88" fmla="*/ 102 w 144"/>
                    <a:gd name="T89" fmla="*/ 24 h 283"/>
                    <a:gd name="T90" fmla="*/ 120 w 144"/>
                    <a:gd name="T91" fmla="*/ 29 h 283"/>
                    <a:gd name="T92" fmla="*/ 114 w 144"/>
                    <a:gd name="T93" fmla="*/ 47 h 283"/>
                    <a:gd name="T94" fmla="*/ 102 w 144"/>
                    <a:gd name="T95" fmla="*/ 53 h 283"/>
                    <a:gd name="T96" fmla="*/ 102 w 144"/>
                    <a:gd name="T97" fmla="*/ 65 h 283"/>
                    <a:gd name="T98" fmla="*/ 108 w 144"/>
                    <a:gd name="T99" fmla="*/ 106 h 283"/>
                    <a:gd name="T100" fmla="*/ 102 w 144"/>
                    <a:gd name="T101" fmla="*/ 141 h 283"/>
                    <a:gd name="T102" fmla="*/ 90 w 144"/>
                    <a:gd name="T103" fmla="*/ 171 h 2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44" h="283">
                      <a:moveTo>
                        <a:pt x="108" y="188"/>
                      </a:moveTo>
                      <a:lnTo>
                        <a:pt x="120" y="188"/>
                      </a:lnTo>
                      <a:lnTo>
                        <a:pt x="126" y="194"/>
                      </a:lnTo>
                      <a:lnTo>
                        <a:pt x="132" y="194"/>
                      </a:lnTo>
                      <a:lnTo>
                        <a:pt x="132" y="200"/>
                      </a:lnTo>
                      <a:lnTo>
                        <a:pt x="132" y="206"/>
                      </a:lnTo>
                      <a:lnTo>
                        <a:pt x="132" y="218"/>
                      </a:lnTo>
                      <a:lnTo>
                        <a:pt x="132" y="230"/>
                      </a:lnTo>
                      <a:lnTo>
                        <a:pt x="132" y="241"/>
                      </a:lnTo>
                      <a:lnTo>
                        <a:pt x="132" y="247"/>
                      </a:lnTo>
                      <a:lnTo>
                        <a:pt x="132" y="253"/>
                      </a:lnTo>
                      <a:lnTo>
                        <a:pt x="132" y="259"/>
                      </a:lnTo>
                      <a:lnTo>
                        <a:pt x="138" y="259"/>
                      </a:lnTo>
                      <a:lnTo>
                        <a:pt x="138" y="265"/>
                      </a:lnTo>
                      <a:lnTo>
                        <a:pt x="144" y="265"/>
                      </a:lnTo>
                      <a:lnTo>
                        <a:pt x="144" y="271"/>
                      </a:lnTo>
                      <a:lnTo>
                        <a:pt x="144" y="277"/>
                      </a:lnTo>
                      <a:lnTo>
                        <a:pt x="144" y="283"/>
                      </a:lnTo>
                      <a:lnTo>
                        <a:pt x="138" y="277"/>
                      </a:lnTo>
                      <a:lnTo>
                        <a:pt x="132" y="277"/>
                      </a:lnTo>
                      <a:lnTo>
                        <a:pt x="132" y="271"/>
                      </a:lnTo>
                      <a:lnTo>
                        <a:pt x="126" y="265"/>
                      </a:lnTo>
                      <a:lnTo>
                        <a:pt x="126" y="259"/>
                      </a:lnTo>
                      <a:lnTo>
                        <a:pt x="120" y="259"/>
                      </a:lnTo>
                      <a:lnTo>
                        <a:pt x="120" y="253"/>
                      </a:lnTo>
                      <a:lnTo>
                        <a:pt x="114" y="253"/>
                      </a:lnTo>
                      <a:lnTo>
                        <a:pt x="108" y="253"/>
                      </a:lnTo>
                      <a:lnTo>
                        <a:pt x="102" y="253"/>
                      </a:lnTo>
                      <a:lnTo>
                        <a:pt x="102" y="247"/>
                      </a:lnTo>
                      <a:lnTo>
                        <a:pt x="108" y="247"/>
                      </a:lnTo>
                      <a:lnTo>
                        <a:pt x="114" y="247"/>
                      </a:lnTo>
                      <a:lnTo>
                        <a:pt x="120" y="247"/>
                      </a:lnTo>
                      <a:lnTo>
                        <a:pt x="120" y="241"/>
                      </a:lnTo>
                      <a:lnTo>
                        <a:pt x="120" y="236"/>
                      </a:lnTo>
                      <a:lnTo>
                        <a:pt x="120" y="224"/>
                      </a:lnTo>
                      <a:lnTo>
                        <a:pt x="120" y="212"/>
                      </a:lnTo>
                      <a:lnTo>
                        <a:pt x="120" y="206"/>
                      </a:lnTo>
                      <a:lnTo>
                        <a:pt x="120" y="200"/>
                      </a:lnTo>
                      <a:lnTo>
                        <a:pt x="114" y="200"/>
                      </a:lnTo>
                      <a:lnTo>
                        <a:pt x="108" y="206"/>
                      </a:lnTo>
                      <a:lnTo>
                        <a:pt x="102" y="206"/>
                      </a:lnTo>
                      <a:lnTo>
                        <a:pt x="96" y="212"/>
                      </a:lnTo>
                      <a:lnTo>
                        <a:pt x="90" y="212"/>
                      </a:lnTo>
                      <a:lnTo>
                        <a:pt x="84" y="218"/>
                      </a:lnTo>
                      <a:lnTo>
                        <a:pt x="84" y="224"/>
                      </a:lnTo>
                      <a:lnTo>
                        <a:pt x="78" y="224"/>
                      </a:lnTo>
                      <a:lnTo>
                        <a:pt x="78" y="230"/>
                      </a:lnTo>
                      <a:lnTo>
                        <a:pt x="78" y="236"/>
                      </a:lnTo>
                      <a:lnTo>
                        <a:pt x="72" y="236"/>
                      </a:lnTo>
                      <a:lnTo>
                        <a:pt x="72" y="230"/>
                      </a:lnTo>
                      <a:lnTo>
                        <a:pt x="66" y="230"/>
                      </a:lnTo>
                      <a:lnTo>
                        <a:pt x="66" y="224"/>
                      </a:lnTo>
                      <a:lnTo>
                        <a:pt x="66" y="218"/>
                      </a:lnTo>
                      <a:lnTo>
                        <a:pt x="60" y="212"/>
                      </a:lnTo>
                      <a:lnTo>
                        <a:pt x="54" y="212"/>
                      </a:lnTo>
                      <a:lnTo>
                        <a:pt x="48" y="206"/>
                      </a:lnTo>
                      <a:lnTo>
                        <a:pt x="42" y="206"/>
                      </a:lnTo>
                      <a:lnTo>
                        <a:pt x="36" y="200"/>
                      </a:lnTo>
                      <a:lnTo>
                        <a:pt x="30" y="200"/>
                      </a:lnTo>
                      <a:lnTo>
                        <a:pt x="30" y="206"/>
                      </a:lnTo>
                      <a:lnTo>
                        <a:pt x="30" y="212"/>
                      </a:lnTo>
                      <a:lnTo>
                        <a:pt x="30" y="224"/>
                      </a:lnTo>
                      <a:lnTo>
                        <a:pt x="30" y="236"/>
                      </a:lnTo>
                      <a:lnTo>
                        <a:pt x="30" y="241"/>
                      </a:lnTo>
                      <a:lnTo>
                        <a:pt x="30" y="247"/>
                      </a:lnTo>
                      <a:lnTo>
                        <a:pt x="36" y="247"/>
                      </a:lnTo>
                      <a:lnTo>
                        <a:pt x="42" y="247"/>
                      </a:lnTo>
                      <a:lnTo>
                        <a:pt x="48" y="247"/>
                      </a:lnTo>
                      <a:lnTo>
                        <a:pt x="48" y="253"/>
                      </a:lnTo>
                      <a:lnTo>
                        <a:pt x="42" y="253"/>
                      </a:lnTo>
                      <a:lnTo>
                        <a:pt x="36" y="253"/>
                      </a:lnTo>
                      <a:lnTo>
                        <a:pt x="30" y="253"/>
                      </a:lnTo>
                      <a:lnTo>
                        <a:pt x="30" y="259"/>
                      </a:lnTo>
                      <a:lnTo>
                        <a:pt x="24" y="259"/>
                      </a:lnTo>
                      <a:lnTo>
                        <a:pt x="24" y="265"/>
                      </a:lnTo>
                      <a:lnTo>
                        <a:pt x="18" y="271"/>
                      </a:lnTo>
                      <a:lnTo>
                        <a:pt x="12" y="277"/>
                      </a:lnTo>
                      <a:lnTo>
                        <a:pt x="6" y="277"/>
                      </a:lnTo>
                      <a:lnTo>
                        <a:pt x="6" y="283"/>
                      </a:lnTo>
                      <a:lnTo>
                        <a:pt x="6" y="277"/>
                      </a:lnTo>
                      <a:lnTo>
                        <a:pt x="6" y="271"/>
                      </a:lnTo>
                      <a:lnTo>
                        <a:pt x="0" y="271"/>
                      </a:lnTo>
                      <a:lnTo>
                        <a:pt x="6" y="265"/>
                      </a:lnTo>
                      <a:lnTo>
                        <a:pt x="12" y="265"/>
                      </a:lnTo>
                      <a:lnTo>
                        <a:pt x="12" y="259"/>
                      </a:lnTo>
                      <a:lnTo>
                        <a:pt x="18" y="259"/>
                      </a:lnTo>
                      <a:lnTo>
                        <a:pt x="18" y="253"/>
                      </a:lnTo>
                      <a:lnTo>
                        <a:pt x="18" y="247"/>
                      </a:lnTo>
                      <a:lnTo>
                        <a:pt x="18" y="241"/>
                      </a:lnTo>
                      <a:lnTo>
                        <a:pt x="18" y="230"/>
                      </a:lnTo>
                      <a:lnTo>
                        <a:pt x="18" y="218"/>
                      </a:lnTo>
                      <a:lnTo>
                        <a:pt x="18" y="206"/>
                      </a:lnTo>
                      <a:lnTo>
                        <a:pt x="18" y="200"/>
                      </a:lnTo>
                      <a:lnTo>
                        <a:pt x="18" y="194"/>
                      </a:lnTo>
                      <a:lnTo>
                        <a:pt x="24" y="194"/>
                      </a:lnTo>
                      <a:lnTo>
                        <a:pt x="24" y="188"/>
                      </a:lnTo>
                      <a:lnTo>
                        <a:pt x="30" y="188"/>
                      </a:lnTo>
                      <a:lnTo>
                        <a:pt x="42" y="188"/>
                      </a:lnTo>
                      <a:lnTo>
                        <a:pt x="48" y="188"/>
                      </a:lnTo>
                      <a:lnTo>
                        <a:pt x="54" y="188"/>
                      </a:lnTo>
                      <a:lnTo>
                        <a:pt x="60" y="171"/>
                      </a:lnTo>
                      <a:lnTo>
                        <a:pt x="54" y="165"/>
                      </a:lnTo>
                      <a:lnTo>
                        <a:pt x="54" y="159"/>
                      </a:lnTo>
                      <a:lnTo>
                        <a:pt x="48" y="153"/>
                      </a:lnTo>
                      <a:lnTo>
                        <a:pt x="48" y="141"/>
                      </a:lnTo>
                      <a:lnTo>
                        <a:pt x="42" y="141"/>
                      </a:lnTo>
                      <a:lnTo>
                        <a:pt x="42" y="135"/>
                      </a:lnTo>
                      <a:lnTo>
                        <a:pt x="42" y="118"/>
                      </a:lnTo>
                      <a:lnTo>
                        <a:pt x="36" y="106"/>
                      </a:lnTo>
                      <a:lnTo>
                        <a:pt x="36" y="94"/>
                      </a:lnTo>
                      <a:lnTo>
                        <a:pt x="42" y="88"/>
                      </a:lnTo>
                      <a:lnTo>
                        <a:pt x="42" y="82"/>
                      </a:lnTo>
                      <a:lnTo>
                        <a:pt x="42" y="77"/>
                      </a:lnTo>
                      <a:lnTo>
                        <a:pt x="48" y="65"/>
                      </a:lnTo>
                      <a:lnTo>
                        <a:pt x="48" y="53"/>
                      </a:lnTo>
                      <a:lnTo>
                        <a:pt x="42" y="53"/>
                      </a:lnTo>
                      <a:lnTo>
                        <a:pt x="36" y="47"/>
                      </a:lnTo>
                      <a:lnTo>
                        <a:pt x="30" y="41"/>
                      </a:lnTo>
                      <a:lnTo>
                        <a:pt x="30" y="35"/>
                      </a:lnTo>
                      <a:lnTo>
                        <a:pt x="30" y="29"/>
                      </a:lnTo>
                      <a:lnTo>
                        <a:pt x="36" y="29"/>
                      </a:lnTo>
                      <a:lnTo>
                        <a:pt x="42" y="29"/>
                      </a:lnTo>
                      <a:lnTo>
                        <a:pt x="48" y="24"/>
                      </a:lnTo>
                      <a:lnTo>
                        <a:pt x="54" y="24"/>
                      </a:lnTo>
                      <a:lnTo>
                        <a:pt x="60" y="24"/>
                      </a:lnTo>
                      <a:lnTo>
                        <a:pt x="60" y="29"/>
                      </a:lnTo>
                      <a:lnTo>
                        <a:pt x="66" y="12"/>
                      </a:lnTo>
                      <a:lnTo>
                        <a:pt x="66" y="6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78" y="6"/>
                      </a:lnTo>
                      <a:lnTo>
                        <a:pt x="84" y="12"/>
                      </a:lnTo>
                      <a:lnTo>
                        <a:pt x="84" y="18"/>
                      </a:lnTo>
                      <a:lnTo>
                        <a:pt x="84" y="29"/>
                      </a:lnTo>
                      <a:lnTo>
                        <a:pt x="90" y="24"/>
                      </a:lnTo>
                      <a:lnTo>
                        <a:pt x="102" y="24"/>
                      </a:lnTo>
                      <a:lnTo>
                        <a:pt x="108" y="29"/>
                      </a:lnTo>
                      <a:lnTo>
                        <a:pt x="114" y="29"/>
                      </a:lnTo>
                      <a:lnTo>
                        <a:pt x="120" y="29"/>
                      </a:lnTo>
                      <a:lnTo>
                        <a:pt x="120" y="35"/>
                      </a:lnTo>
                      <a:lnTo>
                        <a:pt x="120" y="41"/>
                      </a:lnTo>
                      <a:lnTo>
                        <a:pt x="114" y="47"/>
                      </a:lnTo>
                      <a:lnTo>
                        <a:pt x="108" y="53"/>
                      </a:lnTo>
                      <a:lnTo>
                        <a:pt x="102" y="53"/>
                      </a:lnTo>
                      <a:lnTo>
                        <a:pt x="96" y="53"/>
                      </a:lnTo>
                      <a:lnTo>
                        <a:pt x="102" y="59"/>
                      </a:lnTo>
                      <a:lnTo>
                        <a:pt x="102" y="65"/>
                      </a:lnTo>
                      <a:lnTo>
                        <a:pt x="108" y="77"/>
                      </a:lnTo>
                      <a:lnTo>
                        <a:pt x="108" y="82"/>
                      </a:lnTo>
                      <a:lnTo>
                        <a:pt x="108" y="88"/>
                      </a:lnTo>
                      <a:lnTo>
                        <a:pt x="108" y="106"/>
                      </a:lnTo>
                      <a:lnTo>
                        <a:pt x="108" y="124"/>
                      </a:lnTo>
                      <a:lnTo>
                        <a:pt x="108" y="135"/>
                      </a:lnTo>
                      <a:lnTo>
                        <a:pt x="102" y="135"/>
                      </a:lnTo>
                      <a:lnTo>
                        <a:pt x="102" y="141"/>
                      </a:lnTo>
                      <a:lnTo>
                        <a:pt x="96" y="153"/>
                      </a:lnTo>
                      <a:lnTo>
                        <a:pt x="90" y="159"/>
                      </a:lnTo>
                      <a:lnTo>
                        <a:pt x="90" y="165"/>
                      </a:lnTo>
                      <a:lnTo>
                        <a:pt x="90" y="171"/>
                      </a:lnTo>
                      <a:lnTo>
                        <a:pt x="90" y="188"/>
                      </a:lnTo>
                      <a:lnTo>
                        <a:pt x="108" y="188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7" name="Freeform 87"/>
                <p:cNvSpPr>
                  <a:spLocks/>
                </p:cNvSpPr>
                <p:nvPr/>
              </p:nvSpPr>
              <p:spPr bwMode="auto">
                <a:xfrm>
                  <a:off x="515" y="663"/>
                  <a:ext cx="144" cy="283"/>
                </a:xfrm>
                <a:custGeom>
                  <a:avLst/>
                  <a:gdLst>
                    <a:gd name="T0" fmla="*/ 126 w 144"/>
                    <a:gd name="T1" fmla="*/ 194 h 283"/>
                    <a:gd name="T2" fmla="*/ 132 w 144"/>
                    <a:gd name="T3" fmla="*/ 206 h 283"/>
                    <a:gd name="T4" fmla="*/ 132 w 144"/>
                    <a:gd name="T5" fmla="*/ 247 h 283"/>
                    <a:gd name="T6" fmla="*/ 138 w 144"/>
                    <a:gd name="T7" fmla="*/ 265 h 283"/>
                    <a:gd name="T8" fmla="*/ 144 w 144"/>
                    <a:gd name="T9" fmla="*/ 271 h 283"/>
                    <a:gd name="T10" fmla="*/ 144 w 144"/>
                    <a:gd name="T11" fmla="*/ 277 h 283"/>
                    <a:gd name="T12" fmla="*/ 144 w 144"/>
                    <a:gd name="T13" fmla="*/ 283 h 283"/>
                    <a:gd name="T14" fmla="*/ 132 w 144"/>
                    <a:gd name="T15" fmla="*/ 271 h 283"/>
                    <a:gd name="T16" fmla="*/ 120 w 144"/>
                    <a:gd name="T17" fmla="*/ 259 h 283"/>
                    <a:gd name="T18" fmla="*/ 108 w 144"/>
                    <a:gd name="T19" fmla="*/ 253 h 283"/>
                    <a:gd name="T20" fmla="*/ 102 w 144"/>
                    <a:gd name="T21" fmla="*/ 247 h 283"/>
                    <a:gd name="T22" fmla="*/ 120 w 144"/>
                    <a:gd name="T23" fmla="*/ 247 h 283"/>
                    <a:gd name="T24" fmla="*/ 120 w 144"/>
                    <a:gd name="T25" fmla="*/ 224 h 283"/>
                    <a:gd name="T26" fmla="*/ 114 w 144"/>
                    <a:gd name="T27" fmla="*/ 200 h 283"/>
                    <a:gd name="T28" fmla="*/ 90 w 144"/>
                    <a:gd name="T29" fmla="*/ 212 h 283"/>
                    <a:gd name="T30" fmla="*/ 78 w 144"/>
                    <a:gd name="T31" fmla="*/ 224 h 283"/>
                    <a:gd name="T32" fmla="*/ 72 w 144"/>
                    <a:gd name="T33" fmla="*/ 236 h 283"/>
                    <a:gd name="T34" fmla="*/ 66 w 144"/>
                    <a:gd name="T35" fmla="*/ 224 h 283"/>
                    <a:gd name="T36" fmla="*/ 48 w 144"/>
                    <a:gd name="T37" fmla="*/ 206 h 283"/>
                    <a:gd name="T38" fmla="*/ 30 w 144"/>
                    <a:gd name="T39" fmla="*/ 206 h 283"/>
                    <a:gd name="T40" fmla="*/ 30 w 144"/>
                    <a:gd name="T41" fmla="*/ 241 h 283"/>
                    <a:gd name="T42" fmla="*/ 42 w 144"/>
                    <a:gd name="T43" fmla="*/ 247 h 283"/>
                    <a:gd name="T44" fmla="*/ 48 w 144"/>
                    <a:gd name="T45" fmla="*/ 253 h 283"/>
                    <a:gd name="T46" fmla="*/ 30 w 144"/>
                    <a:gd name="T47" fmla="*/ 253 h 283"/>
                    <a:gd name="T48" fmla="*/ 18 w 144"/>
                    <a:gd name="T49" fmla="*/ 271 h 283"/>
                    <a:gd name="T50" fmla="*/ 6 w 144"/>
                    <a:gd name="T51" fmla="*/ 277 h 283"/>
                    <a:gd name="T52" fmla="*/ 6 w 144"/>
                    <a:gd name="T53" fmla="*/ 277 h 283"/>
                    <a:gd name="T54" fmla="*/ 6 w 144"/>
                    <a:gd name="T55" fmla="*/ 271 h 283"/>
                    <a:gd name="T56" fmla="*/ 6 w 144"/>
                    <a:gd name="T57" fmla="*/ 265 h 283"/>
                    <a:gd name="T58" fmla="*/ 18 w 144"/>
                    <a:gd name="T59" fmla="*/ 253 h 283"/>
                    <a:gd name="T60" fmla="*/ 18 w 144"/>
                    <a:gd name="T61" fmla="*/ 218 h 283"/>
                    <a:gd name="T62" fmla="*/ 18 w 144"/>
                    <a:gd name="T63" fmla="*/ 194 h 283"/>
                    <a:gd name="T64" fmla="*/ 42 w 144"/>
                    <a:gd name="T65" fmla="*/ 188 h 283"/>
                    <a:gd name="T66" fmla="*/ 60 w 144"/>
                    <a:gd name="T67" fmla="*/ 171 h 283"/>
                    <a:gd name="T68" fmla="*/ 48 w 144"/>
                    <a:gd name="T69" fmla="*/ 141 h 283"/>
                    <a:gd name="T70" fmla="*/ 36 w 144"/>
                    <a:gd name="T71" fmla="*/ 106 h 283"/>
                    <a:gd name="T72" fmla="*/ 42 w 144"/>
                    <a:gd name="T73" fmla="*/ 77 h 283"/>
                    <a:gd name="T74" fmla="*/ 48 w 144"/>
                    <a:gd name="T75" fmla="*/ 53 h 283"/>
                    <a:gd name="T76" fmla="*/ 30 w 144"/>
                    <a:gd name="T77" fmla="*/ 41 h 283"/>
                    <a:gd name="T78" fmla="*/ 30 w 144"/>
                    <a:gd name="T79" fmla="*/ 29 h 283"/>
                    <a:gd name="T80" fmla="*/ 54 w 144"/>
                    <a:gd name="T81" fmla="*/ 24 h 283"/>
                    <a:gd name="T82" fmla="*/ 66 w 144"/>
                    <a:gd name="T83" fmla="*/ 6 h 283"/>
                    <a:gd name="T84" fmla="*/ 78 w 144"/>
                    <a:gd name="T85" fmla="*/ 0 h 283"/>
                    <a:gd name="T86" fmla="*/ 84 w 144"/>
                    <a:gd name="T87" fmla="*/ 18 h 283"/>
                    <a:gd name="T88" fmla="*/ 102 w 144"/>
                    <a:gd name="T89" fmla="*/ 24 h 283"/>
                    <a:gd name="T90" fmla="*/ 120 w 144"/>
                    <a:gd name="T91" fmla="*/ 29 h 283"/>
                    <a:gd name="T92" fmla="*/ 114 w 144"/>
                    <a:gd name="T93" fmla="*/ 47 h 283"/>
                    <a:gd name="T94" fmla="*/ 102 w 144"/>
                    <a:gd name="T95" fmla="*/ 53 h 283"/>
                    <a:gd name="T96" fmla="*/ 102 w 144"/>
                    <a:gd name="T97" fmla="*/ 65 h 283"/>
                    <a:gd name="T98" fmla="*/ 108 w 144"/>
                    <a:gd name="T99" fmla="*/ 106 h 283"/>
                    <a:gd name="T100" fmla="*/ 102 w 144"/>
                    <a:gd name="T101" fmla="*/ 141 h 283"/>
                    <a:gd name="T102" fmla="*/ 90 w 144"/>
                    <a:gd name="T103" fmla="*/ 171 h 2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44" h="283">
                      <a:moveTo>
                        <a:pt x="108" y="188"/>
                      </a:moveTo>
                      <a:lnTo>
                        <a:pt x="120" y="188"/>
                      </a:lnTo>
                      <a:lnTo>
                        <a:pt x="126" y="194"/>
                      </a:lnTo>
                      <a:lnTo>
                        <a:pt x="132" y="194"/>
                      </a:lnTo>
                      <a:lnTo>
                        <a:pt x="132" y="200"/>
                      </a:lnTo>
                      <a:lnTo>
                        <a:pt x="132" y="206"/>
                      </a:lnTo>
                      <a:lnTo>
                        <a:pt x="132" y="218"/>
                      </a:lnTo>
                      <a:lnTo>
                        <a:pt x="132" y="230"/>
                      </a:lnTo>
                      <a:lnTo>
                        <a:pt x="132" y="241"/>
                      </a:lnTo>
                      <a:lnTo>
                        <a:pt x="132" y="247"/>
                      </a:lnTo>
                      <a:lnTo>
                        <a:pt x="132" y="253"/>
                      </a:lnTo>
                      <a:lnTo>
                        <a:pt x="132" y="259"/>
                      </a:lnTo>
                      <a:lnTo>
                        <a:pt x="138" y="259"/>
                      </a:lnTo>
                      <a:lnTo>
                        <a:pt x="138" y="265"/>
                      </a:lnTo>
                      <a:lnTo>
                        <a:pt x="144" y="265"/>
                      </a:lnTo>
                      <a:lnTo>
                        <a:pt x="144" y="271"/>
                      </a:lnTo>
                      <a:lnTo>
                        <a:pt x="144" y="277"/>
                      </a:lnTo>
                      <a:lnTo>
                        <a:pt x="144" y="283"/>
                      </a:lnTo>
                      <a:lnTo>
                        <a:pt x="138" y="277"/>
                      </a:lnTo>
                      <a:lnTo>
                        <a:pt x="132" y="277"/>
                      </a:lnTo>
                      <a:lnTo>
                        <a:pt x="132" y="271"/>
                      </a:lnTo>
                      <a:lnTo>
                        <a:pt x="126" y="265"/>
                      </a:lnTo>
                      <a:lnTo>
                        <a:pt x="126" y="259"/>
                      </a:lnTo>
                      <a:lnTo>
                        <a:pt x="120" y="259"/>
                      </a:lnTo>
                      <a:lnTo>
                        <a:pt x="120" y="253"/>
                      </a:lnTo>
                      <a:lnTo>
                        <a:pt x="114" y="253"/>
                      </a:lnTo>
                      <a:lnTo>
                        <a:pt x="108" y="253"/>
                      </a:lnTo>
                      <a:lnTo>
                        <a:pt x="102" y="253"/>
                      </a:lnTo>
                      <a:lnTo>
                        <a:pt x="102" y="247"/>
                      </a:lnTo>
                      <a:lnTo>
                        <a:pt x="108" y="247"/>
                      </a:lnTo>
                      <a:lnTo>
                        <a:pt x="114" y="247"/>
                      </a:lnTo>
                      <a:lnTo>
                        <a:pt x="120" y="247"/>
                      </a:lnTo>
                      <a:lnTo>
                        <a:pt x="120" y="241"/>
                      </a:lnTo>
                      <a:lnTo>
                        <a:pt x="120" y="236"/>
                      </a:lnTo>
                      <a:lnTo>
                        <a:pt x="120" y="224"/>
                      </a:lnTo>
                      <a:lnTo>
                        <a:pt x="120" y="212"/>
                      </a:lnTo>
                      <a:lnTo>
                        <a:pt x="120" y="206"/>
                      </a:lnTo>
                      <a:lnTo>
                        <a:pt x="120" y="200"/>
                      </a:lnTo>
                      <a:lnTo>
                        <a:pt x="114" y="200"/>
                      </a:lnTo>
                      <a:lnTo>
                        <a:pt x="108" y="206"/>
                      </a:lnTo>
                      <a:lnTo>
                        <a:pt x="102" y="206"/>
                      </a:lnTo>
                      <a:lnTo>
                        <a:pt x="96" y="212"/>
                      </a:lnTo>
                      <a:lnTo>
                        <a:pt x="90" y="212"/>
                      </a:lnTo>
                      <a:lnTo>
                        <a:pt x="84" y="218"/>
                      </a:lnTo>
                      <a:lnTo>
                        <a:pt x="84" y="224"/>
                      </a:lnTo>
                      <a:lnTo>
                        <a:pt x="78" y="224"/>
                      </a:lnTo>
                      <a:lnTo>
                        <a:pt x="78" y="230"/>
                      </a:lnTo>
                      <a:lnTo>
                        <a:pt x="78" y="236"/>
                      </a:lnTo>
                      <a:lnTo>
                        <a:pt x="72" y="236"/>
                      </a:lnTo>
                      <a:lnTo>
                        <a:pt x="72" y="230"/>
                      </a:lnTo>
                      <a:lnTo>
                        <a:pt x="66" y="230"/>
                      </a:lnTo>
                      <a:lnTo>
                        <a:pt x="66" y="224"/>
                      </a:lnTo>
                      <a:lnTo>
                        <a:pt x="66" y="218"/>
                      </a:lnTo>
                      <a:lnTo>
                        <a:pt x="60" y="212"/>
                      </a:lnTo>
                      <a:lnTo>
                        <a:pt x="54" y="212"/>
                      </a:lnTo>
                      <a:lnTo>
                        <a:pt x="48" y="206"/>
                      </a:lnTo>
                      <a:lnTo>
                        <a:pt x="42" y="206"/>
                      </a:lnTo>
                      <a:lnTo>
                        <a:pt x="36" y="200"/>
                      </a:lnTo>
                      <a:lnTo>
                        <a:pt x="30" y="200"/>
                      </a:lnTo>
                      <a:lnTo>
                        <a:pt x="30" y="206"/>
                      </a:lnTo>
                      <a:lnTo>
                        <a:pt x="30" y="212"/>
                      </a:lnTo>
                      <a:lnTo>
                        <a:pt x="30" y="224"/>
                      </a:lnTo>
                      <a:lnTo>
                        <a:pt x="30" y="236"/>
                      </a:lnTo>
                      <a:lnTo>
                        <a:pt x="30" y="241"/>
                      </a:lnTo>
                      <a:lnTo>
                        <a:pt x="30" y="247"/>
                      </a:lnTo>
                      <a:lnTo>
                        <a:pt x="36" y="247"/>
                      </a:lnTo>
                      <a:lnTo>
                        <a:pt x="42" y="247"/>
                      </a:lnTo>
                      <a:lnTo>
                        <a:pt x="48" y="247"/>
                      </a:lnTo>
                      <a:lnTo>
                        <a:pt x="48" y="253"/>
                      </a:lnTo>
                      <a:lnTo>
                        <a:pt x="42" y="253"/>
                      </a:lnTo>
                      <a:lnTo>
                        <a:pt x="36" y="253"/>
                      </a:lnTo>
                      <a:lnTo>
                        <a:pt x="30" y="253"/>
                      </a:lnTo>
                      <a:lnTo>
                        <a:pt x="30" y="259"/>
                      </a:lnTo>
                      <a:lnTo>
                        <a:pt x="24" y="259"/>
                      </a:lnTo>
                      <a:lnTo>
                        <a:pt x="24" y="265"/>
                      </a:lnTo>
                      <a:lnTo>
                        <a:pt x="18" y="271"/>
                      </a:lnTo>
                      <a:lnTo>
                        <a:pt x="12" y="277"/>
                      </a:lnTo>
                      <a:lnTo>
                        <a:pt x="6" y="277"/>
                      </a:lnTo>
                      <a:lnTo>
                        <a:pt x="6" y="283"/>
                      </a:lnTo>
                      <a:lnTo>
                        <a:pt x="6" y="277"/>
                      </a:lnTo>
                      <a:lnTo>
                        <a:pt x="6" y="271"/>
                      </a:lnTo>
                      <a:lnTo>
                        <a:pt x="0" y="271"/>
                      </a:lnTo>
                      <a:lnTo>
                        <a:pt x="6" y="265"/>
                      </a:lnTo>
                      <a:lnTo>
                        <a:pt x="12" y="265"/>
                      </a:lnTo>
                      <a:lnTo>
                        <a:pt x="12" y="259"/>
                      </a:lnTo>
                      <a:lnTo>
                        <a:pt x="18" y="259"/>
                      </a:lnTo>
                      <a:lnTo>
                        <a:pt x="18" y="253"/>
                      </a:lnTo>
                      <a:lnTo>
                        <a:pt x="18" y="247"/>
                      </a:lnTo>
                      <a:lnTo>
                        <a:pt x="18" y="241"/>
                      </a:lnTo>
                      <a:lnTo>
                        <a:pt x="18" y="230"/>
                      </a:lnTo>
                      <a:lnTo>
                        <a:pt x="18" y="218"/>
                      </a:lnTo>
                      <a:lnTo>
                        <a:pt x="18" y="206"/>
                      </a:lnTo>
                      <a:lnTo>
                        <a:pt x="18" y="200"/>
                      </a:lnTo>
                      <a:lnTo>
                        <a:pt x="18" y="194"/>
                      </a:lnTo>
                      <a:lnTo>
                        <a:pt x="24" y="194"/>
                      </a:lnTo>
                      <a:lnTo>
                        <a:pt x="24" y="188"/>
                      </a:lnTo>
                      <a:lnTo>
                        <a:pt x="30" y="188"/>
                      </a:lnTo>
                      <a:lnTo>
                        <a:pt x="42" y="188"/>
                      </a:lnTo>
                      <a:lnTo>
                        <a:pt x="48" y="188"/>
                      </a:lnTo>
                      <a:lnTo>
                        <a:pt x="54" y="188"/>
                      </a:lnTo>
                      <a:lnTo>
                        <a:pt x="60" y="171"/>
                      </a:lnTo>
                      <a:lnTo>
                        <a:pt x="54" y="165"/>
                      </a:lnTo>
                      <a:lnTo>
                        <a:pt x="54" y="159"/>
                      </a:lnTo>
                      <a:lnTo>
                        <a:pt x="48" y="153"/>
                      </a:lnTo>
                      <a:lnTo>
                        <a:pt x="48" y="141"/>
                      </a:lnTo>
                      <a:lnTo>
                        <a:pt x="42" y="141"/>
                      </a:lnTo>
                      <a:lnTo>
                        <a:pt x="42" y="135"/>
                      </a:lnTo>
                      <a:lnTo>
                        <a:pt x="42" y="118"/>
                      </a:lnTo>
                      <a:lnTo>
                        <a:pt x="36" y="106"/>
                      </a:lnTo>
                      <a:lnTo>
                        <a:pt x="36" y="94"/>
                      </a:lnTo>
                      <a:lnTo>
                        <a:pt x="42" y="88"/>
                      </a:lnTo>
                      <a:lnTo>
                        <a:pt x="42" y="82"/>
                      </a:lnTo>
                      <a:lnTo>
                        <a:pt x="42" y="77"/>
                      </a:lnTo>
                      <a:lnTo>
                        <a:pt x="48" y="65"/>
                      </a:lnTo>
                      <a:lnTo>
                        <a:pt x="48" y="53"/>
                      </a:lnTo>
                      <a:lnTo>
                        <a:pt x="42" y="53"/>
                      </a:lnTo>
                      <a:lnTo>
                        <a:pt x="36" y="47"/>
                      </a:lnTo>
                      <a:lnTo>
                        <a:pt x="30" y="41"/>
                      </a:lnTo>
                      <a:lnTo>
                        <a:pt x="30" y="35"/>
                      </a:lnTo>
                      <a:lnTo>
                        <a:pt x="30" y="29"/>
                      </a:lnTo>
                      <a:lnTo>
                        <a:pt x="36" y="29"/>
                      </a:lnTo>
                      <a:lnTo>
                        <a:pt x="42" y="29"/>
                      </a:lnTo>
                      <a:lnTo>
                        <a:pt x="48" y="24"/>
                      </a:lnTo>
                      <a:lnTo>
                        <a:pt x="54" y="24"/>
                      </a:lnTo>
                      <a:lnTo>
                        <a:pt x="60" y="24"/>
                      </a:lnTo>
                      <a:lnTo>
                        <a:pt x="60" y="29"/>
                      </a:lnTo>
                      <a:lnTo>
                        <a:pt x="66" y="12"/>
                      </a:lnTo>
                      <a:lnTo>
                        <a:pt x="66" y="6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78" y="6"/>
                      </a:lnTo>
                      <a:lnTo>
                        <a:pt x="84" y="12"/>
                      </a:lnTo>
                      <a:lnTo>
                        <a:pt x="84" y="18"/>
                      </a:lnTo>
                      <a:lnTo>
                        <a:pt x="84" y="29"/>
                      </a:lnTo>
                      <a:lnTo>
                        <a:pt x="90" y="24"/>
                      </a:lnTo>
                      <a:lnTo>
                        <a:pt x="102" y="24"/>
                      </a:lnTo>
                      <a:lnTo>
                        <a:pt x="108" y="29"/>
                      </a:lnTo>
                      <a:lnTo>
                        <a:pt x="114" y="29"/>
                      </a:lnTo>
                      <a:lnTo>
                        <a:pt x="120" y="29"/>
                      </a:lnTo>
                      <a:lnTo>
                        <a:pt x="120" y="35"/>
                      </a:lnTo>
                      <a:lnTo>
                        <a:pt x="120" y="41"/>
                      </a:lnTo>
                      <a:lnTo>
                        <a:pt x="114" y="47"/>
                      </a:lnTo>
                      <a:lnTo>
                        <a:pt x="108" y="53"/>
                      </a:lnTo>
                      <a:lnTo>
                        <a:pt x="102" y="53"/>
                      </a:lnTo>
                      <a:lnTo>
                        <a:pt x="96" y="53"/>
                      </a:lnTo>
                      <a:lnTo>
                        <a:pt x="102" y="59"/>
                      </a:lnTo>
                      <a:lnTo>
                        <a:pt x="102" y="65"/>
                      </a:lnTo>
                      <a:lnTo>
                        <a:pt x="108" y="77"/>
                      </a:lnTo>
                      <a:lnTo>
                        <a:pt x="108" y="82"/>
                      </a:lnTo>
                      <a:lnTo>
                        <a:pt x="108" y="88"/>
                      </a:lnTo>
                      <a:lnTo>
                        <a:pt x="108" y="106"/>
                      </a:lnTo>
                      <a:lnTo>
                        <a:pt x="108" y="124"/>
                      </a:lnTo>
                      <a:lnTo>
                        <a:pt x="108" y="135"/>
                      </a:lnTo>
                      <a:lnTo>
                        <a:pt x="102" y="135"/>
                      </a:lnTo>
                      <a:lnTo>
                        <a:pt x="102" y="141"/>
                      </a:lnTo>
                      <a:lnTo>
                        <a:pt x="96" y="153"/>
                      </a:lnTo>
                      <a:lnTo>
                        <a:pt x="90" y="159"/>
                      </a:lnTo>
                      <a:lnTo>
                        <a:pt x="90" y="165"/>
                      </a:lnTo>
                      <a:lnTo>
                        <a:pt x="90" y="171"/>
                      </a:lnTo>
                      <a:lnTo>
                        <a:pt x="90" y="188"/>
                      </a:lnTo>
                      <a:lnTo>
                        <a:pt x="108" y="1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8" name="Freeform 88"/>
                <p:cNvSpPr>
                  <a:spLocks/>
                </p:cNvSpPr>
                <p:nvPr/>
              </p:nvSpPr>
              <p:spPr bwMode="auto">
                <a:xfrm>
                  <a:off x="599" y="692"/>
                  <a:ext cx="30" cy="24"/>
                </a:xfrm>
                <a:custGeom>
                  <a:avLst/>
                  <a:gdLst>
                    <a:gd name="T0" fmla="*/ 30 w 30"/>
                    <a:gd name="T1" fmla="*/ 0 h 24"/>
                    <a:gd name="T2" fmla="*/ 30 w 30"/>
                    <a:gd name="T3" fmla="*/ 0 h 24"/>
                    <a:gd name="T4" fmla="*/ 24 w 30"/>
                    <a:gd name="T5" fmla="*/ 0 h 24"/>
                    <a:gd name="T6" fmla="*/ 18 w 30"/>
                    <a:gd name="T7" fmla="*/ 0 h 24"/>
                    <a:gd name="T8" fmla="*/ 12 w 30"/>
                    <a:gd name="T9" fmla="*/ 6 h 24"/>
                    <a:gd name="T10" fmla="*/ 6 w 30"/>
                    <a:gd name="T11" fmla="*/ 6 h 24"/>
                    <a:gd name="T12" fmla="*/ 6 w 30"/>
                    <a:gd name="T13" fmla="*/ 6 h 24"/>
                    <a:gd name="T14" fmla="*/ 0 w 30"/>
                    <a:gd name="T15" fmla="*/ 6 h 24"/>
                    <a:gd name="T16" fmla="*/ 0 w 30"/>
                    <a:gd name="T17" fmla="*/ 6 h 24"/>
                    <a:gd name="T18" fmla="*/ 0 w 30"/>
                    <a:gd name="T19" fmla="*/ 6 h 24"/>
                    <a:gd name="T20" fmla="*/ 6 w 30"/>
                    <a:gd name="T21" fmla="*/ 6 h 24"/>
                    <a:gd name="T22" fmla="*/ 6 w 30"/>
                    <a:gd name="T23" fmla="*/ 12 h 24"/>
                    <a:gd name="T24" fmla="*/ 6 w 30"/>
                    <a:gd name="T25" fmla="*/ 12 h 24"/>
                    <a:gd name="T26" fmla="*/ 12 w 30"/>
                    <a:gd name="T27" fmla="*/ 18 h 24"/>
                    <a:gd name="T28" fmla="*/ 12 w 30"/>
                    <a:gd name="T29" fmla="*/ 18 h 24"/>
                    <a:gd name="T30" fmla="*/ 12 w 30"/>
                    <a:gd name="T31" fmla="*/ 24 h 24"/>
                    <a:gd name="T32" fmla="*/ 12 w 30"/>
                    <a:gd name="T33" fmla="*/ 24 h 24"/>
                    <a:gd name="T34" fmla="*/ 18 w 30"/>
                    <a:gd name="T35" fmla="*/ 24 h 24"/>
                    <a:gd name="T36" fmla="*/ 18 w 30"/>
                    <a:gd name="T37" fmla="*/ 24 h 24"/>
                    <a:gd name="T38" fmla="*/ 24 w 30"/>
                    <a:gd name="T39" fmla="*/ 18 h 24"/>
                    <a:gd name="T40" fmla="*/ 24 w 30"/>
                    <a:gd name="T41" fmla="*/ 18 h 24"/>
                    <a:gd name="T42" fmla="*/ 30 w 30"/>
                    <a:gd name="T43" fmla="*/ 12 h 24"/>
                    <a:gd name="T44" fmla="*/ 30 w 30"/>
                    <a:gd name="T45" fmla="*/ 6 h 24"/>
                    <a:gd name="T46" fmla="*/ 30 w 30"/>
                    <a:gd name="T47" fmla="*/ 6 h 24"/>
                    <a:gd name="T48" fmla="*/ 30 w 30"/>
                    <a:gd name="T49" fmla="*/ 6 h 24"/>
                    <a:gd name="T50" fmla="*/ 30 w 30"/>
                    <a:gd name="T51" fmla="*/ 0 h 2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0" h="24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30" y="12"/>
                      </a:lnTo>
                      <a:lnTo>
                        <a:pt x="30" y="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A659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9" name="Freeform 89"/>
                <p:cNvSpPr>
                  <a:spLocks/>
                </p:cNvSpPr>
                <p:nvPr/>
              </p:nvSpPr>
              <p:spPr bwMode="auto">
                <a:xfrm>
                  <a:off x="545" y="692"/>
                  <a:ext cx="30" cy="24"/>
                </a:xfrm>
                <a:custGeom>
                  <a:avLst/>
                  <a:gdLst>
                    <a:gd name="T0" fmla="*/ 6 w 30"/>
                    <a:gd name="T1" fmla="*/ 0 h 24"/>
                    <a:gd name="T2" fmla="*/ 6 w 30"/>
                    <a:gd name="T3" fmla="*/ 0 h 24"/>
                    <a:gd name="T4" fmla="*/ 6 w 30"/>
                    <a:gd name="T5" fmla="*/ 0 h 24"/>
                    <a:gd name="T6" fmla="*/ 12 w 30"/>
                    <a:gd name="T7" fmla="*/ 0 h 24"/>
                    <a:gd name="T8" fmla="*/ 24 w 30"/>
                    <a:gd name="T9" fmla="*/ 6 h 24"/>
                    <a:gd name="T10" fmla="*/ 30 w 30"/>
                    <a:gd name="T11" fmla="*/ 6 h 24"/>
                    <a:gd name="T12" fmla="*/ 30 w 30"/>
                    <a:gd name="T13" fmla="*/ 6 h 24"/>
                    <a:gd name="T14" fmla="*/ 30 w 30"/>
                    <a:gd name="T15" fmla="*/ 6 h 24"/>
                    <a:gd name="T16" fmla="*/ 30 w 30"/>
                    <a:gd name="T17" fmla="*/ 6 h 24"/>
                    <a:gd name="T18" fmla="*/ 30 w 30"/>
                    <a:gd name="T19" fmla="*/ 6 h 24"/>
                    <a:gd name="T20" fmla="*/ 30 w 30"/>
                    <a:gd name="T21" fmla="*/ 6 h 24"/>
                    <a:gd name="T22" fmla="*/ 30 w 30"/>
                    <a:gd name="T23" fmla="*/ 12 h 24"/>
                    <a:gd name="T24" fmla="*/ 30 w 30"/>
                    <a:gd name="T25" fmla="*/ 12 h 24"/>
                    <a:gd name="T26" fmla="*/ 24 w 30"/>
                    <a:gd name="T27" fmla="*/ 18 h 24"/>
                    <a:gd name="T28" fmla="*/ 24 w 30"/>
                    <a:gd name="T29" fmla="*/ 18 h 24"/>
                    <a:gd name="T30" fmla="*/ 24 w 30"/>
                    <a:gd name="T31" fmla="*/ 24 h 24"/>
                    <a:gd name="T32" fmla="*/ 18 w 30"/>
                    <a:gd name="T33" fmla="*/ 24 h 24"/>
                    <a:gd name="T34" fmla="*/ 18 w 30"/>
                    <a:gd name="T35" fmla="*/ 24 h 24"/>
                    <a:gd name="T36" fmla="*/ 18 w 30"/>
                    <a:gd name="T37" fmla="*/ 24 h 24"/>
                    <a:gd name="T38" fmla="*/ 12 w 30"/>
                    <a:gd name="T39" fmla="*/ 18 h 24"/>
                    <a:gd name="T40" fmla="*/ 6 w 30"/>
                    <a:gd name="T41" fmla="*/ 18 h 24"/>
                    <a:gd name="T42" fmla="*/ 6 w 30"/>
                    <a:gd name="T43" fmla="*/ 12 h 24"/>
                    <a:gd name="T44" fmla="*/ 6 w 30"/>
                    <a:gd name="T45" fmla="*/ 6 h 24"/>
                    <a:gd name="T46" fmla="*/ 0 w 30"/>
                    <a:gd name="T47" fmla="*/ 6 h 24"/>
                    <a:gd name="T48" fmla="*/ 0 w 30"/>
                    <a:gd name="T49" fmla="*/ 6 h 24"/>
                    <a:gd name="T50" fmla="*/ 6 w 30"/>
                    <a:gd name="T51" fmla="*/ 0 h 2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0" h="2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24" y="6"/>
                      </a:lnTo>
                      <a:lnTo>
                        <a:pt x="30" y="6"/>
                      </a:lnTo>
                      <a:lnTo>
                        <a:pt x="30" y="12"/>
                      </a:lnTo>
                      <a:lnTo>
                        <a:pt x="24" y="18"/>
                      </a:lnTo>
                      <a:lnTo>
                        <a:pt x="24" y="24"/>
                      </a:lnTo>
                      <a:lnTo>
                        <a:pt x="18" y="24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659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0" name="Freeform 90"/>
                <p:cNvSpPr>
                  <a:spLocks/>
                </p:cNvSpPr>
                <p:nvPr/>
              </p:nvSpPr>
              <p:spPr bwMode="auto">
                <a:xfrm>
                  <a:off x="599" y="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1" name="Freeform 91"/>
                <p:cNvSpPr>
                  <a:spLocks/>
                </p:cNvSpPr>
                <p:nvPr/>
              </p:nvSpPr>
              <p:spPr bwMode="auto">
                <a:xfrm>
                  <a:off x="593" y="71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  <a:gd name="T18" fmla="*/ 6 w 6"/>
                    <a:gd name="T19" fmla="*/ 0 h 6"/>
                    <a:gd name="T20" fmla="*/ 6 w 6"/>
                    <a:gd name="T21" fmla="*/ 0 h 6"/>
                    <a:gd name="T22" fmla="*/ 6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0 w 6"/>
                    <a:gd name="T37" fmla="*/ 0 h 6"/>
                    <a:gd name="T38" fmla="*/ 0 w 6"/>
                    <a:gd name="T39" fmla="*/ 0 h 6"/>
                    <a:gd name="T40" fmla="*/ 0 w 6"/>
                    <a:gd name="T41" fmla="*/ 0 h 6"/>
                    <a:gd name="T42" fmla="*/ 0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0 w 6"/>
                    <a:gd name="T55" fmla="*/ 0 h 6"/>
                    <a:gd name="T56" fmla="*/ 0 w 6"/>
                    <a:gd name="T57" fmla="*/ 0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2" name="Freeform 92"/>
                <p:cNvSpPr>
                  <a:spLocks/>
                </p:cNvSpPr>
                <p:nvPr/>
              </p:nvSpPr>
              <p:spPr bwMode="auto">
                <a:xfrm>
                  <a:off x="593" y="71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0 h 1"/>
                    <a:gd name="T12" fmla="*/ 0 w 6"/>
                    <a:gd name="T13" fmla="*/ 0 h 1"/>
                    <a:gd name="T14" fmla="*/ 0 w 6"/>
                    <a:gd name="T15" fmla="*/ 0 h 1"/>
                    <a:gd name="T16" fmla="*/ 0 w 6"/>
                    <a:gd name="T17" fmla="*/ 0 h 1"/>
                    <a:gd name="T18" fmla="*/ 0 w 6"/>
                    <a:gd name="T19" fmla="*/ 0 h 1"/>
                    <a:gd name="T20" fmla="*/ 0 w 6"/>
                    <a:gd name="T21" fmla="*/ 0 h 1"/>
                    <a:gd name="T22" fmla="*/ 0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" name="Freeform 93"/>
                <p:cNvSpPr>
                  <a:spLocks/>
                </p:cNvSpPr>
                <p:nvPr/>
              </p:nvSpPr>
              <p:spPr bwMode="auto">
                <a:xfrm>
                  <a:off x="593" y="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4" name="Freeform 94"/>
                <p:cNvSpPr>
                  <a:spLocks/>
                </p:cNvSpPr>
                <p:nvPr/>
              </p:nvSpPr>
              <p:spPr bwMode="auto">
                <a:xfrm>
                  <a:off x="593" y="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5" name="Freeform 95"/>
                <p:cNvSpPr>
                  <a:spLocks/>
                </p:cNvSpPr>
                <p:nvPr/>
              </p:nvSpPr>
              <p:spPr bwMode="auto">
                <a:xfrm>
                  <a:off x="593" y="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6" name="Freeform 96"/>
                <p:cNvSpPr>
                  <a:spLocks/>
                </p:cNvSpPr>
                <p:nvPr/>
              </p:nvSpPr>
              <p:spPr bwMode="auto">
                <a:xfrm>
                  <a:off x="581" y="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7" name="Freeform 97"/>
                <p:cNvSpPr>
                  <a:spLocks/>
                </p:cNvSpPr>
                <p:nvPr/>
              </p:nvSpPr>
              <p:spPr bwMode="auto">
                <a:xfrm>
                  <a:off x="581" y="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8" name="Freeform 98"/>
                <p:cNvSpPr>
                  <a:spLocks/>
                </p:cNvSpPr>
                <p:nvPr/>
              </p:nvSpPr>
              <p:spPr bwMode="auto">
                <a:xfrm>
                  <a:off x="581" y="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9" name="Freeform 99"/>
                <p:cNvSpPr>
                  <a:spLocks/>
                </p:cNvSpPr>
                <p:nvPr/>
              </p:nvSpPr>
              <p:spPr bwMode="auto">
                <a:xfrm>
                  <a:off x="587" y="704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0 h 6"/>
                    <a:gd name="T10" fmla="*/ 0 w 1"/>
                    <a:gd name="T11" fmla="*/ 0 h 6"/>
                    <a:gd name="T12" fmla="*/ 0 w 1"/>
                    <a:gd name="T13" fmla="*/ 0 h 6"/>
                    <a:gd name="T14" fmla="*/ 0 w 1"/>
                    <a:gd name="T15" fmla="*/ 0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6 h 6"/>
                    <a:gd name="T66" fmla="*/ 0 w 1"/>
                    <a:gd name="T67" fmla="*/ 0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0" name="Freeform 100"/>
                <p:cNvSpPr>
                  <a:spLocks/>
                </p:cNvSpPr>
                <p:nvPr/>
              </p:nvSpPr>
              <p:spPr bwMode="auto">
                <a:xfrm>
                  <a:off x="587" y="70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6 h 6"/>
                    <a:gd name="T34" fmla="*/ 0 w 1"/>
                    <a:gd name="T35" fmla="*/ 6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1" name="Freeform 101"/>
                <p:cNvSpPr>
                  <a:spLocks/>
                </p:cNvSpPr>
                <p:nvPr/>
              </p:nvSpPr>
              <p:spPr bwMode="auto">
                <a:xfrm>
                  <a:off x="587" y="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2" name="Freeform 102"/>
                <p:cNvSpPr>
                  <a:spLocks/>
                </p:cNvSpPr>
                <p:nvPr/>
              </p:nvSpPr>
              <p:spPr bwMode="auto">
                <a:xfrm>
                  <a:off x="587" y="7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3" name="Freeform 103"/>
                <p:cNvSpPr>
                  <a:spLocks/>
                </p:cNvSpPr>
                <p:nvPr/>
              </p:nvSpPr>
              <p:spPr bwMode="auto">
                <a:xfrm>
                  <a:off x="587" y="70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4" name="Freeform 104"/>
                <p:cNvSpPr>
                  <a:spLocks/>
                </p:cNvSpPr>
                <p:nvPr/>
              </p:nvSpPr>
              <p:spPr bwMode="auto">
                <a:xfrm>
                  <a:off x="587" y="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5" name="Freeform 105"/>
                <p:cNvSpPr>
                  <a:spLocks/>
                </p:cNvSpPr>
                <p:nvPr/>
              </p:nvSpPr>
              <p:spPr bwMode="auto">
                <a:xfrm>
                  <a:off x="581" y="710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0 h 6"/>
                    <a:gd name="T10" fmla="*/ 0 w 1"/>
                    <a:gd name="T11" fmla="*/ 0 h 6"/>
                    <a:gd name="T12" fmla="*/ 0 w 1"/>
                    <a:gd name="T13" fmla="*/ 0 h 6"/>
                    <a:gd name="T14" fmla="*/ 0 w 1"/>
                    <a:gd name="T15" fmla="*/ 0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6 h 6"/>
                    <a:gd name="T66" fmla="*/ 0 w 1"/>
                    <a:gd name="T67" fmla="*/ 0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6" name="Freeform 106"/>
                <p:cNvSpPr>
                  <a:spLocks/>
                </p:cNvSpPr>
                <p:nvPr/>
              </p:nvSpPr>
              <p:spPr bwMode="auto">
                <a:xfrm>
                  <a:off x="581" y="7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6 h 6"/>
                    <a:gd name="T34" fmla="*/ 0 w 1"/>
                    <a:gd name="T35" fmla="*/ 6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7" name="Freeform 107"/>
                <p:cNvSpPr>
                  <a:spLocks/>
                </p:cNvSpPr>
                <p:nvPr/>
              </p:nvSpPr>
              <p:spPr bwMode="auto">
                <a:xfrm>
                  <a:off x="581" y="7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8" name="Freeform 108"/>
                <p:cNvSpPr>
                  <a:spLocks/>
                </p:cNvSpPr>
                <p:nvPr/>
              </p:nvSpPr>
              <p:spPr bwMode="auto">
                <a:xfrm>
                  <a:off x="599" y="7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w 1"/>
                    <a:gd name="T67" fmla="*/ 6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9" name="Freeform 109"/>
                <p:cNvSpPr>
                  <a:spLocks/>
                </p:cNvSpPr>
                <p:nvPr/>
              </p:nvSpPr>
              <p:spPr bwMode="auto">
                <a:xfrm>
                  <a:off x="599" y="716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0" name="Freeform 110"/>
                <p:cNvSpPr>
                  <a:spLocks/>
                </p:cNvSpPr>
                <p:nvPr/>
              </p:nvSpPr>
              <p:spPr bwMode="auto">
                <a:xfrm>
                  <a:off x="599" y="722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0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6 h 6"/>
                    <a:gd name="T30" fmla="*/ 0 w 1"/>
                    <a:gd name="T31" fmla="*/ 6 h 6"/>
                    <a:gd name="T32" fmla="*/ 0 w 1"/>
                    <a:gd name="T33" fmla="*/ 6 h 6"/>
                    <a:gd name="T34" fmla="*/ 0 w 1"/>
                    <a:gd name="T35" fmla="*/ 6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0 h 6"/>
                    <a:gd name="T66" fmla="*/ 0 w 1"/>
                    <a:gd name="T67" fmla="*/ 0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1" name="Freeform 111"/>
                <p:cNvSpPr>
                  <a:spLocks/>
                </p:cNvSpPr>
                <p:nvPr/>
              </p:nvSpPr>
              <p:spPr bwMode="auto">
                <a:xfrm>
                  <a:off x="605" y="722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w 1"/>
                    <a:gd name="T67" fmla="*/ 6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605" y="728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0 h 6"/>
                    <a:gd name="T22" fmla="*/ 0 w 6"/>
                    <a:gd name="T23" fmla="*/ 0 h 6"/>
                    <a:gd name="T24" fmla="*/ 0 w 6"/>
                    <a:gd name="T25" fmla="*/ 0 h 6"/>
                    <a:gd name="T26" fmla="*/ 0 w 6"/>
                    <a:gd name="T27" fmla="*/ 0 h 6"/>
                    <a:gd name="T28" fmla="*/ 0 w 6"/>
                    <a:gd name="T29" fmla="*/ 0 h 6"/>
                    <a:gd name="T30" fmla="*/ 0 w 6"/>
                    <a:gd name="T31" fmla="*/ 0 h 6"/>
                    <a:gd name="T32" fmla="*/ 0 w 6"/>
                    <a:gd name="T33" fmla="*/ 0 h 6"/>
                    <a:gd name="T34" fmla="*/ 0 w 6"/>
                    <a:gd name="T35" fmla="*/ 0 h 6"/>
                    <a:gd name="T36" fmla="*/ 0 w 6"/>
                    <a:gd name="T37" fmla="*/ 0 h 6"/>
                    <a:gd name="T38" fmla="*/ 0 w 6"/>
                    <a:gd name="T39" fmla="*/ 0 h 6"/>
                    <a:gd name="T40" fmla="*/ 0 w 6"/>
                    <a:gd name="T41" fmla="*/ 0 h 6"/>
                    <a:gd name="T42" fmla="*/ 0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6 h 6"/>
                    <a:gd name="T54" fmla="*/ 0 w 6"/>
                    <a:gd name="T55" fmla="*/ 6 h 6"/>
                    <a:gd name="T56" fmla="*/ 0 w 6"/>
                    <a:gd name="T57" fmla="*/ 6 h 6"/>
                    <a:gd name="T58" fmla="*/ 0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3" name="Freeform 113"/>
                <p:cNvSpPr>
                  <a:spLocks/>
                </p:cNvSpPr>
                <p:nvPr/>
              </p:nvSpPr>
              <p:spPr bwMode="auto">
                <a:xfrm>
                  <a:off x="611" y="7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4" name="Freeform 114"/>
                <p:cNvSpPr>
                  <a:spLocks/>
                </p:cNvSpPr>
                <p:nvPr/>
              </p:nvSpPr>
              <p:spPr bwMode="auto">
                <a:xfrm>
                  <a:off x="599" y="722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5" name="Freeform 115"/>
                <p:cNvSpPr>
                  <a:spLocks/>
                </p:cNvSpPr>
                <p:nvPr/>
              </p:nvSpPr>
              <p:spPr bwMode="auto">
                <a:xfrm>
                  <a:off x="599" y="722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6 h 12"/>
                    <a:gd name="T6" fmla="*/ 6 w 6"/>
                    <a:gd name="T7" fmla="*/ 6 h 12"/>
                    <a:gd name="T8" fmla="*/ 6 w 6"/>
                    <a:gd name="T9" fmla="*/ 6 h 12"/>
                    <a:gd name="T10" fmla="*/ 6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  <a:gd name="T18" fmla="*/ 6 w 6"/>
                    <a:gd name="T19" fmla="*/ 6 h 12"/>
                    <a:gd name="T20" fmla="*/ 6 w 6"/>
                    <a:gd name="T21" fmla="*/ 0 h 12"/>
                    <a:gd name="T22" fmla="*/ 6 w 6"/>
                    <a:gd name="T23" fmla="*/ 0 h 12"/>
                    <a:gd name="T24" fmla="*/ 6 w 6"/>
                    <a:gd name="T25" fmla="*/ 0 h 12"/>
                    <a:gd name="T26" fmla="*/ 6 w 6"/>
                    <a:gd name="T27" fmla="*/ 0 h 12"/>
                    <a:gd name="T28" fmla="*/ 6 w 6"/>
                    <a:gd name="T29" fmla="*/ 0 h 12"/>
                    <a:gd name="T30" fmla="*/ 6 w 6"/>
                    <a:gd name="T31" fmla="*/ 0 h 12"/>
                    <a:gd name="T32" fmla="*/ 0 w 6"/>
                    <a:gd name="T33" fmla="*/ 0 h 12"/>
                    <a:gd name="T34" fmla="*/ 0 w 6"/>
                    <a:gd name="T35" fmla="*/ 0 h 12"/>
                    <a:gd name="T36" fmla="*/ 0 w 6"/>
                    <a:gd name="T37" fmla="*/ 0 h 12"/>
                    <a:gd name="T38" fmla="*/ 0 w 6"/>
                    <a:gd name="T39" fmla="*/ 0 h 12"/>
                    <a:gd name="T40" fmla="*/ 0 w 6"/>
                    <a:gd name="T41" fmla="*/ 0 h 12"/>
                    <a:gd name="T42" fmla="*/ 0 w 6"/>
                    <a:gd name="T43" fmla="*/ 0 h 12"/>
                    <a:gd name="T44" fmla="*/ 0 w 6"/>
                    <a:gd name="T45" fmla="*/ 6 h 12"/>
                    <a:gd name="T46" fmla="*/ 0 w 6"/>
                    <a:gd name="T47" fmla="*/ 6 h 12"/>
                    <a:gd name="T48" fmla="*/ 6 w 6"/>
                    <a:gd name="T49" fmla="*/ 6 h 12"/>
                    <a:gd name="T50" fmla="*/ 6 w 6"/>
                    <a:gd name="T51" fmla="*/ 6 h 12"/>
                    <a:gd name="T52" fmla="*/ 6 w 6"/>
                    <a:gd name="T53" fmla="*/ 6 h 12"/>
                    <a:gd name="T54" fmla="*/ 6 w 6"/>
                    <a:gd name="T55" fmla="*/ 6 h 12"/>
                    <a:gd name="T56" fmla="*/ 6 w 6"/>
                    <a:gd name="T57" fmla="*/ 6 h 12"/>
                    <a:gd name="T58" fmla="*/ 6 w 6"/>
                    <a:gd name="T59" fmla="*/ 6 h 12"/>
                    <a:gd name="T60" fmla="*/ 6 w 6"/>
                    <a:gd name="T61" fmla="*/ 6 h 12"/>
                    <a:gd name="T62" fmla="*/ 6 w 6"/>
                    <a:gd name="T63" fmla="*/ 12 h 12"/>
                    <a:gd name="T64" fmla="*/ 6 w 6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6" name="Freeform 116"/>
                <p:cNvSpPr>
                  <a:spLocks/>
                </p:cNvSpPr>
                <p:nvPr/>
              </p:nvSpPr>
              <p:spPr bwMode="auto">
                <a:xfrm>
                  <a:off x="605" y="728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6 h 6"/>
                    <a:gd name="T30" fmla="*/ 0 w 1"/>
                    <a:gd name="T31" fmla="*/ 6 h 6"/>
                    <a:gd name="T32" fmla="*/ 0 w 1"/>
                    <a:gd name="T33" fmla="*/ 6 h 6"/>
                    <a:gd name="T34" fmla="*/ 0 w 1"/>
                    <a:gd name="T35" fmla="*/ 6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0 h 6"/>
                    <a:gd name="T66" fmla="*/ 0 w 1"/>
                    <a:gd name="T67" fmla="*/ 6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7" name="Freeform 117"/>
                <p:cNvSpPr>
                  <a:spLocks/>
                </p:cNvSpPr>
                <p:nvPr/>
              </p:nvSpPr>
              <p:spPr bwMode="auto">
                <a:xfrm>
                  <a:off x="605" y="7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8" name="Freeform 118"/>
                <p:cNvSpPr>
                  <a:spLocks/>
                </p:cNvSpPr>
                <p:nvPr/>
              </p:nvSpPr>
              <p:spPr bwMode="auto">
                <a:xfrm>
                  <a:off x="605" y="716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6 h 12"/>
                    <a:gd name="T6" fmla="*/ 6 w 6"/>
                    <a:gd name="T7" fmla="*/ 6 h 12"/>
                    <a:gd name="T8" fmla="*/ 6 w 6"/>
                    <a:gd name="T9" fmla="*/ 6 h 12"/>
                    <a:gd name="T10" fmla="*/ 6 w 6"/>
                    <a:gd name="T11" fmla="*/ 6 h 12"/>
                    <a:gd name="T12" fmla="*/ 0 w 6"/>
                    <a:gd name="T13" fmla="*/ 6 h 12"/>
                    <a:gd name="T14" fmla="*/ 0 w 6"/>
                    <a:gd name="T15" fmla="*/ 6 h 12"/>
                    <a:gd name="T16" fmla="*/ 0 w 6"/>
                    <a:gd name="T17" fmla="*/ 6 h 12"/>
                    <a:gd name="T18" fmla="*/ 0 w 6"/>
                    <a:gd name="T19" fmla="*/ 6 h 12"/>
                    <a:gd name="T20" fmla="*/ 0 w 6"/>
                    <a:gd name="T21" fmla="*/ 6 h 12"/>
                    <a:gd name="T22" fmla="*/ 0 w 6"/>
                    <a:gd name="T23" fmla="*/ 6 h 12"/>
                    <a:gd name="T24" fmla="*/ 0 w 6"/>
                    <a:gd name="T25" fmla="*/ 0 h 12"/>
                    <a:gd name="T26" fmla="*/ 0 w 6"/>
                    <a:gd name="T27" fmla="*/ 0 h 12"/>
                    <a:gd name="T28" fmla="*/ 0 w 6"/>
                    <a:gd name="T29" fmla="*/ 0 h 12"/>
                    <a:gd name="T30" fmla="*/ 0 w 6"/>
                    <a:gd name="T31" fmla="*/ 0 h 12"/>
                    <a:gd name="T32" fmla="*/ 0 w 6"/>
                    <a:gd name="T33" fmla="*/ 0 h 12"/>
                    <a:gd name="T34" fmla="*/ 0 w 6"/>
                    <a:gd name="T35" fmla="*/ 0 h 12"/>
                    <a:gd name="T36" fmla="*/ 0 w 6"/>
                    <a:gd name="T37" fmla="*/ 0 h 12"/>
                    <a:gd name="T38" fmla="*/ 0 w 6"/>
                    <a:gd name="T39" fmla="*/ 0 h 12"/>
                    <a:gd name="T40" fmla="*/ 0 w 6"/>
                    <a:gd name="T41" fmla="*/ 6 h 12"/>
                    <a:gd name="T42" fmla="*/ 0 w 6"/>
                    <a:gd name="T43" fmla="*/ 6 h 12"/>
                    <a:gd name="T44" fmla="*/ 0 w 6"/>
                    <a:gd name="T45" fmla="*/ 6 h 12"/>
                    <a:gd name="T46" fmla="*/ 0 w 6"/>
                    <a:gd name="T47" fmla="*/ 6 h 12"/>
                    <a:gd name="T48" fmla="*/ 0 w 6"/>
                    <a:gd name="T49" fmla="*/ 6 h 12"/>
                    <a:gd name="T50" fmla="*/ 0 w 6"/>
                    <a:gd name="T51" fmla="*/ 6 h 12"/>
                    <a:gd name="T52" fmla="*/ 0 w 6"/>
                    <a:gd name="T53" fmla="*/ 6 h 12"/>
                    <a:gd name="T54" fmla="*/ 0 w 6"/>
                    <a:gd name="T55" fmla="*/ 6 h 12"/>
                    <a:gd name="T56" fmla="*/ 0 w 6"/>
                    <a:gd name="T57" fmla="*/ 6 h 12"/>
                    <a:gd name="T58" fmla="*/ 0 w 6"/>
                    <a:gd name="T59" fmla="*/ 6 h 12"/>
                    <a:gd name="T60" fmla="*/ 6 w 6"/>
                    <a:gd name="T61" fmla="*/ 6 h 12"/>
                    <a:gd name="T62" fmla="*/ 6 w 6"/>
                    <a:gd name="T63" fmla="*/ 6 h 12"/>
                    <a:gd name="T64" fmla="*/ 6 w 6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9" name="Freeform 119"/>
                <p:cNvSpPr>
                  <a:spLocks/>
                </p:cNvSpPr>
                <p:nvPr/>
              </p:nvSpPr>
              <p:spPr bwMode="auto">
                <a:xfrm>
                  <a:off x="611" y="722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6 h 6"/>
                    <a:gd name="T30" fmla="*/ 0 w 1"/>
                    <a:gd name="T31" fmla="*/ 6 h 6"/>
                    <a:gd name="T32" fmla="*/ 0 w 1"/>
                    <a:gd name="T33" fmla="*/ 6 h 6"/>
                    <a:gd name="T34" fmla="*/ 0 w 1"/>
                    <a:gd name="T35" fmla="*/ 6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0 h 6"/>
                    <a:gd name="T66" fmla="*/ 0 w 1"/>
                    <a:gd name="T67" fmla="*/ 6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0" name="Freeform 120"/>
                <p:cNvSpPr>
                  <a:spLocks/>
                </p:cNvSpPr>
                <p:nvPr/>
              </p:nvSpPr>
              <p:spPr bwMode="auto">
                <a:xfrm>
                  <a:off x="599" y="710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1" name="Freeform 121"/>
                <p:cNvSpPr>
                  <a:spLocks/>
                </p:cNvSpPr>
                <p:nvPr/>
              </p:nvSpPr>
              <p:spPr bwMode="auto">
                <a:xfrm>
                  <a:off x="599" y="710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12 h 12"/>
                    <a:gd name="T6" fmla="*/ 6 w 6"/>
                    <a:gd name="T7" fmla="*/ 12 h 12"/>
                    <a:gd name="T8" fmla="*/ 6 w 6"/>
                    <a:gd name="T9" fmla="*/ 12 h 12"/>
                    <a:gd name="T10" fmla="*/ 6 w 6"/>
                    <a:gd name="T11" fmla="*/ 12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  <a:gd name="T18" fmla="*/ 6 w 6"/>
                    <a:gd name="T19" fmla="*/ 6 h 12"/>
                    <a:gd name="T20" fmla="*/ 6 w 6"/>
                    <a:gd name="T21" fmla="*/ 6 h 12"/>
                    <a:gd name="T22" fmla="*/ 6 w 6"/>
                    <a:gd name="T23" fmla="*/ 6 h 12"/>
                    <a:gd name="T24" fmla="*/ 6 w 6"/>
                    <a:gd name="T25" fmla="*/ 6 h 12"/>
                    <a:gd name="T26" fmla="*/ 6 w 6"/>
                    <a:gd name="T27" fmla="*/ 6 h 12"/>
                    <a:gd name="T28" fmla="*/ 6 w 6"/>
                    <a:gd name="T29" fmla="*/ 0 h 12"/>
                    <a:gd name="T30" fmla="*/ 6 w 6"/>
                    <a:gd name="T31" fmla="*/ 0 h 12"/>
                    <a:gd name="T32" fmla="*/ 0 w 6"/>
                    <a:gd name="T33" fmla="*/ 0 h 12"/>
                    <a:gd name="T34" fmla="*/ 0 w 6"/>
                    <a:gd name="T35" fmla="*/ 0 h 12"/>
                    <a:gd name="T36" fmla="*/ 0 w 6"/>
                    <a:gd name="T37" fmla="*/ 6 h 12"/>
                    <a:gd name="T38" fmla="*/ 0 w 6"/>
                    <a:gd name="T39" fmla="*/ 6 h 12"/>
                    <a:gd name="T40" fmla="*/ 0 w 6"/>
                    <a:gd name="T41" fmla="*/ 6 h 12"/>
                    <a:gd name="T42" fmla="*/ 0 w 6"/>
                    <a:gd name="T43" fmla="*/ 6 h 12"/>
                    <a:gd name="T44" fmla="*/ 0 w 6"/>
                    <a:gd name="T45" fmla="*/ 6 h 12"/>
                    <a:gd name="T46" fmla="*/ 0 w 6"/>
                    <a:gd name="T47" fmla="*/ 6 h 12"/>
                    <a:gd name="T48" fmla="*/ 6 w 6"/>
                    <a:gd name="T49" fmla="*/ 6 h 12"/>
                    <a:gd name="T50" fmla="*/ 6 w 6"/>
                    <a:gd name="T51" fmla="*/ 6 h 12"/>
                    <a:gd name="T52" fmla="*/ 6 w 6"/>
                    <a:gd name="T53" fmla="*/ 12 h 12"/>
                    <a:gd name="T54" fmla="*/ 6 w 6"/>
                    <a:gd name="T55" fmla="*/ 12 h 12"/>
                    <a:gd name="T56" fmla="*/ 6 w 6"/>
                    <a:gd name="T57" fmla="*/ 12 h 12"/>
                    <a:gd name="T58" fmla="*/ 6 w 6"/>
                    <a:gd name="T59" fmla="*/ 12 h 12"/>
                    <a:gd name="T60" fmla="*/ 6 w 6"/>
                    <a:gd name="T61" fmla="*/ 12 h 12"/>
                    <a:gd name="T62" fmla="*/ 6 w 6"/>
                    <a:gd name="T63" fmla="*/ 12 h 12"/>
                    <a:gd name="T64" fmla="*/ 6 w 6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2" name="Freeform 122"/>
                <p:cNvSpPr>
                  <a:spLocks/>
                </p:cNvSpPr>
                <p:nvPr/>
              </p:nvSpPr>
              <p:spPr bwMode="auto">
                <a:xfrm>
                  <a:off x="605" y="7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3" name="Freeform 123"/>
                <p:cNvSpPr>
                  <a:spLocks/>
                </p:cNvSpPr>
                <p:nvPr/>
              </p:nvSpPr>
              <p:spPr bwMode="auto">
                <a:xfrm>
                  <a:off x="587" y="793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0 h 5"/>
                    <a:gd name="T4" fmla="*/ 0 w 1"/>
                    <a:gd name="T5" fmla="*/ 0 h 5"/>
                    <a:gd name="T6" fmla="*/ 0 w 1"/>
                    <a:gd name="T7" fmla="*/ 0 h 5"/>
                    <a:gd name="T8" fmla="*/ 0 w 1"/>
                    <a:gd name="T9" fmla="*/ 0 h 5"/>
                    <a:gd name="T10" fmla="*/ 0 w 1"/>
                    <a:gd name="T11" fmla="*/ 0 h 5"/>
                    <a:gd name="T12" fmla="*/ 0 w 1"/>
                    <a:gd name="T13" fmla="*/ 0 h 5"/>
                    <a:gd name="T14" fmla="*/ 0 w 1"/>
                    <a:gd name="T15" fmla="*/ 0 h 5"/>
                    <a:gd name="T16" fmla="*/ 0 w 1"/>
                    <a:gd name="T17" fmla="*/ 0 h 5"/>
                    <a:gd name="T18" fmla="*/ 0 w 1"/>
                    <a:gd name="T19" fmla="*/ 0 h 5"/>
                    <a:gd name="T20" fmla="*/ 0 w 1"/>
                    <a:gd name="T21" fmla="*/ 0 h 5"/>
                    <a:gd name="T22" fmla="*/ 0 w 1"/>
                    <a:gd name="T23" fmla="*/ 0 h 5"/>
                    <a:gd name="T24" fmla="*/ 0 w 1"/>
                    <a:gd name="T25" fmla="*/ 0 h 5"/>
                    <a:gd name="T26" fmla="*/ 0 w 1"/>
                    <a:gd name="T27" fmla="*/ 0 h 5"/>
                    <a:gd name="T28" fmla="*/ 0 w 1"/>
                    <a:gd name="T29" fmla="*/ 0 h 5"/>
                    <a:gd name="T30" fmla="*/ 0 w 1"/>
                    <a:gd name="T31" fmla="*/ 0 h 5"/>
                    <a:gd name="T32" fmla="*/ 0 w 1"/>
                    <a:gd name="T33" fmla="*/ 0 h 5"/>
                    <a:gd name="T34" fmla="*/ 0 w 1"/>
                    <a:gd name="T35" fmla="*/ 0 h 5"/>
                    <a:gd name="T36" fmla="*/ 0 w 1"/>
                    <a:gd name="T37" fmla="*/ 0 h 5"/>
                    <a:gd name="T38" fmla="*/ 0 w 1"/>
                    <a:gd name="T39" fmla="*/ 5 h 5"/>
                    <a:gd name="T40" fmla="*/ 0 w 1"/>
                    <a:gd name="T41" fmla="*/ 5 h 5"/>
                    <a:gd name="T42" fmla="*/ 0 w 1"/>
                    <a:gd name="T43" fmla="*/ 5 h 5"/>
                    <a:gd name="T44" fmla="*/ 0 w 1"/>
                    <a:gd name="T45" fmla="*/ 5 h 5"/>
                    <a:gd name="T46" fmla="*/ 0 w 1"/>
                    <a:gd name="T47" fmla="*/ 5 h 5"/>
                    <a:gd name="T48" fmla="*/ 0 w 1"/>
                    <a:gd name="T49" fmla="*/ 5 h 5"/>
                    <a:gd name="T50" fmla="*/ 0 w 1"/>
                    <a:gd name="T51" fmla="*/ 5 h 5"/>
                    <a:gd name="T52" fmla="*/ 0 w 1"/>
                    <a:gd name="T53" fmla="*/ 5 h 5"/>
                    <a:gd name="T54" fmla="*/ 0 w 1"/>
                    <a:gd name="T55" fmla="*/ 5 h 5"/>
                    <a:gd name="T56" fmla="*/ 0 w 1"/>
                    <a:gd name="T57" fmla="*/ 5 h 5"/>
                    <a:gd name="T58" fmla="*/ 0 w 1"/>
                    <a:gd name="T59" fmla="*/ 5 h 5"/>
                    <a:gd name="T60" fmla="*/ 0 w 1"/>
                    <a:gd name="T61" fmla="*/ 5 h 5"/>
                    <a:gd name="T62" fmla="*/ 0 w 1"/>
                    <a:gd name="T63" fmla="*/ 5 h 5"/>
                    <a:gd name="T64" fmla="*/ 0 w 1"/>
                    <a:gd name="T65" fmla="*/ 5 h 5"/>
                    <a:gd name="T66" fmla="*/ 0 w 1"/>
                    <a:gd name="T67" fmla="*/ 0 h 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4" name="Freeform 124"/>
                <p:cNvSpPr>
                  <a:spLocks/>
                </p:cNvSpPr>
                <p:nvPr/>
              </p:nvSpPr>
              <p:spPr bwMode="auto">
                <a:xfrm>
                  <a:off x="587" y="793"/>
                  <a:ext cx="6" cy="5"/>
                </a:xfrm>
                <a:custGeom>
                  <a:avLst/>
                  <a:gdLst>
                    <a:gd name="T0" fmla="*/ 6 w 6"/>
                    <a:gd name="T1" fmla="*/ 5 h 5"/>
                    <a:gd name="T2" fmla="*/ 6 w 6"/>
                    <a:gd name="T3" fmla="*/ 5 h 5"/>
                    <a:gd name="T4" fmla="*/ 6 w 6"/>
                    <a:gd name="T5" fmla="*/ 5 h 5"/>
                    <a:gd name="T6" fmla="*/ 6 w 6"/>
                    <a:gd name="T7" fmla="*/ 5 h 5"/>
                    <a:gd name="T8" fmla="*/ 6 w 6"/>
                    <a:gd name="T9" fmla="*/ 5 h 5"/>
                    <a:gd name="T10" fmla="*/ 6 w 6"/>
                    <a:gd name="T11" fmla="*/ 5 h 5"/>
                    <a:gd name="T12" fmla="*/ 6 w 6"/>
                    <a:gd name="T13" fmla="*/ 5 h 5"/>
                    <a:gd name="T14" fmla="*/ 0 w 6"/>
                    <a:gd name="T15" fmla="*/ 5 h 5"/>
                    <a:gd name="T16" fmla="*/ 0 w 6"/>
                    <a:gd name="T17" fmla="*/ 5 h 5"/>
                    <a:gd name="T18" fmla="*/ 0 w 6"/>
                    <a:gd name="T19" fmla="*/ 5 h 5"/>
                    <a:gd name="T20" fmla="*/ 0 w 6"/>
                    <a:gd name="T21" fmla="*/ 5 h 5"/>
                    <a:gd name="T22" fmla="*/ 0 w 6"/>
                    <a:gd name="T23" fmla="*/ 5 h 5"/>
                    <a:gd name="T24" fmla="*/ 0 w 6"/>
                    <a:gd name="T25" fmla="*/ 5 h 5"/>
                    <a:gd name="T26" fmla="*/ 0 w 6"/>
                    <a:gd name="T27" fmla="*/ 5 h 5"/>
                    <a:gd name="T28" fmla="*/ 0 w 6"/>
                    <a:gd name="T29" fmla="*/ 5 h 5"/>
                    <a:gd name="T30" fmla="*/ 0 w 6"/>
                    <a:gd name="T31" fmla="*/ 5 h 5"/>
                    <a:gd name="T32" fmla="*/ 0 w 6"/>
                    <a:gd name="T33" fmla="*/ 5 h 5"/>
                    <a:gd name="T34" fmla="*/ 0 w 6"/>
                    <a:gd name="T35" fmla="*/ 5 h 5"/>
                    <a:gd name="T36" fmla="*/ 0 w 6"/>
                    <a:gd name="T37" fmla="*/ 5 h 5"/>
                    <a:gd name="T38" fmla="*/ 0 w 6"/>
                    <a:gd name="T39" fmla="*/ 5 h 5"/>
                    <a:gd name="T40" fmla="*/ 0 w 6"/>
                    <a:gd name="T41" fmla="*/ 5 h 5"/>
                    <a:gd name="T42" fmla="*/ 0 w 6"/>
                    <a:gd name="T43" fmla="*/ 5 h 5"/>
                    <a:gd name="T44" fmla="*/ 0 w 6"/>
                    <a:gd name="T45" fmla="*/ 5 h 5"/>
                    <a:gd name="T46" fmla="*/ 0 w 6"/>
                    <a:gd name="T47" fmla="*/ 5 h 5"/>
                    <a:gd name="T48" fmla="*/ 0 w 6"/>
                    <a:gd name="T49" fmla="*/ 5 h 5"/>
                    <a:gd name="T50" fmla="*/ 0 w 6"/>
                    <a:gd name="T51" fmla="*/ 5 h 5"/>
                    <a:gd name="T52" fmla="*/ 6 w 6"/>
                    <a:gd name="T53" fmla="*/ 5 h 5"/>
                    <a:gd name="T54" fmla="*/ 6 w 6"/>
                    <a:gd name="T55" fmla="*/ 5 h 5"/>
                    <a:gd name="T56" fmla="*/ 6 w 6"/>
                    <a:gd name="T57" fmla="*/ 5 h 5"/>
                    <a:gd name="T58" fmla="*/ 6 w 6"/>
                    <a:gd name="T59" fmla="*/ 5 h 5"/>
                    <a:gd name="T60" fmla="*/ 6 w 6"/>
                    <a:gd name="T61" fmla="*/ 5 h 5"/>
                    <a:gd name="T62" fmla="*/ 6 w 6"/>
                    <a:gd name="T63" fmla="*/ 5 h 5"/>
                    <a:gd name="T64" fmla="*/ 6 w 6"/>
                    <a:gd name="T65" fmla="*/ 5 h 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5" name="Freeform 125"/>
                <p:cNvSpPr>
                  <a:spLocks/>
                </p:cNvSpPr>
                <p:nvPr/>
              </p:nvSpPr>
              <p:spPr bwMode="auto">
                <a:xfrm>
                  <a:off x="593" y="79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6" name="Freeform 126"/>
                <p:cNvSpPr>
                  <a:spLocks/>
                </p:cNvSpPr>
                <p:nvPr/>
              </p:nvSpPr>
              <p:spPr bwMode="auto">
                <a:xfrm>
                  <a:off x="593" y="79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7" name="Freeform 127"/>
                <p:cNvSpPr>
                  <a:spLocks/>
                </p:cNvSpPr>
                <p:nvPr/>
              </p:nvSpPr>
              <p:spPr bwMode="auto">
                <a:xfrm>
                  <a:off x="593" y="793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12 w 12"/>
                    <a:gd name="T3" fmla="*/ 0 h 1"/>
                    <a:gd name="T4" fmla="*/ 12 w 12"/>
                    <a:gd name="T5" fmla="*/ 0 h 1"/>
                    <a:gd name="T6" fmla="*/ 12 w 12"/>
                    <a:gd name="T7" fmla="*/ 0 h 1"/>
                    <a:gd name="T8" fmla="*/ 12 w 12"/>
                    <a:gd name="T9" fmla="*/ 0 h 1"/>
                    <a:gd name="T10" fmla="*/ 6 w 12"/>
                    <a:gd name="T11" fmla="*/ 0 h 1"/>
                    <a:gd name="T12" fmla="*/ 6 w 12"/>
                    <a:gd name="T13" fmla="*/ 0 h 1"/>
                    <a:gd name="T14" fmla="*/ 6 w 12"/>
                    <a:gd name="T15" fmla="*/ 0 h 1"/>
                    <a:gd name="T16" fmla="*/ 6 w 12"/>
                    <a:gd name="T17" fmla="*/ 0 h 1"/>
                    <a:gd name="T18" fmla="*/ 6 w 12"/>
                    <a:gd name="T19" fmla="*/ 0 h 1"/>
                    <a:gd name="T20" fmla="*/ 6 w 12"/>
                    <a:gd name="T21" fmla="*/ 0 h 1"/>
                    <a:gd name="T22" fmla="*/ 6 w 12"/>
                    <a:gd name="T23" fmla="*/ 0 h 1"/>
                    <a:gd name="T24" fmla="*/ 6 w 12"/>
                    <a:gd name="T25" fmla="*/ 0 h 1"/>
                    <a:gd name="T26" fmla="*/ 6 w 12"/>
                    <a:gd name="T27" fmla="*/ 0 h 1"/>
                    <a:gd name="T28" fmla="*/ 6 w 12"/>
                    <a:gd name="T29" fmla="*/ 0 h 1"/>
                    <a:gd name="T30" fmla="*/ 6 w 12"/>
                    <a:gd name="T31" fmla="*/ 0 h 1"/>
                    <a:gd name="T32" fmla="*/ 0 w 12"/>
                    <a:gd name="T33" fmla="*/ 0 h 1"/>
                    <a:gd name="T34" fmla="*/ 0 w 12"/>
                    <a:gd name="T35" fmla="*/ 0 h 1"/>
                    <a:gd name="T36" fmla="*/ 6 w 12"/>
                    <a:gd name="T37" fmla="*/ 0 h 1"/>
                    <a:gd name="T38" fmla="*/ 6 w 12"/>
                    <a:gd name="T39" fmla="*/ 0 h 1"/>
                    <a:gd name="T40" fmla="*/ 6 w 12"/>
                    <a:gd name="T41" fmla="*/ 0 h 1"/>
                    <a:gd name="T42" fmla="*/ 6 w 12"/>
                    <a:gd name="T43" fmla="*/ 0 h 1"/>
                    <a:gd name="T44" fmla="*/ 6 w 12"/>
                    <a:gd name="T45" fmla="*/ 0 h 1"/>
                    <a:gd name="T46" fmla="*/ 6 w 12"/>
                    <a:gd name="T47" fmla="*/ 0 h 1"/>
                    <a:gd name="T48" fmla="*/ 6 w 12"/>
                    <a:gd name="T49" fmla="*/ 0 h 1"/>
                    <a:gd name="T50" fmla="*/ 6 w 12"/>
                    <a:gd name="T51" fmla="*/ 0 h 1"/>
                    <a:gd name="T52" fmla="*/ 6 w 12"/>
                    <a:gd name="T53" fmla="*/ 0 h 1"/>
                    <a:gd name="T54" fmla="*/ 12 w 12"/>
                    <a:gd name="T55" fmla="*/ 0 h 1"/>
                    <a:gd name="T56" fmla="*/ 12 w 12"/>
                    <a:gd name="T57" fmla="*/ 0 h 1"/>
                    <a:gd name="T58" fmla="*/ 12 w 12"/>
                    <a:gd name="T59" fmla="*/ 0 h 1"/>
                    <a:gd name="T60" fmla="*/ 12 w 12"/>
                    <a:gd name="T61" fmla="*/ 0 h 1"/>
                    <a:gd name="T62" fmla="*/ 12 w 12"/>
                    <a:gd name="T63" fmla="*/ 0 h 1"/>
                    <a:gd name="T64" fmla="*/ 12 w 12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" h="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8" name="Freeform 128"/>
                <p:cNvSpPr>
                  <a:spLocks/>
                </p:cNvSpPr>
                <p:nvPr/>
              </p:nvSpPr>
              <p:spPr bwMode="auto">
                <a:xfrm>
                  <a:off x="605" y="79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9" name="Freeform 129"/>
                <p:cNvSpPr>
                  <a:spLocks/>
                </p:cNvSpPr>
                <p:nvPr/>
              </p:nvSpPr>
              <p:spPr bwMode="auto">
                <a:xfrm>
                  <a:off x="599" y="78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0" name="Freeform 130"/>
                <p:cNvSpPr>
                  <a:spLocks/>
                </p:cNvSpPr>
                <p:nvPr/>
              </p:nvSpPr>
              <p:spPr bwMode="auto">
                <a:xfrm>
                  <a:off x="599" y="787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12 w 12"/>
                    <a:gd name="T3" fmla="*/ 0 h 1"/>
                    <a:gd name="T4" fmla="*/ 6 w 12"/>
                    <a:gd name="T5" fmla="*/ 0 h 1"/>
                    <a:gd name="T6" fmla="*/ 6 w 12"/>
                    <a:gd name="T7" fmla="*/ 0 h 1"/>
                    <a:gd name="T8" fmla="*/ 6 w 12"/>
                    <a:gd name="T9" fmla="*/ 0 h 1"/>
                    <a:gd name="T10" fmla="*/ 6 w 12"/>
                    <a:gd name="T11" fmla="*/ 0 h 1"/>
                    <a:gd name="T12" fmla="*/ 6 w 12"/>
                    <a:gd name="T13" fmla="*/ 0 h 1"/>
                    <a:gd name="T14" fmla="*/ 6 w 12"/>
                    <a:gd name="T15" fmla="*/ 0 h 1"/>
                    <a:gd name="T16" fmla="*/ 6 w 12"/>
                    <a:gd name="T17" fmla="*/ 0 h 1"/>
                    <a:gd name="T18" fmla="*/ 6 w 12"/>
                    <a:gd name="T19" fmla="*/ 0 h 1"/>
                    <a:gd name="T20" fmla="*/ 6 w 12"/>
                    <a:gd name="T21" fmla="*/ 0 h 1"/>
                    <a:gd name="T22" fmla="*/ 6 w 12"/>
                    <a:gd name="T23" fmla="*/ 0 h 1"/>
                    <a:gd name="T24" fmla="*/ 0 w 12"/>
                    <a:gd name="T25" fmla="*/ 0 h 1"/>
                    <a:gd name="T26" fmla="*/ 0 w 12"/>
                    <a:gd name="T27" fmla="*/ 0 h 1"/>
                    <a:gd name="T28" fmla="*/ 0 w 12"/>
                    <a:gd name="T29" fmla="*/ 0 h 1"/>
                    <a:gd name="T30" fmla="*/ 0 w 12"/>
                    <a:gd name="T31" fmla="*/ 0 h 1"/>
                    <a:gd name="T32" fmla="*/ 0 w 12"/>
                    <a:gd name="T33" fmla="*/ 0 h 1"/>
                    <a:gd name="T34" fmla="*/ 0 w 12"/>
                    <a:gd name="T35" fmla="*/ 0 h 1"/>
                    <a:gd name="T36" fmla="*/ 0 w 12"/>
                    <a:gd name="T37" fmla="*/ 0 h 1"/>
                    <a:gd name="T38" fmla="*/ 0 w 12"/>
                    <a:gd name="T39" fmla="*/ 0 h 1"/>
                    <a:gd name="T40" fmla="*/ 0 w 12"/>
                    <a:gd name="T41" fmla="*/ 0 h 1"/>
                    <a:gd name="T42" fmla="*/ 6 w 12"/>
                    <a:gd name="T43" fmla="*/ 0 h 1"/>
                    <a:gd name="T44" fmla="*/ 6 w 12"/>
                    <a:gd name="T45" fmla="*/ 0 h 1"/>
                    <a:gd name="T46" fmla="*/ 6 w 12"/>
                    <a:gd name="T47" fmla="*/ 0 h 1"/>
                    <a:gd name="T48" fmla="*/ 6 w 12"/>
                    <a:gd name="T49" fmla="*/ 0 h 1"/>
                    <a:gd name="T50" fmla="*/ 6 w 12"/>
                    <a:gd name="T51" fmla="*/ 0 h 1"/>
                    <a:gd name="T52" fmla="*/ 6 w 12"/>
                    <a:gd name="T53" fmla="*/ 0 h 1"/>
                    <a:gd name="T54" fmla="*/ 6 w 12"/>
                    <a:gd name="T55" fmla="*/ 0 h 1"/>
                    <a:gd name="T56" fmla="*/ 6 w 12"/>
                    <a:gd name="T57" fmla="*/ 0 h 1"/>
                    <a:gd name="T58" fmla="*/ 6 w 12"/>
                    <a:gd name="T59" fmla="*/ 0 h 1"/>
                    <a:gd name="T60" fmla="*/ 12 w 12"/>
                    <a:gd name="T61" fmla="*/ 0 h 1"/>
                    <a:gd name="T62" fmla="*/ 12 w 12"/>
                    <a:gd name="T63" fmla="*/ 0 h 1"/>
                    <a:gd name="T64" fmla="*/ 12 w 12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" h="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1" name="Freeform 131"/>
                <p:cNvSpPr>
                  <a:spLocks/>
                </p:cNvSpPr>
                <p:nvPr/>
              </p:nvSpPr>
              <p:spPr bwMode="auto">
                <a:xfrm>
                  <a:off x="611" y="78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2" name="Freeform 132"/>
                <p:cNvSpPr>
                  <a:spLocks/>
                </p:cNvSpPr>
                <p:nvPr/>
              </p:nvSpPr>
              <p:spPr bwMode="auto">
                <a:xfrm>
                  <a:off x="611" y="79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3" name="Freeform 133"/>
                <p:cNvSpPr>
                  <a:spLocks/>
                </p:cNvSpPr>
                <p:nvPr/>
              </p:nvSpPr>
              <p:spPr bwMode="auto">
                <a:xfrm>
                  <a:off x="611" y="798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0 h 1"/>
                    <a:gd name="T12" fmla="*/ 0 w 6"/>
                    <a:gd name="T13" fmla="*/ 0 h 1"/>
                    <a:gd name="T14" fmla="*/ 0 w 6"/>
                    <a:gd name="T15" fmla="*/ 0 h 1"/>
                    <a:gd name="T16" fmla="*/ 0 w 6"/>
                    <a:gd name="T17" fmla="*/ 0 h 1"/>
                    <a:gd name="T18" fmla="*/ 0 w 6"/>
                    <a:gd name="T19" fmla="*/ 0 h 1"/>
                    <a:gd name="T20" fmla="*/ 0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4" name="Freeform 134"/>
                <p:cNvSpPr>
                  <a:spLocks/>
                </p:cNvSpPr>
                <p:nvPr/>
              </p:nvSpPr>
              <p:spPr bwMode="auto">
                <a:xfrm>
                  <a:off x="617" y="79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5" name="Freeform 135"/>
                <p:cNvSpPr>
                  <a:spLocks/>
                </p:cNvSpPr>
                <p:nvPr/>
              </p:nvSpPr>
              <p:spPr bwMode="auto">
                <a:xfrm>
                  <a:off x="611" y="793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0 h 5"/>
                    <a:gd name="T4" fmla="*/ 0 w 1"/>
                    <a:gd name="T5" fmla="*/ 0 h 5"/>
                    <a:gd name="T6" fmla="*/ 0 w 1"/>
                    <a:gd name="T7" fmla="*/ 0 h 5"/>
                    <a:gd name="T8" fmla="*/ 0 w 1"/>
                    <a:gd name="T9" fmla="*/ 0 h 5"/>
                    <a:gd name="T10" fmla="*/ 0 w 1"/>
                    <a:gd name="T11" fmla="*/ 0 h 5"/>
                    <a:gd name="T12" fmla="*/ 0 w 1"/>
                    <a:gd name="T13" fmla="*/ 0 h 5"/>
                    <a:gd name="T14" fmla="*/ 0 w 1"/>
                    <a:gd name="T15" fmla="*/ 0 h 5"/>
                    <a:gd name="T16" fmla="*/ 0 w 1"/>
                    <a:gd name="T17" fmla="*/ 0 h 5"/>
                    <a:gd name="T18" fmla="*/ 0 w 1"/>
                    <a:gd name="T19" fmla="*/ 0 h 5"/>
                    <a:gd name="T20" fmla="*/ 0 w 1"/>
                    <a:gd name="T21" fmla="*/ 0 h 5"/>
                    <a:gd name="T22" fmla="*/ 0 w 1"/>
                    <a:gd name="T23" fmla="*/ 0 h 5"/>
                    <a:gd name="T24" fmla="*/ 0 w 1"/>
                    <a:gd name="T25" fmla="*/ 0 h 5"/>
                    <a:gd name="T26" fmla="*/ 0 w 1"/>
                    <a:gd name="T27" fmla="*/ 0 h 5"/>
                    <a:gd name="T28" fmla="*/ 0 w 1"/>
                    <a:gd name="T29" fmla="*/ 0 h 5"/>
                    <a:gd name="T30" fmla="*/ 0 w 1"/>
                    <a:gd name="T31" fmla="*/ 0 h 5"/>
                    <a:gd name="T32" fmla="*/ 0 w 1"/>
                    <a:gd name="T33" fmla="*/ 0 h 5"/>
                    <a:gd name="T34" fmla="*/ 0 w 1"/>
                    <a:gd name="T35" fmla="*/ 0 h 5"/>
                    <a:gd name="T36" fmla="*/ 0 w 1"/>
                    <a:gd name="T37" fmla="*/ 5 h 5"/>
                    <a:gd name="T38" fmla="*/ 0 w 1"/>
                    <a:gd name="T39" fmla="*/ 5 h 5"/>
                    <a:gd name="T40" fmla="*/ 0 w 1"/>
                    <a:gd name="T41" fmla="*/ 5 h 5"/>
                    <a:gd name="T42" fmla="*/ 0 w 1"/>
                    <a:gd name="T43" fmla="*/ 5 h 5"/>
                    <a:gd name="T44" fmla="*/ 0 w 1"/>
                    <a:gd name="T45" fmla="*/ 5 h 5"/>
                    <a:gd name="T46" fmla="*/ 0 w 1"/>
                    <a:gd name="T47" fmla="*/ 5 h 5"/>
                    <a:gd name="T48" fmla="*/ 0 w 1"/>
                    <a:gd name="T49" fmla="*/ 5 h 5"/>
                    <a:gd name="T50" fmla="*/ 0 w 1"/>
                    <a:gd name="T51" fmla="*/ 5 h 5"/>
                    <a:gd name="T52" fmla="*/ 0 w 1"/>
                    <a:gd name="T53" fmla="*/ 5 h 5"/>
                    <a:gd name="T54" fmla="*/ 0 w 1"/>
                    <a:gd name="T55" fmla="*/ 5 h 5"/>
                    <a:gd name="T56" fmla="*/ 0 w 1"/>
                    <a:gd name="T57" fmla="*/ 5 h 5"/>
                    <a:gd name="T58" fmla="*/ 0 w 1"/>
                    <a:gd name="T59" fmla="*/ 5 h 5"/>
                    <a:gd name="T60" fmla="*/ 0 w 1"/>
                    <a:gd name="T61" fmla="*/ 5 h 5"/>
                    <a:gd name="T62" fmla="*/ 0 w 1"/>
                    <a:gd name="T63" fmla="*/ 5 h 5"/>
                    <a:gd name="T64" fmla="*/ 0 w 1"/>
                    <a:gd name="T65" fmla="*/ 5 h 5"/>
                    <a:gd name="T66" fmla="*/ 0 w 1"/>
                    <a:gd name="T67" fmla="*/ 0 h 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6" name="Freeform 136"/>
                <p:cNvSpPr>
                  <a:spLocks/>
                </p:cNvSpPr>
                <p:nvPr/>
              </p:nvSpPr>
              <p:spPr bwMode="auto">
                <a:xfrm>
                  <a:off x="611" y="793"/>
                  <a:ext cx="6" cy="5"/>
                </a:xfrm>
                <a:custGeom>
                  <a:avLst/>
                  <a:gdLst>
                    <a:gd name="T0" fmla="*/ 6 w 6"/>
                    <a:gd name="T1" fmla="*/ 0 h 5"/>
                    <a:gd name="T2" fmla="*/ 6 w 6"/>
                    <a:gd name="T3" fmla="*/ 0 h 5"/>
                    <a:gd name="T4" fmla="*/ 6 w 6"/>
                    <a:gd name="T5" fmla="*/ 0 h 5"/>
                    <a:gd name="T6" fmla="*/ 6 w 6"/>
                    <a:gd name="T7" fmla="*/ 0 h 5"/>
                    <a:gd name="T8" fmla="*/ 6 w 6"/>
                    <a:gd name="T9" fmla="*/ 0 h 5"/>
                    <a:gd name="T10" fmla="*/ 6 w 6"/>
                    <a:gd name="T11" fmla="*/ 0 h 5"/>
                    <a:gd name="T12" fmla="*/ 0 w 6"/>
                    <a:gd name="T13" fmla="*/ 0 h 5"/>
                    <a:gd name="T14" fmla="*/ 0 w 6"/>
                    <a:gd name="T15" fmla="*/ 0 h 5"/>
                    <a:gd name="T16" fmla="*/ 0 w 6"/>
                    <a:gd name="T17" fmla="*/ 0 h 5"/>
                    <a:gd name="T18" fmla="*/ 0 w 6"/>
                    <a:gd name="T19" fmla="*/ 0 h 5"/>
                    <a:gd name="T20" fmla="*/ 0 w 6"/>
                    <a:gd name="T21" fmla="*/ 0 h 5"/>
                    <a:gd name="T22" fmla="*/ 0 w 6"/>
                    <a:gd name="T23" fmla="*/ 0 h 5"/>
                    <a:gd name="T24" fmla="*/ 0 w 6"/>
                    <a:gd name="T25" fmla="*/ 0 h 5"/>
                    <a:gd name="T26" fmla="*/ 0 w 6"/>
                    <a:gd name="T27" fmla="*/ 0 h 5"/>
                    <a:gd name="T28" fmla="*/ 0 w 6"/>
                    <a:gd name="T29" fmla="*/ 0 h 5"/>
                    <a:gd name="T30" fmla="*/ 0 w 6"/>
                    <a:gd name="T31" fmla="*/ 0 h 5"/>
                    <a:gd name="T32" fmla="*/ 0 w 6"/>
                    <a:gd name="T33" fmla="*/ 5 h 5"/>
                    <a:gd name="T34" fmla="*/ 0 w 6"/>
                    <a:gd name="T35" fmla="*/ 5 h 5"/>
                    <a:gd name="T36" fmla="*/ 0 w 6"/>
                    <a:gd name="T37" fmla="*/ 5 h 5"/>
                    <a:gd name="T38" fmla="*/ 0 w 6"/>
                    <a:gd name="T39" fmla="*/ 5 h 5"/>
                    <a:gd name="T40" fmla="*/ 0 w 6"/>
                    <a:gd name="T41" fmla="*/ 5 h 5"/>
                    <a:gd name="T42" fmla="*/ 0 w 6"/>
                    <a:gd name="T43" fmla="*/ 5 h 5"/>
                    <a:gd name="T44" fmla="*/ 0 w 6"/>
                    <a:gd name="T45" fmla="*/ 5 h 5"/>
                    <a:gd name="T46" fmla="*/ 0 w 6"/>
                    <a:gd name="T47" fmla="*/ 5 h 5"/>
                    <a:gd name="T48" fmla="*/ 6 w 6"/>
                    <a:gd name="T49" fmla="*/ 5 h 5"/>
                    <a:gd name="T50" fmla="*/ 6 w 6"/>
                    <a:gd name="T51" fmla="*/ 5 h 5"/>
                    <a:gd name="T52" fmla="*/ 6 w 6"/>
                    <a:gd name="T53" fmla="*/ 5 h 5"/>
                    <a:gd name="T54" fmla="*/ 6 w 6"/>
                    <a:gd name="T55" fmla="*/ 0 h 5"/>
                    <a:gd name="T56" fmla="*/ 6 w 6"/>
                    <a:gd name="T57" fmla="*/ 0 h 5"/>
                    <a:gd name="T58" fmla="*/ 6 w 6"/>
                    <a:gd name="T59" fmla="*/ 0 h 5"/>
                    <a:gd name="T60" fmla="*/ 6 w 6"/>
                    <a:gd name="T61" fmla="*/ 0 h 5"/>
                    <a:gd name="T62" fmla="*/ 6 w 6"/>
                    <a:gd name="T63" fmla="*/ 0 h 5"/>
                    <a:gd name="T64" fmla="*/ 6 w 6"/>
                    <a:gd name="T65" fmla="*/ 0 h 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5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7" name="Freeform 137"/>
                <p:cNvSpPr>
                  <a:spLocks/>
                </p:cNvSpPr>
                <p:nvPr/>
              </p:nvSpPr>
              <p:spPr bwMode="auto">
                <a:xfrm>
                  <a:off x="617" y="79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8" name="Freeform 138"/>
                <p:cNvSpPr>
                  <a:spLocks/>
                </p:cNvSpPr>
                <p:nvPr/>
              </p:nvSpPr>
              <p:spPr bwMode="auto">
                <a:xfrm>
                  <a:off x="611" y="79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49" name="Freeform 139"/>
                <p:cNvSpPr>
                  <a:spLocks/>
                </p:cNvSpPr>
                <p:nvPr/>
              </p:nvSpPr>
              <p:spPr bwMode="auto">
                <a:xfrm>
                  <a:off x="611" y="793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0" name="Freeform 140"/>
                <p:cNvSpPr>
                  <a:spLocks/>
                </p:cNvSpPr>
                <p:nvPr/>
              </p:nvSpPr>
              <p:spPr bwMode="auto">
                <a:xfrm>
                  <a:off x="617" y="79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1" name="Freeform 141"/>
                <p:cNvSpPr>
                  <a:spLocks/>
                </p:cNvSpPr>
                <p:nvPr/>
              </p:nvSpPr>
              <p:spPr bwMode="auto">
                <a:xfrm>
                  <a:off x="617" y="79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2" name="Freeform 142"/>
                <p:cNvSpPr>
                  <a:spLocks/>
                </p:cNvSpPr>
                <p:nvPr/>
              </p:nvSpPr>
              <p:spPr bwMode="auto">
                <a:xfrm>
                  <a:off x="617" y="798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0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3" name="Freeform 143"/>
                <p:cNvSpPr>
                  <a:spLocks/>
                </p:cNvSpPr>
                <p:nvPr/>
              </p:nvSpPr>
              <p:spPr bwMode="auto">
                <a:xfrm>
                  <a:off x="623" y="79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4" name="Freeform 144"/>
                <p:cNvSpPr>
                  <a:spLocks/>
                </p:cNvSpPr>
                <p:nvPr/>
              </p:nvSpPr>
              <p:spPr bwMode="auto">
                <a:xfrm>
                  <a:off x="617" y="793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0 h 5"/>
                    <a:gd name="T4" fmla="*/ 0 w 1"/>
                    <a:gd name="T5" fmla="*/ 0 h 5"/>
                    <a:gd name="T6" fmla="*/ 0 w 1"/>
                    <a:gd name="T7" fmla="*/ 0 h 5"/>
                    <a:gd name="T8" fmla="*/ 0 w 1"/>
                    <a:gd name="T9" fmla="*/ 0 h 5"/>
                    <a:gd name="T10" fmla="*/ 0 w 1"/>
                    <a:gd name="T11" fmla="*/ 0 h 5"/>
                    <a:gd name="T12" fmla="*/ 0 w 1"/>
                    <a:gd name="T13" fmla="*/ 0 h 5"/>
                    <a:gd name="T14" fmla="*/ 0 w 1"/>
                    <a:gd name="T15" fmla="*/ 5 h 5"/>
                    <a:gd name="T16" fmla="*/ 0 w 1"/>
                    <a:gd name="T17" fmla="*/ 5 h 5"/>
                    <a:gd name="T18" fmla="*/ 0 w 1"/>
                    <a:gd name="T19" fmla="*/ 5 h 5"/>
                    <a:gd name="T20" fmla="*/ 0 w 1"/>
                    <a:gd name="T21" fmla="*/ 5 h 5"/>
                    <a:gd name="T22" fmla="*/ 0 w 1"/>
                    <a:gd name="T23" fmla="*/ 5 h 5"/>
                    <a:gd name="T24" fmla="*/ 0 w 1"/>
                    <a:gd name="T25" fmla="*/ 5 h 5"/>
                    <a:gd name="T26" fmla="*/ 0 w 1"/>
                    <a:gd name="T27" fmla="*/ 5 h 5"/>
                    <a:gd name="T28" fmla="*/ 0 w 1"/>
                    <a:gd name="T29" fmla="*/ 5 h 5"/>
                    <a:gd name="T30" fmla="*/ 0 w 1"/>
                    <a:gd name="T31" fmla="*/ 5 h 5"/>
                    <a:gd name="T32" fmla="*/ 0 w 1"/>
                    <a:gd name="T33" fmla="*/ 5 h 5"/>
                    <a:gd name="T34" fmla="*/ 0 w 1"/>
                    <a:gd name="T35" fmla="*/ 5 h 5"/>
                    <a:gd name="T36" fmla="*/ 0 w 1"/>
                    <a:gd name="T37" fmla="*/ 5 h 5"/>
                    <a:gd name="T38" fmla="*/ 0 w 1"/>
                    <a:gd name="T39" fmla="*/ 5 h 5"/>
                    <a:gd name="T40" fmla="*/ 0 w 1"/>
                    <a:gd name="T41" fmla="*/ 5 h 5"/>
                    <a:gd name="T42" fmla="*/ 0 w 1"/>
                    <a:gd name="T43" fmla="*/ 5 h 5"/>
                    <a:gd name="T44" fmla="*/ 0 w 1"/>
                    <a:gd name="T45" fmla="*/ 5 h 5"/>
                    <a:gd name="T46" fmla="*/ 0 w 1"/>
                    <a:gd name="T47" fmla="*/ 5 h 5"/>
                    <a:gd name="T48" fmla="*/ 0 w 1"/>
                    <a:gd name="T49" fmla="*/ 5 h 5"/>
                    <a:gd name="T50" fmla="*/ 0 w 1"/>
                    <a:gd name="T51" fmla="*/ 5 h 5"/>
                    <a:gd name="T52" fmla="*/ 0 w 1"/>
                    <a:gd name="T53" fmla="*/ 5 h 5"/>
                    <a:gd name="T54" fmla="*/ 0 w 1"/>
                    <a:gd name="T55" fmla="*/ 5 h 5"/>
                    <a:gd name="T56" fmla="*/ 0 w 1"/>
                    <a:gd name="T57" fmla="*/ 5 h 5"/>
                    <a:gd name="T58" fmla="*/ 0 w 1"/>
                    <a:gd name="T59" fmla="*/ 5 h 5"/>
                    <a:gd name="T60" fmla="*/ 0 w 1"/>
                    <a:gd name="T61" fmla="*/ 5 h 5"/>
                    <a:gd name="T62" fmla="*/ 0 w 1"/>
                    <a:gd name="T63" fmla="*/ 5 h 5"/>
                    <a:gd name="T64" fmla="*/ 0 w 1"/>
                    <a:gd name="T65" fmla="*/ 5 h 5"/>
                    <a:gd name="T66" fmla="*/ 0 w 1"/>
                    <a:gd name="T67" fmla="*/ 0 h 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5" name="Freeform 145"/>
                <p:cNvSpPr>
                  <a:spLocks/>
                </p:cNvSpPr>
                <p:nvPr/>
              </p:nvSpPr>
              <p:spPr bwMode="auto">
                <a:xfrm>
                  <a:off x="617" y="793"/>
                  <a:ext cx="6" cy="5"/>
                </a:xfrm>
                <a:custGeom>
                  <a:avLst/>
                  <a:gdLst>
                    <a:gd name="T0" fmla="*/ 6 w 6"/>
                    <a:gd name="T1" fmla="*/ 0 h 5"/>
                    <a:gd name="T2" fmla="*/ 6 w 6"/>
                    <a:gd name="T3" fmla="*/ 0 h 5"/>
                    <a:gd name="T4" fmla="*/ 6 w 6"/>
                    <a:gd name="T5" fmla="*/ 0 h 5"/>
                    <a:gd name="T6" fmla="*/ 6 w 6"/>
                    <a:gd name="T7" fmla="*/ 0 h 5"/>
                    <a:gd name="T8" fmla="*/ 6 w 6"/>
                    <a:gd name="T9" fmla="*/ 0 h 5"/>
                    <a:gd name="T10" fmla="*/ 6 w 6"/>
                    <a:gd name="T11" fmla="*/ 0 h 5"/>
                    <a:gd name="T12" fmla="*/ 6 w 6"/>
                    <a:gd name="T13" fmla="*/ 0 h 5"/>
                    <a:gd name="T14" fmla="*/ 6 w 6"/>
                    <a:gd name="T15" fmla="*/ 0 h 5"/>
                    <a:gd name="T16" fmla="*/ 6 w 6"/>
                    <a:gd name="T17" fmla="*/ 0 h 5"/>
                    <a:gd name="T18" fmla="*/ 6 w 6"/>
                    <a:gd name="T19" fmla="*/ 0 h 5"/>
                    <a:gd name="T20" fmla="*/ 0 w 6"/>
                    <a:gd name="T21" fmla="*/ 0 h 5"/>
                    <a:gd name="T22" fmla="*/ 0 w 6"/>
                    <a:gd name="T23" fmla="*/ 0 h 5"/>
                    <a:gd name="T24" fmla="*/ 0 w 6"/>
                    <a:gd name="T25" fmla="*/ 0 h 5"/>
                    <a:gd name="T26" fmla="*/ 0 w 6"/>
                    <a:gd name="T27" fmla="*/ 0 h 5"/>
                    <a:gd name="T28" fmla="*/ 0 w 6"/>
                    <a:gd name="T29" fmla="*/ 0 h 5"/>
                    <a:gd name="T30" fmla="*/ 0 w 6"/>
                    <a:gd name="T31" fmla="*/ 0 h 5"/>
                    <a:gd name="T32" fmla="*/ 0 w 6"/>
                    <a:gd name="T33" fmla="*/ 5 h 5"/>
                    <a:gd name="T34" fmla="*/ 0 w 6"/>
                    <a:gd name="T35" fmla="*/ 5 h 5"/>
                    <a:gd name="T36" fmla="*/ 0 w 6"/>
                    <a:gd name="T37" fmla="*/ 5 h 5"/>
                    <a:gd name="T38" fmla="*/ 0 w 6"/>
                    <a:gd name="T39" fmla="*/ 5 h 5"/>
                    <a:gd name="T40" fmla="*/ 0 w 6"/>
                    <a:gd name="T41" fmla="*/ 5 h 5"/>
                    <a:gd name="T42" fmla="*/ 0 w 6"/>
                    <a:gd name="T43" fmla="*/ 5 h 5"/>
                    <a:gd name="T44" fmla="*/ 6 w 6"/>
                    <a:gd name="T45" fmla="*/ 5 h 5"/>
                    <a:gd name="T46" fmla="*/ 6 w 6"/>
                    <a:gd name="T47" fmla="*/ 5 h 5"/>
                    <a:gd name="T48" fmla="*/ 6 w 6"/>
                    <a:gd name="T49" fmla="*/ 5 h 5"/>
                    <a:gd name="T50" fmla="*/ 6 w 6"/>
                    <a:gd name="T51" fmla="*/ 5 h 5"/>
                    <a:gd name="T52" fmla="*/ 6 w 6"/>
                    <a:gd name="T53" fmla="*/ 5 h 5"/>
                    <a:gd name="T54" fmla="*/ 6 w 6"/>
                    <a:gd name="T55" fmla="*/ 5 h 5"/>
                    <a:gd name="T56" fmla="*/ 6 w 6"/>
                    <a:gd name="T57" fmla="*/ 5 h 5"/>
                    <a:gd name="T58" fmla="*/ 6 w 6"/>
                    <a:gd name="T59" fmla="*/ 0 h 5"/>
                    <a:gd name="T60" fmla="*/ 6 w 6"/>
                    <a:gd name="T61" fmla="*/ 0 h 5"/>
                    <a:gd name="T62" fmla="*/ 6 w 6"/>
                    <a:gd name="T63" fmla="*/ 0 h 5"/>
                    <a:gd name="T64" fmla="*/ 6 w 6"/>
                    <a:gd name="T65" fmla="*/ 0 h 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5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6" name="Freeform 146"/>
                <p:cNvSpPr>
                  <a:spLocks/>
                </p:cNvSpPr>
                <p:nvPr/>
              </p:nvSpPr>
              <p:spPr bwMode="auto">
                <a:xfrm>
                  <a:off x="623" y="79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7" name="Freeform 147"/>
                <p:cNvSpPr>
                  <a:spLocks/>
                </p:cNvSpPr>
                <p:nvPr/>
              </p:nvSpPr>
              <p:spPr bwMode="auto">
                <a:xfrm>
                  <a:off x="617" y="79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8" name="Freeform 148"/>
                <p:cNvSpPr>
                  <a:spLocks/>
                </p:cNvSpPr>
                <p:nvPr/>
              </p:nvSpPr>
              <p:spPr bwMode="auto">
                <a:xfrm>
                  <a:off x="617" y="793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9" name="Freeform 149"/>
                <p:cNvSpPr>
                  <a:spLocks/>
                </p:cNvSpPr>
                <p:nvPr/>
              </p:nvSpPr>
              <p:spPr bwMode="auto">
                <a:xfrm>
                  <a:off x="623" y="79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0" name="Freeform 150"/>
                <p:cNvSpPr>
                  <a:spLocks/>
                </p:cNvSpPr>
                <p:nvPr/>
              </p:nvSpPr>
              <p:spPr bwMode="auto">
                <a:xfrm>
                  <a:off x="605" y="793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0 w 6"/>
                    <a:gd name="T11" fmla="*/ 0 h 1"/>
                    <a:gd name="T12" fmla="*/ 0 w 6"/>
                    <a:gd name="T13" fmla="*/ 0 h 1"/>
                    <a:gd name="T14" fmla="*/ 0 w 6"/>
                    <a:gd name="T15" fmla="*/ 0 h 1"/>
                    <a:gd name="T16" fmla="*/ 0 w 6"/>
                    <a:gd name="T17" fmla="*/ 0 h 1"/>
                    <a:gd name="T18" fmla="*/ 0 w 6"/>
                    <a:gd name="T19" fmla="*/ 0 h 1"/>
                    <a:gd name="T20" fmla="*/ 0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1" name="Freeform 151"/>
                <p:cNvSpPr>
                  <a:spLocks/>
                </p:cNvSpPr>
                <p:nvPr/>
              </p:nvSpPr>
              <p:spPr bwMode="auto">
                <a:xfrm>
                  <a:off x="605" y="793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11 h 11"/>
                    <a:gd name="T4" fmla="*/ 0 w 6"/>
                    <a:gd name="T5" fmla="*/ 5 h 11"/>
                    <a:gd name="T6" fmla="*/ 0 w 6"/>
                    <a:gd name="T7" fmla="*/ 5 h 11"/>
                    <a:gd name="T8" fmla="*/ 0 w 6"/>
                    <a:gd name="T9" fmla="*/ 5 h 11"/>
                    <a:gd name="T10" fmla="*/ 0 w 6"/>
                    <a:gd name="T11" fmla="*/ 5 h 11"/>
                    <a:gd name="T12" fmla="*/ 0 w 6"/>
                    <a:gd name="T13" fmla="*/ 5 h 11"/>
                    <a:gd name="T14" fmla="*/ 0 w 6"/>
                    <a:gd name="T15" fmla="*/ 5 h 11"/>
                    <a:gd name="T16" fmla="*/ 0 w 6"/>
                    <a:gd name="T17" fmla="*/ 5 h 11"/>
                    <a:gd name="T18" fmla="*/ 0 w 6"/>
                    <a:gd name="T19" fmla="*/ 5 h 11"/>
                    <a:gd name="T20" fmla="*/ 0 w 6"/>
                    <a:gd name="T21" fmla="*/ 5 h 11"/>
                    <a:gd name="T22" fmla="*/ 6 w 6"/>
                    <a:gd name="T23" fmla="*/ 0 h 11"/>
                    <a:gd name="T24" fmla="*/ 6 w 6"/>
                    <a:gd name="T25" fmla="*/ 0 h 11"/>
                    <a:gd name="T26" fmla="*/ 6 w 6"/>
                    <a:gd name="T27" fmla="*/ 0 h 11"/>
                    <a:gd name="T28" fmla="*/ 6 w 6"/>
                    <a:gd name="T29" fmla="*/ 0 h 11"/>
                    <a:gd name="T30" fmla="*/ 6 w 6"/>
                    <a:gd name="T31" fmla="*/ 0 h 11"/>
                    <a:gd name="T32" fmla="*/ 0 w 6"/>
                    <a:gd name="T33" fmla="*/ 0 h 11"/>
                    <a:gd name="T34" fmla="*/ 0 w 6"/>
                    <a:gd name="T35" fmla="*/ 0 h 11"/>
                    <a:gd name="T36" fmla="*/ 0 w 6"/>
                    <a:gd name="T37" fmla="*/ 0 h 11"/>
                    <a:gd name="T38" fmla="*/ 0 w 6"/>
                    <a:gd name="T39" fmla="*/ 0 h 11"/>
                    <a:gd name="T40" fmla="*/ 0 w 6"/>
                    <a:gd name="T41" fmla="*/ 0 h 11"/>
                    <a:gd name="T42" fmla="*/ 0 w 6"/>
                    <a:gd name="T43" fmla="*/ 5 h 11"/>
                    <a:gd name="T44" fmla="*/ 0 w 6"/>
                    <a:gd name="T45" fmla="*/ 5 h 11"/>
                    <a:gd name="T46" fmla="*/ 0 w 6"/>
                    <a:gd name="T47" fmla="*/ 5 h 11"/>
                    <a:gd name="T48" fmla="*/ 0 w 6"/>
                    <a:gd name="T49" fmla="*/ 5 h 11"/>
                    <a:gd name="T50" fmla="*/ 0 w 6"/>
                    <a:gd name="T51" fmla="*/ 5 h 11"/>
                    <a:gd name="T52" fmla="*/ 0 w 6"/>
                    <a:gd name="T53" fmla="*/ 5 h 11"/>
                    <a:gd name="T54" fmla="*/ 0 w 6"/>
                    <a:gd name="T55" fmla="*/ 5 h 11"/>
                    <a:gd name="T56" fmla="*/ 0 w 6"/>
                    <a:gd name="T57" fmla="*/ 5 h 11"/>
                    <a:gd name="T58" fmla="*/ 0 w 6"/>
                    <a:gd name="T59" fmla="*/ 5 h 11"/>
                    <a:gd name="T60" fmla="*/ 0 w 6"/>
                    <a:gd name="T61" fmla="*/ 5 h 11"/>
                    <a:gd name="T62" fmla="*/ 0 w 6"/>
                    <a:gd name="T63" fmla="*/ 5 h 11"/>
                    <a:gd name="T64" fmla="*/ 0 w 6"/>
                    <a:gd name="T65" fmla="*/ 11 h 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2" name="Freeform 152"/>
                <p:cNvSpPr>
                  <a:spLocks/>
                </p:cNvSpPr>
                <p:nvPr/>
              </p:nvSpPr>
              <p:spPr bwMode="auto">
                <a:xfrm>
                  <a:off x="605" y="8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3" name="Freeform 153"/>
                <p:cNvSpPr>
                  <a:spLocks/>
                </p:cNvSpPr>
                <p:nvPr/>
              </p:nvSpPr>
              <p:spPr bwMode="auto">
                <a:xfrm>
                  <a:off x="611" y="78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4" name="Freeform 154"/>
                <p:cNvSpPr>
                  <a:spLocks/>
                </p:cNvSpPr>
                <p:nvPr/>
              </p:nvSpPr>
              <p:spPr bwMode="auto">
                <a:xfrm>
                  <a:off x="611" y="787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5" name="Freeform 155"/>
                <p:cNvSpPr>
                  <a:spLocks/>
                </p:cNvSpPr>
                <p:nvPr/>
              </p:nvSpPr>
              <p:spPr bwMode="auto">
                <a:xfrm>
                  <a:off x="617" y="78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6" name="Freeform 156"/>
                <p:cNvSpPr>
                  <a:spLocks/>
                </p:cNvSpPr>
                <p:nvPr/>
              </p:nvSpPr>
              <p:spPr bwMode="auto">
                <a:xfrm>
                  <a:off x="599" y="79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7" name="Freeform 157"/>
                <p:cNvSpPr>
                  <a:spLocks/>
                </p:cNvSpPr>
                <p:nvPr/>
              </p:nvSpPr>
              <p:spPr bwMode="auto">
                <a:xfrm>
                  <a:off x="599" y="798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12 h 12"/>
                    <a:gd name="T4" fmla="*/ 0 w 1"/>
                    <a:gd name="T5" fmla="*/ 12 h 12"/>
                    <a:gd name="T6" fmla="*/ 0 w 1"/>
                    <a:gd name="T7" fmla="*/ 12 h 12"/>
                    <a:gd name="T8" fmla="*/ 0 w 1"/>
                    <a:gd name="T9" fmla="*/ 12 h 12"/>
                    <a:gd name="T10" fmla="*/ 0 w 1"/>
                    <a:gd name="T11" fmla="*/ 6 h 12"/>
                    <a:gd name="T12" fmla="*/ 0 w 1"/>
                    <a:gd name="T13" fmla="*/ 6 h 12"/>
                    <a:gd name="T14" fmla="*/ 0 w 1"/>
                    <a:gd name="T15" fmla="*/ 6 h 12"/>
                    <a:gd name="T16" fmla="*/ 0 w 1"/>
                    <a:gd name="T17" fmla="*/ 6 h 12"/>
                    <a:gd name="T18" fmla="*/ 0 w 1"/>
                    <a:gd name="T19" fmla="*/ 6 h 12"/>
                    <a:gd name="T20" fmla="*/ 0 w 1"/>
                    <a:gd name="T21" fmla="*/ 6 h 12"/>
                    <a:gd name="T22" fmla="*/ 0 w 1"/>
                    <a:gd name="T23" fmla="*/ 0 h 12"/>
                    <a:gd name="T24" fmla="*/ 0 w 1"/>
                    <a:gd name="T25" fmla="*/ 0 h 12"/>
                    <a:gd name="T26" fmla="*/ 0 w 1"/>
                    <a:gd name="T27" fmla="*/ 0 h 12"/>
                    <a:gd name="T28" fmla="*/ 0 w 1"/>
                    <a:gd name="T29" fmla="*/ 0 h 12"/>
                    <a:gd name="T30" fmla="*/ 0 w 1"/>
                    <a:gd name="T31" fmla="*/ 0 h 12"/>
                    <a:gd name="T32" fmla="*/ 0 w 1"/>
                    <a:gd name="T33" fmla="*/ 0 h 12"/>
                    <a:gd name="T34" fmla="*/ 0 w 1"/>
                    <a:gd name="T35" fmla="*/ 0 h 12"/>
                    <a:gd name="T36" fmla="*/ 0 w 1"/>
                    <a:gd name="T37" fmla="*/ 0 h 12"/>
                    <a:gd name="T38" fmla="*/ 0 w 1"/>
                    <a:gd name="T39" fmla="*/ 0 h 12"/>
                    <a:gd name="T40" fmla="*/ 0 w 1"/>
                    <a:gd name="T41" fmla="*/ 0 h 12"/>
                    <a:gd name="T42" fmla="*/ 0 w 1"/>
                    <a:gd name="T43" fmla="*/ 6 h 12"/>
                    <a:gd name="T44" fmla="*/ 0 w 1"/>
                    <a:gd name="T45" fmla="*/ 6 h 12"/>
                    <a:gd name="T46" fmla="*/ 0 w 1"/>
                    <a:gd name="T47" fmla="*/ 6 h 12"/>
                    <a:gd name="T48" fmla="*/ 0 w 1"/>
                    <a:gd name="T49" fmla="*/ 6 h 12"/>
                    <a:gd name="T50" fmla="*/ 0 w 1"/>
                    <a:gd name="T51" fmla="*/ 6 h 12"/>
                    <a:gd name="T52" fmla="*/ 0 w 1"/>
                    <a:gd name="T53" fmla="*/ 6 h 12"/>
                    <a:gd name="T54" fmla="*/ 0 w 1"/>
                    <a:gd name="T55" fmla="*/ 6 h 12"/>
                    <a:gd name="T56" fmla="*/ 0 w 1"/>
                    <a:gd name="T57" fmla="*/ 12 h 12"/>
                    <a:gd name="T58" fmla="*/ 0 w 1"/>
                    <a:gd name="T59" fmla="*/ 12 h 12"/>
                    <a:gd name="T60" fmla="*/ 0 w 1"/>
                    <a:gd name="T61" fmla="*/ 12 h 12"/>
                    <a:gd name="T62" fmla="*/ 0 w 1"/>
                    <a:gd name="T63" fmla="*/ 12 h 12"/>
                    <a:gd name="T64" fmla="*/ 0 w 1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8" name="Freeform 158"/>
                <p:cNvSpPr>
                  <a:spLocks/>
                </p:cNvSpPr>
                <p:nvPr/>
              </p:nvSpPr>
              <p:spPr bwMode="auto">
                <a:xfrm>
                  <a:off x="599" y="8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9" name="Freeform 159"/>
                <p:cNvSpPr>
                  <a:spLocks/>
                </p:cNvSpPr>
                <p:nvPr/>
              </p:nvSpPr>
              <p:spPr bwMode="auto">
                <a:xfrm>
                  <a:off x="599" y="793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0" name="Freeform 160"/>
                <p:cNvSpPr>
                  <a:spLocks/>
                </p:cNvSpPr>
                <p:nvPr/>
              </p:nvSpPr>
              <p:spPr bwMode="auto">
                <a:xfrm>
                  <a:off x="599" y="793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0 w 6"/>
                    <a:gd name="T3" fmla="*/ 11 h 11"/>
                    <a:gd name="T4" fmla="*/ 0 w 6"/>
                    <a:gd name="T5" fmla="*/ 11 h 11"/>
                    <a:gd name="T6" fmla="*/ 6 w 6"/>
                    <a:gd name="T7" fmla="*/ 11 h 11"/>
                    <a:gd name="T8" fmla="*/ 6 w 6"/>
                    <a:gd name="T9" fmla="*/ 5 h 11"/>
                    <a:gd name="T10" fmla="*/ 6 w 6"/>
                    <a:gd name="T11" fmla="*/ 5 h 11"/>
                    <a:gd name="T12" fmla="*/ 6 w 6"/>
                    <a:gd name="T13" fmla="*/ 5 h 11"/>
                    <a:gd name="T14" fmla="*/ 6 w 6"/>
                    <a:gd name="T15" fmla="*/ 5 h 11"/>
                    <a:gd name="T16" fmla="*/ 6 w 6"/>
                    <a:gd name="T17" fmla="*/ 5 h 11"/>
                    <a:gd name="T18" fmla="*/ 6 w 6"/>
                    <a:gd name="T19" fmla="*/ 5 h 11"/>
                    <a:gd name="T20" fmla="*/ 6 w 6"/>
                    <a:gd name="T21" fmla="*/ 5 h 11"/>
                    <a:gd name="T22" fmla="*/ 6 w 6"/>
                    <a:gd name="T23" fmla="*/ 5 h 11"/>
                    <a:gd name="T24" fmla="*/ 6 w 6"/>
                    <a:gd name="T25" fmla="*/ 5 h 11"/>
                    <a:gd name="T26" fmla="*/ 6 w 6"/>
                    <a:gd name="T27" fmla="*/ 5 h 11"/>
                    <a:gd name="T28" fmla="*/ 6 w 6"/>
                    <a:gd name="T29" fmla="*/ 0 h 11"/>
                    <a:gd name="T30" fmla="*/ 6 w 6"/>
                    <a:gd name="T31" fmla="*/ 0 h 11"/>
                    <a:gd name="T32" fmla="*/ 0 w 6"/>
                    <a:gd name="T33" fmla="*/ 0 h 11"/>
                    <a:gd name="T34" fmla="*/ 0 w 6"/>
                    <a:gd name="T35" fmla="*/ 0 h 11"/>
                    <a:gd name="T36" fmla="*/ 0 w 6"/>
                    <a:gd name="T37" fmla="*/ 0 h 11"/>
                    <a:gd name="T38" fmla="*/ 0 w 6"/>
                    <a:gd name="T39" fmla="*/ 5 h 11"/>
                    <a:gd name="T40" fmla="*/ 0 w 6"/>
                    <a:gd name="T41" fmla="*/ 5 h 11"/>
                    <a:gd name="T42" fmla="*/ 0 w 6"/>
                    <a:gd name="T43" fmla="*/ 5 h 11"/>
                    <a:gd name="T44" fmla="*/ 0 w 6"/>
                    <a:gd name="T45" fmla="*/ 5 h 11"/>
                    <a:gd name="T46" fmla="*/ 0 w 6"/>
                    <a:gd name="T47" fmla="*/ 5 h 11"/>
                    <a:gd name="T48" fmla="*/ 0 w 6"/>
                    <a:gd name="T49" fmla="*/ 5 h 11"/>
                    <a:gd name="T50" fmla="*/ 0 w 6"/>
                    <a:gd name="T51" fmla="*/ 5 h 11"/>
                    <a:gd name="T52" fmla="*/ 0 w 6"/>
                    <a:gd name="T53" fmla="*/ 5 h 11"/>
                    <a:gd name="T54" fmla="*/ 0 w 6"/>
                    <a:gd name="T55" fmla="*/ 5 h 11"/>
                    <a:gd name="T56" fmla="*/ 0 w 6"/>
                    <a:gd name="T57" fmla="*/ 5 h 11"/>
                    <a:gd name="T58" fmla="*/ 0 w 6"/>
                    <a:gd name="T59" fmla="*/ 11 h 11"/>
                    <a:gd name="T60" fmla="*/ 0 w 6"/>
                    <a:gd name="T61" fmla="*/ 11 h 11"/>
                    <a:gd name="T62" fmla="*/ 0 w 6"/>
                    <a:gd name="T63" fmla="*/ 11 h 11"/>
                    <a:gd name="T64" fmla="*/ 0 w 6"/>
                    <a:gd name="T65" fmla="*/ 11 h 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6" y="5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1" name="Freeform 161"/>
                <p:cNvSpPr>
                  <a:spLocks/>
                </p:cNvSpPr>
                <p:nvPr/>
              </p:nvSpPr>
              <p:spPr bwMode="auto">
                <a:xfrm>
                  <a:off x="599" y="8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2" name="Freeform 162"/>
                <p:cNvSpPr>
                  <a:spLocks/>
                </p:cNvSpPr>
                <p:nvPr/>
              </p:nvSpPr>
              <p:spPr bwMode="auto">
                <a:xfrm>
                  <a:off x="569" y="7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3" name="Freeform 163"/>
                <p:cNvSpPr>
                  <a:spLocks/>
                </p:cNvSpPr>
                <p:nvPr/>
              </p:nvSpPr>
              <p:spPr bwMode="auto">
                <a:xfrm>
                  <a:off x="563" y="734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6 w 6"/>
                    <a:gd name="T19" fmla="*/ 6 h 6"/>
                    <a:gd name="T20" fmla="*/ 6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6 h 6"/>
                    <a:gd name="T44" fmla="*/ 6 w 6"/>
                    <a:gd name="T45" fmla="*/ 6 h 6"/>
                    <a:gd name="T46" fmla="*/ 6 w 6"/>
                    <a:gd name="T47" fmla="*/ 6 h 6"/>
                    <a:gd name="T48" fmla="*/ 6 w 6"/>
                    <a:gd name="T49" fmla="*/ 6 h 6"/>
                    <a:gd name="T50" fmla="*/ 6 w 6"/>
                    <a:gd name="T51" fmla="*/ 6 h 6"/>
                    <a:gd name="T52" fmla="*/ 0 w 6"/>
                    <a:gd name="T53" fmla="*/ 6 h 6"/>
                    <a:gd name="T54" fmla="*/ 0 w 6"/>
                    <a:gd name="T55" fmla="*/ 6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4" name="Freeform 164"/>
                <p:cNvSpPr>
                  <a:spLocks/>
                </p:cNvSpPr>
                <p:nvPr/>
              </p:nvSpPr>
              <p:spPr bwMode="auto">
                <a:xfrm>
                  <a:off x="563" y="74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5" name="Freeform 165"/>
                <p:cNvSpPr>
                  <a:spLocks/>
                </p:cNvSpPr>
                <p:nvPr/>
              </p:nvSpPr>
              <p:spPr bwMode="auto">
                <a:xfrm>
                  <a:off x="569" y="74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6" name="Freeform 166"/>
                <p:cNvSpPr>
                  <a:spLocks/>
                </p:cNvSpPr>
                <p:nvPr/>
              </p:nvSpPr>
              <p:spPr bwMode="auto">
                <a:xfrm>
                  <a:off x="563" y="74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0 h 6"/>
                    <a:gd name="T22" fmla="*/ 0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0 w 6"/>
                    <a:gd name="T37" fmla="*/ 0 h 6"/>
                    <a:gd name="T38" fmla="*/ 0 w 6"/>
                    <a:gd name="T39" fmla="*/ 0 h 6"/>
                    <a:gd name="T40" fmla="*/ 0 w 6"/>
                    <a:gd name="T41" fmla="*/ 0 h 6"/>
                    <a:gd name="T42" fmla="*/ 0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0 w 6"/>
                    <a:gd name="T55" fmla="*/ 0 h 6"/>
                    <a:gd name="T56" fmla="*/ 0 w 6"/>
                    <a:gd name="T57" fmla="*/ 0 h 6"/>
                    <a:gd name="T58" fmla="*/ 0 w 6"/>
                    <a:gd name="T59" fmla="*/ 0 h 6"/>
                    <a:gd name="T60" fmla="*/ 0 w 6"/>
                    <a:gd name="T61" fmla="*/ 0 h 6"/>
                    <a:gd name="T62" fmla="*/ 0 w 6"/>
                    <a:gd name="T63" fmla="*/ 0 h 6"/>
                    <a:gd name="T64" fmla="*/ 0 w 6"/>
                    <a:gd name="T65" fmla="*/ 0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7" name="Freeform 167"/>
                <p:cNvSpPr>
                  <a:spLocks/>
                </p:cNvSpPr>
                <p:nvPr/>
              </p:nvSpPr>
              <p:spPr bwMode="auto">
                <a:xfrm>
                  <a:off x="563" y="745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0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6 h 6"/>
                    <a:gd name="T30" fmla="*/ 0 w 1"/>
                    <a:gd name="T31" fmla="*/ 6 h 6"/>
                    <a:gd name="T32" fmla="*/ 0 w 1"/>
                    <a:gd name="T33" fmla="*/ 6 h 6"/>
                    <a:gd name="T34" fmla="*/ 0 w 1"/>
                    <a:gd name="T35" fmla="*/ 6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w 1"/>
                    <a:gd name="T67" fmla="*/ 0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8" name="Freeform 168"/>
                <p:cNvSpPr>
                  <a:spLocks/>
                </p:cNvSpPr>
                <p:nvPr/>
              </p:nvSpPr>
              <p:spPr bwMode="auto">
                <a:xfrm>
                  <a:off x="563" y="751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0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79" name="Freeform 169"/>
                <p:cNvSpPr>
                  <a:spLocks/>
                </p:cNvSpPr>
                <p:nvPr/>
              </p:nvSpPr>
              <p:spPr bwMode="auto">
                <a:xfrm>
                  <a:off x="557" y="75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6 w 6"/>
                    <a:gd name="T19" fmla="*/ 0 h 6"/>
                    <a:gd name="T20" fmla="*/ 6 w 6"/>
                    <a:gd name="T21" fmla="*/ 0 h 6"/>
                    <a:gd name="T22" fmla="*/ 6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6 w 6"/>
                    <a:gd name="T47" fmla="*/ 0 h 6"/>
                    <a:gd name="T48" fmla="*/ 6 w 6"/>
                    <a:gd name="T49" fmla="*/ 0 h 6"/>
                    <a:gd name="T50" fmla="*/ 6 w 6"/>
                    <a:gd name="T51" fmla="*/ 0 h 6"/>
                    <a:gd name="T52" fmla="*/ 6 w 6"/>
                    <a:gd name="T53" fmla="*/ 0 h 6"/>
                    <a:gd name="T54" fmla="*/ 6 w 6"/>
                    <a:gd name="T55" fmla="*/ 0 h 6"/>
                    <a:gd name="T56" fmla="*/ 0 w 6"/>
                    <a:gd name="T57" fmla="*/ 0 h 6"/>
                    <a:gd name="T58" fmla="*/ 0 w 6"/>
                    <a:gd name="T59" fmla="*/ 0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0" name="Freeform 170"/>
                <p:cNvSpPr>
                  <a:spLocks/>
                </p:cNvSpPr>
                <p:nvPr/>
              </p:nvSpPr>
              <p:spPr bwMode="auto">
                <a:xfrm>
                  <a:off x="557" y="7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1" name="Freeform 171"/>
                <p:cNvSpPr>
                  <a:spLocks/>
                </p:cNvSpPr>
                <p:nvPr/>
              </p:nvSpPr>
              <p:spPr bwMode="auto">
                <a:xfrm>
                  <a:off x="563" y="7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2" name="Freeform 172"/>
                <p:cNvSpPr>
                  <a:spLocks/>
                </p:cNvSpPr>
                <p:nvPr/>
              </p:nvSpPr>
              <p:spPr bwMode="auto">
                <a:xfrm>
                  <a:off x="557" y="75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6 w 6"/>
                    <a:gd name="T19" fmla="*/ 6 h 6"/>
                    <a:gd name="T20" fmla="*/ 6 w 6"/>
                    <a:gd name="T21" fmla="*/ 6 h 6"/>
                    <a:gd name="T22" fmla="*/ 6 w 6"/>
                    <a:gd name="T23" fmla="*/ 6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0 w 6"/>
                    <a:gd name="T55" fmla="*/ 6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3" name="Freeform 173"/>
                <p:cNvSpPr>
                  <a:spLocks/>
                </p:cNvSpPr>
                <p:nvPr/>
              </p:nvSpPr>
              <p:spPr bwMode="auto">
                <a:xfrm>
                  <a:off x="557" y="7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4" name="Freeform 174"/>
                <p:cNvSpPr>
                  <a:spLocks/>
                </p:cNvSpPr>
                <p:nvPr/>
              </p:nvSpPr>
              <p:spPr bwMode="auto">
                <a:xfrm>
                  <a:off x="563" y="76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0 h 6"/>
                    <a:gd name="T14" fmla="*/ 0 w 1"/>
                    <a:gd name="T15" fmla="*/ 0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0 h 6"/>
                    <a:gd name="T66" fmla="*/ 0 w 1"/>
                    <a:gd name="T67" fmla="*/ 6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5" name="Freeform 175"/>
                <p:cNvSpPr>
                  <a:spLocks/>
                </p:cNvSpPr>
                <p:nvPr/>
              </p:nvSpPr>
              <p:spPr bwMode="auto">
                <a:xfrm>
                  <a:off x="557" y="76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0 w 6"/>
                    <a:gd name="T7" fmla="*/ 6 h 12"/>
                    <a:gd name="T8" fmla="*/ 0 w 6"/>
                    <a:gd name="T9" fmla="*/ 6 h 12"/>
                    <a:gd name="T10" fmla="*/ 0 w 6"/>
                    <a:gd name="T11" fmla="*/ 6 h 12"/>
                    <a:gd name="T12" fmla="*/ 0 w 6"/>
                    <a:gd name="T13" fmla="*/ 6 h 12"/>
                    <a:gd name="T14" fmla="*/ 0 w 6"/>
                    <a:gd name="T15" fmla="*/ 6 h 12"/>
                    <a:gd name="T16" fmla="*/ 0 w 6"/>
                    <a:gd name="T17" fmla="*/ 6 h 12"/>
                    <a:gd name="T18" fmla="*/ 0 w 6"/>
                    <a:gd name="T19" fmla="*/ 6 h 12"/>
                    <a:gd name="T20" fmla="*/ 0 w 6"/>
                    <a:gd name="T21" fmla="*/ 6 h 12"/>
                    <a:gd name="T22" fmla="*/ 6 w 6"/>
                    <a:gd name="T23" fmla="*/ 6 h 12"/>
                    <a:gd name="T24" fmla="*/ 6 w 6"/>
                    <a:gd name="T25" fmla="*/ 6 h 12"/>
                    <a:gd name="T26" fmla="*/ 6 w 6"/>
                    <a:gd name="T27" fmla="*/ 6 h 12"/>
                    <a:gd name="T28" fmla="*/ 6 w 6"/>
                    <a:gd name="T29" fmla="*/ 6 h 12"/>
                    <a:gd name="T30" fmla="*/ 6 w 6"/>
                    <a:gd name="T31" fmla="*/ 6 h 12"/>
                    <a:gd name="T32" fmla="*/ 6 w 6"/>
                    <a:gd name="T33" fmla="*/ 0 h 12"/>
                    <a:gd name="T34" fmla="*/ 6 w 6"/>
                    <a:gd name="T35" fmla="*/ 6 h 12"/>
                    <a:gd name="T36" fmla="*/ 0 w 6"/>
                    <a:gd name="T37" fmla="*/ 6 h 12"/>
                    <a:gd name="T38" fmla="*/ 0 w 6"/>
                    <a:gd name="T39" fmla="*/ 6 h 12"/>
                    <a:gd name="T40" fmla="*/ 0 w 6"/>
                    <a:gd name="T41" fmla="*/ 6 h 12"/>
                    <a:gd name="T42" fmla="*/ 0 w 6"/>
                    <a:gd name="T43" fmla="*/ 6 h 12"/>
                    <a:gd name="T44" fmla="*/ 0 w 6"/>
                    <a:gd name="T45" fmla="*/ 6 h 12"/>
                    <a:gd name="T46" fmla="*/ 0 w 6"/>
                    <a:gd name="T47" fmla="*/ 6 h 12"/>
                    <a:gd name="T48" fmla="*/ 0 w 6"/>
                    <a:gd name="T49" fmla="*/ 6 h 12"/>
                    <a:gd name="T50" fmla="*/ 0 w 6"/>
                    <a:gd name="T51" fmla="*/ 6 h 12"/>
                    <a:gd name="T52" fmla="*/ 0 w 6"/>
                    <a:gd name="T53" fmla="*/ 6 h 12"/>
                    <a:gd name="T54" fmla="*/ 0 w 6"/>
                    <a:gd name="T55" fmla="*/ 6 h 12"/>
                    <a:gd name="T56" fmla="*/ 0 w 6"/>
                    <a:gd name="T57" fmla="*/ 6 h 12"/>
                    <a:gd name="T58" fmla="*/ 0 w 6"/>
                    <a:gd name="T59" fmla="*/ 6 h 12"/>
                    <a:gd name="T60" fmla="*/ 0 w 6"/>
                    <a:gd name="T61" fmla="*/ 6 h 12"/>
                    <a:gd name="T62" fmla="*/ 0 w 6"/>
                    <a:gd name="T63" fmla="*/ 6 h 12"/>
                    <a:gd name="T64" fmla="*/ 0 w 6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6" name="Freeform 176"/>
                <p:cNvSpPr>
                  <a:spLocks/>
                </p:cNvSpPr>
                <p:nvPr/>
              </p:nvSpPr>
              <p:spPr bwMode="auto">
                <a:xfrm>
                  <a:off x="557" y="77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7" name="Freeform 177"/>
                <p:cNvSpPr>
                  <a:spLocks/>
                </p:cNvSpPr>
                <p:nvPr/>
              </p:nvSpPr>
              <p:spPr bwMode="auto">
                <a:xfrm>
                  <a:off x="563" y="77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8" name="Freeform 178"/>
                <p:cNvSpPr>
                  <a:spLocks/>
                </p:cNvSpPr>
                <p:nvPr/>
              </p:nvSpPr>
              <p:spPr bwMode="auto">
                <a:xfrm>
                  <a:off x="557" y="77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6 w 6"/>
                    <a:gd name="T19" fmla="*/ 0 h 6"/>
                    <a:gd name="T20" fmla="*/ 6 w 6"/>
                    <a:gd name="T21" fmla="*/ 0 h 6"/>
                    <a:gd name="T22" fmla="*/ 6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0 w 6"/>
                    <a:gd name="T41" fmla="*/ 0 h 6"/>
                    <a:gd name="T42" fmla="*/ 0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0 w 6"/>
                    <a:gd name="T55" fmla="*/ 0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89" name="Freeform 179"/>
                <p:cNvSpPr>
                  <a:spLocks/>
                </p:cNvSpPr>
                <p:nvPr/>
              </p:nvSpPr>
              <p:spPr bwMode="auto">
                <a:xfrm>
                  <a:off x="557" y="78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0" name="Freeform 180"/>
                <p:cNvSpPr>
                  <a:spLocks/>
                </p:cNvSpPr>
                <p:nvPr/>
              </p:nvSpPr>
              <p:spPr bwMode="auto">
                <a:xfrm>
                  <a:off x="563" y="7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1" name="Freeform 181"/>
                <p:cNvSpPr>
                  <a:spLocks/>
                </p:cNvSpPr>
                <p:nvPr/>
              </p:nvSpPr>
              <p:spPr bwMode="auto">
                <a:xfrm>
                  <a:off x="557" y="72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6 w 6"/>
                    <a:gd name="T19" fmla="*/ 0 h 6"/>
                    <a:gd name="T20" fmla="*/ 6 w 6"/>
                    <a:gd name="T21" fmla="*/ 0 h 6"/>
                    <a:gd name="T22" fmla="*/ 6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6 w 6"/>
                    <a:gd name="T47" fmla="*/ 0 h 6"/>
                    <a:gd name="T48" fmla="*/ 6 w 6"/>
                    <a:gd name="T49" fmla="*/ 0 h 6"/>
                    <a:gd name="T50" fmla="*/ 6 w 6"/>
                    <a:gd name="T51" fmla="*/ 6 h 6"/>
                    <a:gd name="T52" fmla="*/ 6 w 6"/>
                    <a:gd name="T53" fmla="*/ 6 h 6"/>
                    <a:gd name="T54" fmla="*/ 0 w 6"/>
                    <a:gd name="T55" fmla="*/ 6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2" name="Freeform 182"/>
                <p:cNvSpPr>
                  <a:spLocks/>
                </p:cNvSpPr>
                <p:nvPr/>
              </p:nvSpPr>
              <p:spPr bwMode="auto">
                <a:xfrm>
                  <a:off x="557" y="72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3" name="Freeform 183"/>
                <p:cNvSpPr>
                  <a:spLocks/>
                </p:cNvSpPr>
                <p:nvPr/>
              </p:nvSpPr>
              <p:spPr bwMode="auto">
                <a:xfrm>
                  <a:off x="563" y="7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4" name="Freeform 184"/>
                <p:cNvSpPr>
                  <a:spLocks/>
                </p:cNvSpPr>
                <p:nvPr/>
              </p:nvSpPr>
              <p:spPr bwMode="auto">
                <a:xfrm>
                  <a:off x="557" y="722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0 w 6"/>
                    <a:gd name="T7" fmla="*/ 12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  <a:gd name="T18" fmla="*/ 6 w 6"/>
                    <a:gd name="T19" fmla="*/ 6 h 12"/>
                    <a:gd name="T20" fmla="*/ 6 w 6"/>
                    <a:gd name="T21" fmla="*/ 6 h 12"/>
                    <a:gd name="T22" fmla="*/ 6 w 6"/>
                    <a:gd name="T23" fmla="*/ 6 h 12"/>
                    <a:gd name="T24" fmla="*/ 6 w 6"/>
                    <a:gd name="T25" fmla="*/ 6 h 12"/>
                    <a:gd name="T26" fmla="*/ 6 w 6"/>
                    <a:gd name="T27" fmla="*/ 6 h 12"/>
                    <a:gd name="T28" fmla="*/ 6 w 6"/>
                    <a:gd name="T29" fmla="*/ 6 h 12"/>
                    <a:gd name="T30" fmla="*/ 6 w 6"/>
                    <a:gd name="T31" fmla="*/ 6 h 12"/>
                    <a:gd name="T32" fmla="*/ 6 w 6"/>
                    <a:gd name="T33" fmla="*/ 0 h 12"/>
                    <a:gd name="T34" fmla="*/ 6 w 6"/>
                    <a:gd name="T35" fmla="*/ 0 h 12"/>
                    <a:gd name="T36" fmla="*/ 6 w 6"/>
                    <a:gd name="T37" fmla="*/ 6 h 12"/>
                    <a:gd name="T38" fmla="*/ 6 w 6"/>
                    <a:gd name="T39" fmla="*/ 6 h 12"/>
                    <a:gd name="T40" fmla="*/ 6 w 6"/>
                    <a:gd name="T41" fmla="*/ 6 h 12"/>
                    <a:gd name="T42" fmla="*/ 6 w 6"/>
                    <a:gd name="T43" fmla="*/ 6 h 12"/>
                    <a:gd name="T44" fmla="*/ 6 w 6"/>
                    <a:gd name="T45" fmla="*/ 6 h 12"/>
                    <a:gd name="T46" fmla="*/ 6 w 6"/>
                    <a:gd name="T47" fmla="*/ 6 h 12"/>
                    <a:gd name="T48" fmla="*/ 6 w 6"/>
                    <a:gd name="T49" fmla="*/ 6 h 12"/>
                    <a:gd name="T50" fmla="*/ 6 w 6"/>
                    <a:gd name="T51" fmla="*/ 6 h 12"/>
                    <a:gd name="T52" fmla="*/ 0 w 6"/>
                    <a:gd name="T53" fmla="*/ 6 h 12"/>
                    <a:gd name="T54" fmla="*/ 0 w 6"/>
                    <a:gd name="T55" fmla="*/ 6 h 12"/>
                    <a:gd name="T56" fmla="*/ 0 w 6"/>
                    <a:gd name="T57" fmla="*/ 6 h 12"/>
                    <a:gd name="T58" fmla="*/ 0 w 6"/>
                    <a:gd name="T59" fmla="*/ 6 h 12"/>
                    <a:gd name="T60" fmla="*/ 0 w 6"/>
                    <a:gd name="T61" fmla="*/ 6 h 12"/>
                    <a:gd name="T62" fmla="*/ 0 w 6"/>
                    <a:gd name="T63" fmla="*/ 12 h 12"/>
                    <a:gd name="T64" fmla="*/ 0 w 6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5" name="Freeform 185"/>
                <p:cNvSpPr>
                  <a:spLocks/>
                </p:cNvSpPr>
                <p:nvPr/>
              </p:nvSpPr>
              <p:spPr bwMode="auto">
                <a:xfrm>
                  <a:off x="557" y="7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6" name="Freeform 186"/>
                <p:cNvSpPr>
                  <a:spLocks/>
                </p:cNvSpPr>
                <p:nvPr/>
              </p:nvSpPr>
              <p:spPr bwMode="auto">
                <a:xfrm>
                  <a:off x="557" y="734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7" name="Freeform 187"/>
                <p:cNvSpPr>
                  <a:spLocks/>
                </p:cNvSpPr>
                <p:nvPr/>
              </p:nvSpPr>
              <p:spPr bwMode="auto">
                <a:xfrm>
                  <a:off x="551" y="734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0 w 12"/>
                    <a:gd name="T5" fmla="*/ 6 h 6"/>
                    <a:gd name="T6" fmla="*/ 6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  <a:gd name="T18" fmla="*/ 6 w 12"/>
                    <a:gd name="T19" fmla="*/ 6 h 6"/>
                    <a:gd name="T20" fmla="*/ 6 w 12"/>
                    <a:gd name="T21" fmla="*/ 6 h 6"/>
                    <a:gd name="T22" fmla="*/ 6 w 12"/>
                    <a:gd name="T23" fmla="*/ 6 h 6"/>
                    <a:gd name="T24" fmla="*/ 6 w 12"/>
                    <a:gd name="T25" fmla="*/ 6 h 6"/>
                    <a:gd name="T26" fmla="*/ 12 w 12"/>
                    <a:gd name="T27" fmla="*/ 6 h 6"/>
                    <a:gd name="T28" fmla="*/ 12 w 12"/>
                    <a:gd name="T29" fmla="*/ 6 h 6"/>
                    <a:gd name="T30" fmla="*/ 12 w 12"/>
                    <a:gd name="T31" fmla="*/ 6 h 6"/>
                    <a:gd name="T32" fmla="*/ 6 w 12"/>
                    <a:gd name="T33" fmla="*/ 0 h 6"/>
                    <a:gd name="T34" fmla="*/ 6 w 12"/>
                    <a:gd name="T35" fmla="*/ 0 h 6"/>
                    <a:gd name="T36" fmla="*/ 6 w 12"/>
                    <a:gd name="T37" fmla="*/ 6 h 6"/>
                    <a:gd name="T38" fmla="*/ 6 w 12"/>
                    <a:gd name="T39" fmla="*/ 6 h 6"/>
                    <a:gd name="T40" fmla="*/ 6 w 12"/>
                    <a:gd name="T41" fmla="*/ 6 h 6"/>
                    <a:gd name="T42" fmla="*/ 6 w 12"/>
                    <a:gd name="T43" fmla="*/ 6 h 6"/>
                    <a:gd name="T44" fmla="*/ 6 w 12"/>
                    <a:gd name="T45" fmla="*/ 6 h 6"/>
                    <a:gd name="T46" fmla="*/ 6 w 12"/>
                    <a:gd name="T47" fmla="*/ 6 h 6"/>
                    <a:gd name="T48" fmla="*/ 6 w 12"/>
                    <a:gd name="T49" fmla="*/ 6 h 6"/>
                    <a:gd name="T50" fmla="*/ 6 w 12"/>
                    <a:gd name="T51" fmla="*/ 6 h 6"/>
                    <a:gd name="T52" fmla="*/ 6 w 12"/>
                    <a:gd name="T53" fmla="*/ 6 h 6"/>
                    <a:gd name="T54" fmla="*/ 6 w 12"/>
                    <a:gd name="T55" fmla="*/ 6 h 6"/>
                    <a:gd name="T56" fmla="*/ 0 w 12"/>
                    <a:gd name="T57" fmla="*/ 6 h 6"/>
                    <a:gd name="T58" fmla="*/ 0 w 12"/>
                    <a:gd name="T59" fmla="*/ 6 h 6"/>
                    <a:gd name="T60" fmla="*/ 0 w 12"/>
                    <a:gd name="T61" fmla="*/ 6 h 6"/>
                    <a:gd name="T62" fmla="*/ 0 w 12"/>
                    <a:gd name="T63" fmla="*/ 6 h 6"/>
                    <a:gd name="T64" fmla="*/ 0 w 12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8" name="Freeform 188"/>
                <p:cNvSpPr>
                  <a:spLocks/>
                </p:cNvSpPr>
                <p:nvPr/>
              </p:nvSpPr>
              <p:spPr bwMode="auto">
                <a:xfrm>
                  <a:off x="551" y="74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99" name="Freeform 189"/>
                <p:cNvSpPr>
                  <a:spLocks/>
                </p:cNvSpPr>
                <p:nvPr/>
              </p:nvSpPr>
              <p:spPr bwMode="auto">
                <a:xfrm>
                  <a:off x="557" y="74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00" name="Freeform 190"/>
                <p:cNvSpPr>
                  <a:spLocks/>
                </p:cNvSpPr>
                <p:nvPr/>
              </p:nvSpPr>
              <p:spPr bwMode="auto">
                <a:xfrm>
                  <a:off x="551" y="74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01" name="Freeform 191"/>
                <p:cNvSpPr>
                  <a:spLocks/>
                </p:cNvSpPr>
                <p:nvPr/>
              </p:nvSpPr>
              <p:spPr bwMode="auto">
                <a:xfrm>
                  <a:off x="551" y="7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02" name="Freeform 192"/>
                <p:cNvSpPr>
                  <a:spLocks/>
                </p:cNvSpPr>
                <p:nvPr/>
              </p:nvSpPr>
              <p:spPr bwMode="auto">
                <a:xfrm>
                  <a:off x="557" y="751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0 h 6"/>
                    <a:gd name="T8" fmla="*/ 0 w 1"/>
                    <a:gd name="T9" fmla="*/ 0 h 6"/>
                    <a:gd name="T10" fmla="*/ 0 w 1"/>
                    <a:gd name="T11" fmla="*/ 0 h 6"/>
                    <a:gd name="T12" fmla="*/ 0 w 1"/>
                    <a:gd name="T13" fmla="*/ 0 h 6"/>
                    <a:gd name="T14" fmla="*/ 0 w 1"/>
                    <a:gd name="T15" fmla="*/ 0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0 h 6"/>
                    <a:gd name="T66" fmla="*/ 0 w 1"/>
                    <a:gd name="T67" fmla="*/ 6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03" name="Freeform 193"/>
                <p:cNvSpPr>
                  <a:spLocks/>
                </p:cNvSpPr>
                <p:nvPr/>
              </p:nvSpPr>
              <p:spPr bwMode="auto">
                <a:xfrm>
                  <a:off x="551" y="751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0 w 6"/>
                    <a:gd name="T7" fmla="*/ 6 h 12"/>
                    <a:gd name="T8" fmla="*/ 0 w 6"/>
                    <a:gd name="T9" fmla="*/ 6 h 12"/>
                    <a:gd name="T10" fmla="*/ 0 w 6"/>
                    <a:gd name="T11" fmla="*/ 6 h 12"/>
                    <a:gd name="T12" fmla="*/ 0 w 6"/>
                    <a:gd name="T13" fmla="*/ 6 h 12"/>
                    <a:gd name="T14" fmla="*/ 0 w 6"/>
                    <a:gd name="T15" fmla="*/ 6 h 12"/>
                    <a:gd name="T16" fmla="*/ 0 w 6"/>
                    <a:gd name="T17" fmla="*/ 6 h 12"/>
                    <a:gd name="T18" fmla="*/ 0 w 6"/>
                    <a:gd name="T19" fmla="*/ 6 h 12"/>
                    <a:gd name="T20" fmla="*/ 0 w 6"/>
                    <a:gd name="T21" fmla="*/ 6 h 12"/>
                    <a:gd name="T22" fmla="*/ 6 w 6"/>
                    <a:gd name="T23" fmla="*/ 6 h 12"/>
                    <a:gd name="T24" fmla="*/ 6 w 6"/>
                    <a:gd name="T25" fmla="*/ 6 h 12"/>
                    <a:gd name="T26" fmla="*/ 6 w 6"/>
                    <a:gd name="T27" fmla="*/ 6 h 12"/>
                    <a:gd name="T28" fmla="*/ 6 w 6"/>
                    <a:gd name="T29" fmla="*/ 6 h 12"/>
                    <a:gd name="T30" fmla="*/ 6 w 6"/>
                    <a:gd name="T31" fmla="*/ 6 h 12"/>
                    <a:gd name="T32" fmla="*/ 6 w 6"/>
                    <a:gd name="T33" fmla="*/ 0 h 12"/>
                    <a:gd name="T34" fmla="*/ 6 w 6"/>
                    <a:gd name="T35" fmla="*/ 6 h 12"/>
                    <a:gd name="T36" fmla="*/ 6 w 6"/>
                    <a:gd name="T37" fmla="*/ 6 h 12"/>
                    <a:gd name="T38" fmla="*/ 0 w 6"/>
                    <a:gd name="T39" fmla="*/ 6 h 12"/>
                    <a:gd name="T40" fmla="*/ 0 w 6"/>
                    <a:gd name="T41" fmla="*/ 6 h 12"/>
                    <a:gd name="T42" fmla="*/ 0 w 6"/>
                    <a:gd name="T43" fmla="*/ 6 h 12"/>
                    <a:gd name="T44" fmla="*/ 0 w 6"/>
                    <a:gd name="T45" fmla="*/ 6 h 12"/>
                    <a:gd name="T46" fmla="*/ 0 w 6"/>
                    <a:gd name="T47" fmla="*/ 6 h 12"/>
                    <a:gd name="T48" fmla="*/ 0 w 6"/>
                    <a:gd name="T49" fmla="*/ 6 h 12"/>
                    <a:gd name="T50" fmla="*/ 0 w 6"/>
                    <a:gd name="T51" fmla="*/ 6 h 12"/>
                    <a:gd name="T52" fmla="*/ 0 w 6"/>
                    <a:gd name="T53" fmla="*/ 6 h 12"/>
                    <a:gd name="T54" fmla="*/ 0 w 6"/>
                    <a:gd name="T55" fmla="*/ 6 h 12"/>
                    <a:gd name="T56" fmla="*/ 0 w 6"/>
                    <a:gd name="T57" fmla="*/ 6 h 12"/>
                    <a:gd name="T58" fmla="*/ 0 w 6"/>
                    <a:gd name="T59" fmla="*/ 6 h 12"/>
                    <a:gd name="T60" fmla="*/ 0 w 6"/>
                    <a:gd name="T61" fmla="*/ 6 h 12"/>
                    <a:gd name="T62" fmla="*/ 0 w 6"/>
                    <a:gd name="T63" fmla="*/ 6 h 12"/>
                    <a:gd name="T64" fmla="*/ 0 w 6"/>
                    <a:gd name="T65" fmla="*/ 6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07" name="Freeform 194"/>
                <p:cNvSpPr>
                  <a:spLocks/>
                </p:cNvSpPr>
                <p:nvPr/>
              </p:nvSpPr>
              <p:spPr bwMode="auto">
                <a:xfrm>
                  <a:off x="545" y="757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0 w 6"/>
                    <a:gd name="T23" fmla="*/ 6 h 6"/>
                    <a:gd name="T24" fmla="*/ 0 w 6"/>
                    <a:gd name="T25" fmla="*/ 6 h 6"/>
                    <a:gd name="T26" fmla="*/ 0 w 6"/>
                    <a:gd name="T27" fmla="*/ 6 h 6"/>
                    <a:gd name="T28" fmla="*/ 0 w 6"/>
                    <a:gd name="T29" fmla="*/ 6 h 6"/>
                    <a:gd name="T30" fmla="*/ 0 w 6"/>
                    <a:gd name="T31" fmla="*/ 6 h 6"/>
                    <a:gd name="T32" fmla="*/ 0 w 6"/>
                    <a:gd name="T33" fmla="*/ 6 h 6"/>
                    <a:gd name="T34" fmla="*/ 0 w 6"/>
                    <a:gd name="T35" fmla="*/ 6 h 6"/>
                    <a:gd name="T36" fmla="*/ 0 w 6"/>
                    <a:gd name="T37" fmla="*/ 6 h 6"/>
                    <a:gd name="T38" fmla="*/ 0 w 6"/>
                    <a:gd name="T39" fmla="*/ 6 h 6"/>
                    <a:gd name="T40" fmla="*/ 6 w 6"/>
                    <a:gd name="T41" fmla="*/ 6 h 6"/>
                    <a:gd name="T42" fmla="*/ 6 w 6"/>
                    <a:gd name="T43" fmla="*/ 6 h 6"/>
                    <a:gd name="T44" fmla="*/ 6 w 6"/>
                    <a:gd name="T45" fmla="*/ 6 h 6"/>
                    <a:gd name="T46" fmla="*/ 6 w 6"/>
                    <a:gd name="T47" fmla="*/ 6 h 6"/>
                    <a:gd name="T48" fmla="*/ 6 w 6"/>
                    <a:gd name="T49" fmla="*/ 6 h 6"/>
                    <a:gd name="T50" fmla="*/ 6 w 6"/>
                    <a:gd name="T51" fmla="*/ 6 h 6"/>
                    <a:gd name="T52" fmla="*/ 6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09" name="Freeform 195"/>
                <p:cNvSpPr>
                  <a:spLocks/>
                </p:cNvSpPr>
                <p:nvPr/>
              </p:nvSpPr>
              <p:spPr bwMode="auto">
                <a:xfrm>
                  <a:off x="551" y="763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0" name="Freeform 196"/>
                <p:cNvSpPr>
                  <a:spLocks/>
                </p:cNvSpPr>
                <p:nvPr/>
              </p:nvSpPr>
              <p:spPr bwMode="auto">
                <a:xfrm>
                  <a:off x="551" y="76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0 w 6"/>
                    <a:gd name="T5" fmla="*/ 6 h 12"/>
                    <a:gd name="T6" fmla="*/ 0 w 6"/>
                    <a:gd name="T7" fmla="*/ 6 h 12"/>
                    <a:gd name="T8" fmla="*/ 0 w 6"/>
                    <a:gd name="T9" fmla="*/ 6 h 12"/>
                    <a:gd name="T10" fmla="*/ 0 w 6"/>
                    <a:gd name="T11" fmla="*/ 6 h 12"/>
                    <a:gd name="T12" fmla="*/ 0 w 6"/>
                    <a:gd name="T13" fmla="*/ 6 h 12"/>
                    <a:gd name="T14" fmla="*/ 0 w 6"/>
                    <a:gd name="T15" fmla="*/ 6 h 12"/>
                    <a:gd name="T16" fmla="*/ 0 w 6"/>
                    <a:gd name="T17" fmla="*/ 6 h 12"/>
                    <a:gd name="T18" fmla="*/ 0 w 6"/>
                    <a:gd name="T19" fmla="*/ 6 h 12"/>
                    <a:gd name="T20" fmla="*/ 0 w 6"/>
                    <a:gd name="T21" fmla="*/ 6 h 12"/>
                    <a:gd name="T22" fmla="*/ 0 w 6"/>
                    <a:gd name="T23" fmla="*/ 6 h 12"/>
                    <a:gd name="T24" fmla="*/ 0 w 6"/>
                    <a:gd name="T25" fmla="*/ 0 h 12"/>
                    <a:gd name="T26" fmla="*/ 0 w 6"/>
                    <a:gd name="T27" fmla="*/ 0 h 12"/>
                    <a:gd name="T28" fmla="*/ 6 w 6"/>
                    <a:gd name="T29" fmla="*/ 0 h 12"/>
                    <a:gd name="T30" fmla="*/ 6 w 6"/>
                    <a:gd name="T31" fmla="*/ 0 h 12"/>
                    <a:gd name="T32" fmla="*/ 0 w 6"/>
                    <a:gd name="T33" fmla="*/ 0 h 12"/>
                    <a:gd name="T34" fmla="*/ 0 w 6"/>
                    <a:gd name="T35" fmla="*/ 0 h 12"/>
                    <a:gd name="T36" fmla="*/ 0 w 6"/>
                    <a:gd name="T37" fmla="*/ 0 h 12"/>
                    <a:gd name="T38" fmla="*/ 0 w 6"/>
                    <a:gd name="T39" fmla="*/ 0 h 12"/>
                    <a:gd name="T40" fmla="*/ 0 w 6"/>
                    <a:gd name="T41" fmla="*/ 0 h 12"/>
                    <a:gd name="T42" fmla="*/ 0 w 6"/>
                    <a:gd name="T43" fmla="*/ 0 h 12"/>
                    <a:gd name="T44" fmla="*/ 0 w 6"/>
                    <a:gd name="T45" fmla="*/ 6 h 12"/>
                    <a:gd name="T46" fmla="*/ 0 w 6"/>
                    <a:gd name="T47" fmla="*/ 6 h 12"/>
                    <a:gd name="T48" fmla="*/ 0 w 6"/>
                    <a:gd name="T49" fmla="*/ 6 h 12"/>
                    <a:gd name="T50" fmla="*/ 0 w 6"/>
                    <a:gd name="T51" fmla="*/ 6 h 12"/>
                    <a:gd name="T52" fmla="*/ 0 w 6"/>
                    <a:gd name="T53" fmla="*/ 6 h 12"/>
                    <a:gd name="T54" fmla="*/ 0 w 6"/>
                    <a:gd name="T55" fmla="*/ 6 h 12"/>
                    <a:gd name="T56" fmla="*/ 0 w 6"/>
                    <a:gd name="T57" fmla="*/ 6 h 12"/>
                    <a:gd name="T58" fmla="*/ 0 w 6"/>
                    <a:gd name="T59" fmla="*/ 6 h 12"/>
                    <a:gd name="T60" fmla="*/ 0 w 6"/>
                    <a:gd name="T61" fmla="*/ 6 h 12"/>
                    <a:gd name="T62" fmla="*/ 0 w 6"/>
                    <a:gd name="T63" fmla="*/ 12 h 12"/>
                    <a:gd name="T64" fmla="*/ 0 w 6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1" name="Freeform 197"/>
                <p:cNvSpPr>
                  <a:spLocks/>
                </p:cNvSpPr>
                <p:nvPr/>
              </p:nvSpPr>
              <p:spPr bwMode="auto">
                <a:xfrm>
                  <a:off x="551" y="77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2" name="Freeform 198"/>
                <p:cNvSpPr>
                  <a:spLocks/>
                </p:cNvSpPr>
                <p:nvPr/>
              </p:nvSpPr>
              <p:spPr bwMode="auto">
                <a:xfrm>
                  <a:off x="557" y="7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3" name="Freeform 199"/>
                <p:cNvSpPr>
                  <a:spLocks/>
                </p:cNvSpPr>
                <p:nvPr/>
              </p:nvSpPr>
              <p:spPr bwMode="auto">
                <a:xfrm>
                  <a:off x="551" y="76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0 h 6"/>
                    <a:gd name="T22" fmla="*/ 0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0 w 6"/>
                    <a:gd name="T37" fmla="*/ 0 h 6"/>
                    <a:gd name="T38" fmla="*/ 0 w 6"/>
                    <a:gd name="T39" fmla="*/ 0 h 6"/>
                    <a:gd name="T40" fmla="*/ 0 w 6"/>
                    <a:gd name="T41" fmla="*/ 0 h 6"/>
                    <a:gd name="T42" fmla="*/ 0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6 h 6"/>
                    <a:gd name="T52" fmla="*/ 0 w 6"/>
                    <a:gd name="T53" fmla="*/ 6 h 6"/>
                    <a:gd name="T54" fmla="*/ 0 w 6"/>
                    <a:gd name="T55" fmla="*/ 6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4" name="Freeform 200"/>
                <p:cNvSpPr>
                  <a:spLocks/>
                </p:cNvSpPr>
                <p:nvPr/>
              </p:nvSpPr>
              <p:spPr bwMode="auto">
                <a:xfrm>
                  <a:off x="551" y="775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0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6 h 6"/>
                    <a:gd name="T30" fmla="*/ 0 w 1"/>
                    <a:gd name="T31" fmla="*/ 6 h 6"/>
                    <a:gd name="T32" fmla="*/ 0 w 1"/>
                    <a:gd name="T33" fmla="*/ 6 h 6"/>
                    <a:gd name="T34" fmla="*/ 0 w 1"/>
                    <a:gd name="T35" fmla="*/ 6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0 h 6"/>
                    <a:gd name="T66" fmla="*/ 0 w 1"/>
                    <a:gd name="T67" fmla="*/ 0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5" name="Freeform 201"/>
                <p:cNvSpPr>
                  <a:spLocks/>
                </p:cNvSpPr>
                <p:nvPr/>
              </p:nvSpPr>
              <p:spPr bwMode="auto">
                <a:xfrm>
                  <a:off x="563" y="851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0 w 6"/>
                    <a:gd name="T13" fmla="*/ 0 h 1"/>
                    <a:gd name="T14" fmla="*/ 0 w 6"/>
                    <a:gd name="T15" fmla="*/ 0 h 1"/>
                    <a:gd name="T16" fmla="*/ 0 w 6"/>
                    <a:gd name="T17" fmla="*/ 0 h 1"/>
                    <a:gd name="T18" fmla="*/ 0 w 6"/>
                    <a:gd name="T19" fmla="*/ 0 h 1"/>
                    <a:gd name="T20" fmla="*/ 0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6" name="Freeform 202"/>
                <p:cNvSpPr>
                  <a:spLocks/>
                </p:cNvSpPr>
                <p:nvPr/>
              </p:nvSpPr>
              <p:spPr bwMode="auto">
                <a:xfrm>
                  <a:off x="563" y="851"/>
                  <a:ext cx="12" cy="1"/>
                </a:xfrm>
                <a:custGeom>
                  <a:avLst/>
                  <a:gdLst>
                    <a:gd name="T0" fmla="*/ 6 w 12"/>
                    <a:gd name="T1" fmla="*/ 0 h 1"/>
                    <a:gd name="T2" fmla="*/ 6 w 12"/>
                    <a:gd name="T3" fmla="*/ 0 h 1"/>
                    <a:gd name="T4" fmla="*/ 6 w 12"/>
                    <a:gd name="T5" fmla="*/ 0 h 1"/>
                    <a:gd name="T6" fmla="*/ 6 w 12"/>
                    <a:gd name="T7" fmla="*/ 0 h 1"/>
                    <a:gd name="T8" fmla="*/ 6 w 12"/>
                    <a:gd name="T9" fmla="*/ 0 h 1"/>
                    <a:gd name="T10" fmla="*/ 6 w 12"/>
                    <a:gd name="T11" fmla="*/ 0 h 1"/>
                    <a:gd name="T12" fmla="*/ 6 w 12"/>
                    <a:gd name="T13" fmla="*/ 0 h 1"/>
                    <a:gd name="T14" fmla="*/ 6 w 12"/>
                    <a:gd name="T15" fmla="*/ 0 h 1"/>
                    <a:gd name="T16" fmla="*/ 6 w 12"/>
                    <a:gd name="T17" fmla="*/ 0 h 1"/>
                    <a:gd name="T18" fmla="*/ 6 w 12"/>
                    <a:gd name="T19" fmla="*/ 0 h 1"/>
                    <a:gd name="T20" fmla="*/ 6 w 12"/>
                    <a:gd name="T21" fmla="*/ 0 h 1"/>
                    <a:gd name="T22" fmla="*/ 6 w 12"/>
                    <a:gd name="T23" fmla="*/ 0 h 1"/>
                    <a:gd name="T24" fmla="*/ 6 w 12"/>
                    <a:gd name="T25" fmla="*/ 0 h 1"/>
                    <a:gd name="T26" fmla="*/ 6 w 12"/>
                    <a:gd name="T27" fmla="*/ 0 h 1"/>
                    <a:gd name="T28" fmla="*/ 6 w 12"/>
                    <a:gd name="T29" fmla="*/ 0 h 1"/>
                    <a:gd name="T30" fmla="*/ 6 w 12"/>
                    <a:gd name="T31" fmla="*/ 0 h 1"/>
                    <a:gd name="T32" fmla="*/ 0 w 12"/>
                    <a:gd name="T33" fmla="*/ 0 h 1"/>
                    <a:gd name="T34" fmla="*/ 0 w 12"/>
                    <a:gd name="T35" fmla="*/ 0 h 1"/>
                    <a:gd name="T36" fmla="*/ 0 w 12"/>
                    <a:gd name="T37" fmla="*/ 0 h 1"/>
                    <a:gd name="T38" fmla="*/ 0 w 12"/>
                    <a:gd name="T39" fmla="*/ 0 h 1"/>
                    <a:gd name="T40" fmla="*/ 6 w 12"/>
                    <a:gd name="T41" fmla="*/ 0 h 1"/>
                    <a:gd name="T42" fmla="*/ 6 w 12"/>
                    <a:gd name="T43" fmla="*/ 0 h 1"/>
                    <a:gd name="T44" fmla="*/ 6 w 12"/>
                    <a:gd name="T45" fmla="*/ 0 h 1"/>
                    <a:gd name="T46" fmla="*/ 6 w 12"/>
                    <a:gd name="T47" fmla="*/ 0 h 1"/>
                    <a:gd name="T48" fmla="*/ 6 w 12"/>
                    <a:gd name="T49" fmla="*/ 0 h 1"/>
                    <a:gd name="T50" fmla="*/ 6 w 12"/>
                    <a:gd name="T51" fmla="*/ 0 h 1"/>
                    <a:gd name="T52" fmla="*/ 6 w 12"/>
                    <a:gd name="T53" fmla="*/ 0 h 1"/>
                    <a:gd name="T54" fmla="*/ 6 w 12"/>
                    <a:gd name="T55" fmla="*/ 0 h 1"/>
                    <a:gd name="T56" fmla="*/ 6 w 12"/>
                    <a:gd name="T57" fmla="*/ 0 h 1"/>
                    <a:gd name="T58" fmla="*/ 6 w 12"/>
                    <a:gd name="T59" fmla="*/ 0 h 1"/>
                    <a:gd name="T60" fmla="*/ 6 w 12"/>
                    <a:gd name="T61" fmla="*/ 0 h 1"/>
                    <a:gd name="T62" fmla="*/ 6 w 12"/>
                    <a:gd name="T63" fmla="*/ 0 h 1"/>
                    <a:gd name="T64" fmla="*/ 12 w 12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7" name="Freeform 203"/>
                <p:cNvSpPr>
                  <a:spLocks/>
                </p:cNvSpPr>
                <p:nvPr/>
              </p:nvSpPr>
              <p:spPr bwMode="auto">
                <a:xfrm>
                  <a:off x="569" y="851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8" name="Freeform 204"/>
                <p:cNvSpPr>
                  <a:spLocks/>
                </p:cNvSpPr>
                <p:nvPr/>
              </p:nvSpPr>
              <p:spPr bwMode="auto">
                <a:xfrm>
                  <a:off x="563" y="851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0 h 1"/>
                    <a:gd name="T12" fmla="*/ 0 w 6"/>
                    <a:gd name="T13" fmla="*/ 0 h 1"/>
                    <a:gd name="T14" fmla="*/ 0 w 6"/>
                    <a:gd name="T15" fmla="*/ 0 h 1"/>
                    <a:gd name="T16" fmla="*/ 0 w 6"/>
                    <a:gd name="T17" fmla="*/ 0 h 1"/>
                    <a:gd name="T18" fmla="*/ 0 w 6"/>
                    <a:gd name="T19" fmla="*/ 0 h 1"/>
                    <a:gd name="T20" fmla="*/ 0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19" name="Freeform 205"/>
                <p:cNvSpPr>
                  <a:spLocks/>
                </p:cNvSpPr>
                <p:nvPr/>
              </p:nvSpPr>
              <p:spPr bwMode="auto">
                <a:xfrm>
                  <a:off x="563" y="846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0 w 6"/>
                    <a:gd name="T5" fmla="*/ 0 h 5"/>
                    <a:gd name="T6" fmla="*/ 0 w 6"/>
                    <a:gd name="T7" fmla="*/ 0 h 5"/>
                    <a:gd name="T8" fmla="*/ 0 w 6"/>
                    <a:gd name="T9" fmla="*/ 0 h 5"/>
                    <a:gd name="T10" fmla="*/ 0 w 6"/>
                    <a:gd name="T11" fmla="*/ 5 h 5"/>
                    <a:gd name="T12" fmla="*/ 0 w 6"/>
                    <a:gd name="T13" fmla="*/ 5 h 5"/>
                    <a:gd name="T14" fmla="*/ 0 w 6"/>
                    <a:gd name="T15" fmla="*/ 5 h 5"/>
                    <a:gd name="T16" fmla="*/ 0 w 6"/>
                    <a:gd name="T17" fmla="*/ 5 h 5"/>
                    <a:gd name="T18" fmla="*/ 0 w 6"/>
                    <a:gd name="T19" fmla="*/ 5 h 5"/>
                    <a:gd name="T20" fmla="*/ 0 w 6"/>
                    <a:gd name="T21" fmla="*/ 5 h 5"/>
                    <a:gd name="T22" fmla="*/ 0 w 6"/>
                    <a:gd name="T23" fmla="*/ 5 h 5"/>
                    <a:gd name="T24" fmla="*/ 0 w 6"/>
                    <a:gd name="T25" fmla="*/ 5 h 5"/>
                    <a:gd name="T26" fmla="*/ 0 w 6"/>
                    <a:gd name="T27" fmla="*/ 5 h 5"/>
                    <a:gd name="T28" fmla="*/ 0 w 6"/>
                    <a:gd name="T29" fmla="*/ 5 h 5"/>
                    <a:gd name="T30" fmla="*/ 0 w 6"/>
                    <a:gd name="T31" fmla="*/ 5 h 5"/>
                    <a:gd name="T32" fmla="*/ 6 w 6"/>
                    <a:gd name="T33" fmla="*/ 5 h 5"/>
                    <a:gd name="T34" fmla="*/ 6 w 6"/>
                    <a:gd name="T35" fmla="*/ 5 h 5"/>
                    <a:gd name="T36" fmla="*/ 6 w 6"/>
                    <a:gd name="T37" fmla="*/ 5 h 5"/>
                    <a:gd name="T38" fmla="*/ 0 w 6"/>
                    <a:gd name="T39" fmla="*/ 5 h 5"/>
                    <a:gd name="T40" fmla="*/ 0 w 6"/>
                    <a:gd name="T41" fmla="*/ 5 h 5"/>
                    <a:gd name="T42" fmla="*/ 0 w 6"/>
                    <a:gd name="T43" fmla="*/ 5 h 5"/>
                    <a:gd name="T44" fmla="*/ 0 w 6"/>
                    <a:gd name="T45" fmla="*/ 5 h 5"/>
                    <a:gd name="T46" fmla="*/ 0 w 6"/>
                    <a:gd name="T47" fmla="*/ 5 h 5"/>
                    <a:gd name="T48" fmla="*/ 0 w 6"/>
                    <a:gd name="T49" fmla="*/ 5 h 5"/>
                    <a:gd name="T50" fmla="*/ 0 w 6"/>
                    <a:gd name="T51" fmla="*/ 0 h 5"/>
                    <a:gd name="T52" fmla="*/ 0 w 6"/>
                    <a:gd name="T53" fmla="*/ 0 h 5"/>
                    <a:gd name="T54" fmla="*/ 0 w 6"/>
                    <a:gd name="T55" fmla="*/ 0 h 5"/>
                    <a:gd name="T56" fmla="*/ 0 w 6"/>
                    <a:gd name="T57" fmla="*/ 0 h 5"/>
                    <a:gd name="T58" fmla="*/ 0 w 6"/>
                    <a:gd name="T59" fmla="*/ 0 h 5"/>
                    <a:gd name="T60" fmla="*/ 0 w 6"/>
                    <a:gd name="T61" fmla="*/ 0 h 5"/>
                    <a:gd name="T62" fmla="*/ 0 w 6"/>
                    <a:gd name="T63" fmla="*/ 0 h 5"/>
                    <a:gd name="T64" fmla="*/ 0 w 6"/>
                    <a:gd name="T65" fmla="*/ 0 h 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0" name="Freeform 206"/>
                <p:cNvSpPr>
                  <a:spLocks/>
                </p:cNvSpPr>
                <p:nvPr/>
              </p:nvSpPr>
              <p:spPr bwMode="auto">
                <a:xfrm>
                  <a:off x="563" y="84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1" name="Freeform 207"/>
                <p:cNvSpPr>
                  <a:spLocks/>
                </p:cNvSpPr>
                <p:nvPr/>
              </p:nvSpPr>
              <p:spPr bwMode="auto">
                <a:xfrm>
                  <a:off x="569" y="851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0 h 6"/>
                    <a:gd name="T66" fmla="*/ 0 w 1"/>
                    <a:gd name="T67" fmla="*/ 6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2" name="Freeform 208"/>
                <p:cNvSpPr>
                  <a:spLocks/>
                </p:cNvSpPr>
                <p:nvPr/>
              </p:nvSpPr>
              <p:spPr bwMode="auto">
                <a:xfrm>
                  <a:off x="557" y="846"/>
                  <a:ext cx="12" cy="11"/>
                </a:xfrm>
                <a:custGeom>
                  <a:avLst/>
                  <a:gdLst>
                    <a:gd name="T0" fmla="*/ 0 w 12"/>
                    <a:gd name="T1" fmla="*/ 5 h 11"/>
                    <a:gd name="T2" fmla="*/ 0 w 12"/>
                    <a:gd name="T3" fmla="*/ 5 h 11"/>
                    <a:gd name="T4" fmla="*/ 0 w 12"/>
                    <a:gd name="T5" fmla="*/ 5 h 11"/>
                    <a:gd name="T6" fmla="*/ 0 w 12"/>
                    <a:gd name="T7" fmla="*/ 5 h 11"/>
                    <a:gd name="T8" fmla="*/ 0 w 12"/>
                    <a:gd name="T9" fmla="*/ 5 h 11"/>
                    <a:gd name="T10" fmla="*/ 0 w 12"/>
                    <a:gd name="T11" fmla="*/ 5 h 11"/>
                    <a:gd name="T12" fmla="*/ 6 w 12"/>
                    <a:gd name="T13" fmla="*/ 5 h 11"/>
                    <a:gd name="T14" fmla="*/ 6 w 12"/>
                    <a:gd name="T15" fmla="*/ 5 h 11"/>
                    <a:gd name="T16" fmla="*/ 6 w 12"/>
                    <a:gd name="T17" fmla="*/ 5 h 11"/>
                    <a:gd name="T18" fmla="*/ 6 w 12"/>
                    <a:gd name="T19" fmla="*/ 5 h 11"/>
                    <a:gd name="T20" fmla="*/ 6 w 12"/>
                    <a:gd name="T21" fmla="*/ 5 h 11"/>
                    <a:gd name="T22" fmla="*/ 6 w 12"/>
                    <a:gd name="T23" fmla="*/ 5 h 11"/>
                    <a:gd name="T24" fmla="*/ 6 w 12"/>
                    <a:gd name="T25" fmla="*/ 5 h 11"/>
                    <a:gd name="T26" fmla="*/ 6 w 12"/>
                    <a:gd name="T27" fmla="*/ 5 h 11"/>
                    <a:gd name="T28" fmla="*/ 6 w 12"/>
                    <a:gd name="T29" fmla="*/ 5 h 11"/>
                    <a:gd name="T30" fmla="*/ 6 w 12"/>
                    <a:gd name="T31" fmla="*/ 5 h 11"/>
                    <a:gd name="T32" fmla="*/ 12 w 12"/>
                    <a:gd name="T33" fmla="*/ 5 h 11"/>
                    <a:gd name="T34" fmla="*/ 12 w 12"/>
                    <a:gd name="T35" fmla="*/ 5 h 11"/>
                    <a:gd name="T36" fmla="*/ 6 w 12"/>
                    <a:gd name="T37" fmla="*/ 5 h 11"/>
                    <a:gd name="T38" fmla="*/ 6 w 12"/>
                    <a:gd name="T39" fmla="*/ 5 h 11"/>
                    <a:gd name="T40" fmla="*/ 6 w 12"/>
                    <a:gd name="T41" fmla="*/ 5 h 11"/>
                    <a:gd name="T42" fmla="*/ 6 w 12"/>
                    <a:gd name="T43" fmla="*/ 5 h 11"/>
                    <a:gd name="T44" fmla="*/ 6 w 12"/>
                    <a:gd name="T45" fmla="*/ 5 h 11"/>
                    <a:gd name="T46" fmla="*/ 6 w 12"/>
                    <a:gd name="T47" fmla="*/ 5 h 11"/>
                    <a:gd name="T48" fmla="*/ 6 w 12"/>
                    <a:gd name="T49" fmla="*/ 5 h 11"/>
                    <a:gd name="T50" fmla="*/ 6 w 12"/>
                    <a:gd name="T51" fmla="*/ 5 h 11"/>
                    <a:gd name="T52" fmla="*/ 6 w 12"/>
                    <a:gd name="T53" fmla="*/ 5 h 11"/>
                    <a:gd name="T54" fmla="*/ 0 w 12"/>
                    <a:gd name="T55" fmla="*/ 5 h 11"/>
                    <a:gd name="T56" fmla="*/ 0 w 12"/>
                    <a:gd name="T57" fmla="*/ 5 h 11"/>
                    <a:gd name="T58" fmla="*/ 0 w 12"/>
                    <a:gd name="T59" fmla="*/ 0 h 11"/>
                    <a:gd name="T60" fmla="*/ 0 w 12"/>
                    <a:gd name="T61" fmla="*/ 0 h 11"/>
                    <a:gd name="T62" fmla="*/ 0 w 12"/>
                    <a:gd name="T63" fmla="*/ 0 h 11"/>
                    <a:gd name="T64" fmla="*/ 0 w 12"/>
                    <a:gd name="T65" fmla="*/ 5 h 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" h="11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12" y="11"/>
                      </a:lnTo>
                      <a:lnTo>
                        <a:pt x="12" y="5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3" name="Freeform 209"/>
                <p:cNvSpPr>
                  <a:spLocks/>
                </p:cNvSpPr>
                <p:nvPr/>
              </p:nvSpPr>
              <p:spPr bwMode="auto">
                <a:xfrm>
                  <a:off x="557" y="8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4" name="Freeform 210"/>
                <p:cNvSpPr>
                  <a:spLocks/>
                </p:cNvSpPr>
                <p:nvPr/>
              </p:nvSpPr>
              <p:spPr bwMode="auto">
                <a:xfrm>
                  <a:off x="563" y="851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0 h 6"/>
                    <a:gd name="T66" fmla="*/ 0 w 1"/>
                    <a:gd name="T67" fmla="*/ 6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5" name="Freeform 211"/>
                <p:cNvSpPr>
                  <a:spLocks/>
                </p:cNvSpPr>
                <p:nvPr/>
              </p:nvSpPr>
              <p:spPr bwMode="auto">
                <a:xfrm>
                  <a:off x="563" y="851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6 h 6"/>
                    <a:gd name="T30" fmla="*/ 0 w 1"/>
                    <a:gd name="T31" fmla="*/ 6 h 6"/>
                    <a:gd name="T32" fmla="*/ 0 w 1"/>
                    <a:gd name="T33" fmla="*/ 0 h 6"/>
                    <a:gd name="T34" fmla="*/ 0 w 1"/>
                    <a:gd name="T35" fmla="*/ 6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6" name="Freeform 212"/>
                <p:cNvSpPr>
                  <a:spLocks/>
                </p:cNvSpPr>
                <p:nvPr/>
              </p:nvSpPr>
              <p:spPr bwMode="auto">
                <a:xfrm>
                  <a:off x="563" y="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7" name="Freeform 213"/>
                <p:cNvSpPr>
                  <a:spLocks/>
                </p:cNvSpPr>
                <p:nvPr/>
              </p:nvSpPr>
              <p:spPr bwMode="auto">
                <a:xfrm>
                  <a:off x="551" y="85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0 h 1"/>
                    <a:gd name="T12" fmla="*/ 0 w 6"/>
                    <a:gd name="T13" fmla="*/ 0 h 1"/>
                    <a:gd name="T14" fmla="*/ 0 w 6"/>
                    <a:gd name="T15" fmla="*/ 0 h 1"/>
                    <a:gd name="T16" fmla="*/ 0 w 6"/>
                    <a:gd name="T17" fmla="*/ 0 h 1"/>
                    <a:gd name="T18" fmla="*/ 0 w 6"/>
                    <a:gd name="T19" fmla="*/ 0 h 1"/>
                    <a:gd name="T20" fmla="*/ 0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8" name="Freeform 214"/>
                <p:cNvSpPr>
                  <a:spLocks/>
                </p:cNvSpPr>
                <p:nvPr/>
              </p:nvSpPr>
              <p:spPr bwMode="auto">
                <a:xfrm>
                  <a:off x="551" y="851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12 w 12"/>
                    <a:gd name="T5" fmla="*/ 0 h 6"/>
                    <a:gd name="T6" fmla="*/ 12 w 12"/>
                    <a:gd name="T7" fmla="*/ 0 h 6"/>
                    <a:gd name="T8" fmla="*/ 12 w 12"/>
                    <a:gd name="T9" fmla="*/ 0 h 6"/>
                    <a:gd name="T10" fmla="*/ 12 w 12"/>
                    <a:gd name="T11" fmla="*/ 0 h 6"/>
                    <a:gd name="T12" fmla="*/ 6 w 12"/>
                    <a:gd name="T13" fmla="*/ 0 h 6"/>
                    <a:gd name="T14" fmla="*/ 6 w 12"/>
                    <a:gd name="T15" fmla="*/ 0 h 6"/>
                    <a:gd name="T16" fmla="*/ 6 w 12"/>
                    <a:gd name="T17" fmla="*/ 0 h 6"/>
                    <a:gd name="T18" fmla="*/ 6 w 12"/>
                    <a:gd name="T19" fmla="*/ 0 h 6"/>
                    <a:gd name="T20" fmla="*/ 6 w 12"/>
                    <a:gd name="T21" fmla="*/ 0 h 6"/>
                    <a:gd name="T22" fmla="*/ 6 w 12"/>
                    <a:gd name="T23" fmla="*/ 0 h 6"/>
                    <a:gd name="T24" fmla="*/ 6 w 12"/>
                    <a:gd name="T25" fmla="*/ 0 h 6"/>
                    <a:gd name="T26" fmla="*/ 6 w 12"/>
                    <a:gd name="T27" fmla="*/ 0 h 6"/>
                    <a:gd name="T28" fmla="*/ 6 w 12"/>
                    <a:gd name="T29" fmla="*/ 0 h 6"/>
                    <a:gd name="T30" fmla="*/ 0 w 12"/>
                    <a:gd name="T31" fmla="*/ 0 h 6"/>
                    <a:gd name="T32" fmla="*/ 6 w 12"/>
                    <a:gd name="T33" fmla="*/ 6 h 6"/>
                    <a:gd name="T34" fmla="*/ 6 w 12"/>
                    <a:gd name="T35" fmla="*/ 6 h 6"/>
                    <a:gd name="T36" fmla="*/ 6 w 12"/>
                    <a:gd name="T37" fmla="*/ 0 h 6"/>
                    <a:gd name="T38" fmla="*/ 6 w 12"/>
                    <a:gd name="T39" fmla="*/ 0 h 6"/>
                    <a:gd name="T40" fmla="*/ 6 w 12"/>
                    <a:gd name="T41" fmla="*/ 0 h 6"/>
                    <a:gd name="T42" fmla="*/ 6 w 12"/>
                    <a:gd name="T43" fmla="*/ 0 h 6"/>
                    <a:gd name="T44" fmla="*/ 6 w 12"/>
                    <a:gd name="T45" fmla="*/ 0 h 6"/>
                    <a:gd name="T46" fmla="*/ 6 w 12"/>
                    <a:gd name="T47" fmla="*/ 0 h 6"/>
                    <a:gd name="T48" fmla="*/ 6 w 12"/>
                    <a:gd name="T49" fmla="*/ 0 h 6"/>
                    <a:gd name="T50" fmla="*/ 6 w 12"/>
                    <a:gd name="T51" fmla="*/ 0 h 6"/>
                    <a:gd name="T52" fmla="*/ 6 w 12"/>
                    <a:gd name="T53" fmla="*/ 0 h 6"/>
                    <a:gd name="T54" fmla="*/ 12 w 12"/>
                    <a:gd name="T55" fmla="*/ 0 h 6"/>
                    <a:gd name="T56" fmla="*/ 12 w 12"/>
                    <a:gd name="T57" fmla="*/ 0 h 6"/>
                    <a:gd name="T58" fmla="*/ 12 w 12"/>
                    <a:gd name="T59" fmla="*/ 0 h 6"/>
                    <a:gd name="T60" fmla="*/ 12 w 12"/>
                    <a:gd name="T61" fmla="*/ 0 h 6"/>
                    <a:gd name="T62" fmla="*/ 12 w 12"/>
                    <a:gd name="T63" fmla="*/ 0 h 6"/>
                    <a:gd name="T64" fmla="*/ 12 w 12"/>
                    <a:gd name="T65" fmla="*/ 0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29" name="Freeform 215"/>
                <p:cNvSpPr>
                  <a:spLocks/>
                </p:cNvSpPr>
                <p:nvPr/>
              </p:nvSpPr>
              <p:spPr bwMode="auto">
                <a:xfrm>
                  <a:off x="563" y="8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0" name="Freeform 216"/>
                <p:cNvSpPr>
                  <a:spLocks/>
                </p:cNvSpPr>
                <p:nvPr/>
              </p:nvSpPr>
              <p:spPr bwMode="auto">
                <a:xfrm>
                  <a:off x="563" y="857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1" name="Freeform 217"/>
                <p:cNvSpPr>
                  <a:spLocks/>
                </p:cNvSpPr>
                <p:nvPr/>
              </p:nvSpPr>
              <p:spPr bwMode="auto">
                <a:xfrm>
                  <a:off x="563" y="85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0 h 6"/>
                    <a:gd name="T22" fmla="*/ 0 w 6"/>
                    <a:gd name="T23" fmla="*/ 0 h 6"/>
                    <a:gd name="T24" fmla="*/ 0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0 w 6"/>
                    <a:gd name="T33" fmla="*/ 0 h 6"/>
                    <a:gd name="T34" fmla="*/ 0 w 6"/>
                    <a:gd name="T35" fmla="*/ 0 h 6"/>
                    <a:gd name="T36" fmla="*/ 0 w 6"/>
                    <a:gd name="T37" fmla="*/ 0 h 6"/>
                    <a:gd name="T38" fmla="*/ 0 w 6"/>
                    <a:gd name="T39" fmla="*/ 0 h 6"/>
                    <a:gd name="T40" fmla="*/ 0 w 6"/>
                    <a:gd name="T41" fmla="*/ 0 h 6"/>
                    <a:gd name="T42" fmla="*/ 0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0 w 6"/>
                    <a:gd name="T55" fmla="*/ 0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2" name="Freeform 218"/>
                <p:cNvSpPr>
                  <a:spLocks/>
                </p:cNvSpPr>
                <p:nvPr/>
              </p:nvSpPr>
              <p:spPr bwMode="auto">
                <a:xfrm>
                  <a:off x="563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3" name="Freeform 219"/>
                <p:cNvSpPr>
                  <a:spLocks/>
                </p:cNvSpPr>
                <p:nvPr/>
              </p:nvSpPr>
              <p:spPr bwMode="auto">
                <a:xfrm>
                  <a:off x="575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4" name="Freeform 220"/>
                <p:cNvSpPr>
                  <a:spLocks/>
                </p:cNvSpPr>
                <p:nvPr/>
              </p:nvSpPr>
              <p:spPr bwMode="auto">
                <a:xfrm>
                  <a:off x="569" y="863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5" name="Freeform 221"/>
                <p:cNvSpPr>
                  <a:spLocks/>
                </p:cNvSpPr>
                <p:nvPr/>
              </p:nvSpPr>
              <p:spPr bwMode="auto">
                <a:xfrm>
                  <a:off x="569" y="86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6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6 h 6"/>
                    <a:gd name="T38" fmla="*/ 6 w 6"/>
                    <a:gd name="T39" fmla="*/ 6 h 6"/>
                    <a:gd name="T40" fmla="*/ 6 w 6"/>
                    <a:gd name="T41" fmla="*/ 6 h 6"/>
                    <a:gd name="T42" fmla="*/ 6 w 6"/>
                    <a:gd name="T43" fmla="*/ 6 h 6"/>
                    <a:gd name="T44" fmla="*/ 6 w 6"/>
                    <a:gd name="T45" fmla="*/ 6 h 6"/>
                    <a:gd name="T46" fmla="*/ 6 w 6"/>
                    <a:gd name="T47" fmla="*/ 6 h 6"/>
                    <a:gd name="T48" fmla="*/ 6 w 6"/>
                    <a:gd name="T49" fmla="*/ 6 h 6"/>
                    <a:gd name="T50" fmla="*/ 6 w 6"/>
                    <a:gd name="T51" fmla="*/ 6 h 6"/>
                    <a:gd name="T52" fmla="*/ 6 w 6"/>
                    <a:gd name="T53" fmla="*/ 6 h 6"/>
                    <a:gd name="T54" fmla="*/ 6 w 6"/>
                    <a:gd name="T55" fmla="*/ 0 h 6"/>
                    <a:gd name="T56" fmla="*/ 6 w 6"/>
                    <a:gd name="T57" fmla="*/ 0 h 6"/>
                    <a:gd name="T58" fmla="*/ 6 w 6"/>
                    <a:gd name="T59" fmla="*/ 0 h 6"/>
                    <a:gd name="T60" fmla="*/ 6 w 6"/>
                    <a:gd name="T61" fmla="*/ 0 h 6"/>
                    <a:gd name="T62" fmla="*/ 6 w 6"/>
                    <a:gd name="T63" fmla="*/ 0 h 6"/>
                    <a:gd name="T64" fmla="*/ 6 w 6"/>
                    <a:gd name="T65" fmla="*/ 0 h 6"/>
                    <a:gd name="T66" fmla="*/ 0 w 6"/>
                    <a:gd name="T67" fmla="*/ 0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6" name="Freeform 222"/>
                <p:cNvSpPr>
                  <a:spLocks/>
                </p:cNvSpPr>
                <p:nvPr/>
              </p:nvSpPr>
              <p:spPr bwMode="auto">
                <a:xfrm>
                  <a:off x="593" y="851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0 w 6"/>
                    <a:gd name="T11" fmla="*/ 0 h 1"/>
                    <a:gd name="T12" fmla="*/ 0 w 6"/>
                    <a:gd name="T13" fmla="*/ 0 h 1"/>
                    <a:gd name="T14" fmla="*/ 0 w 6"/>
                    <a:gd name="T15" fmla="*/ 0 h 1"/>
                    <a:gd name="T16" fmla="*/ 0 w 6"/>
                    <a:gd name="T17" fmla="*/ 0 h 1"/>
                    <a:gd name="T18" fmla="*/ 0 w 6"/>
                    <a:gd name="T19" fmla="*/ 0 h 1"/>
                    <a:gd name="T20" fmla="*/ 0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7" name="Freeform 223"/>
                <p:cNvSpPr>
                  <a:spLocks/>
                </p:cNvSpPr>
                <p:nvPr/>
              </p:nvSpPr>
              <p:spPr bwMode="auto">
                <a:xfrm>
                  <a:off x="593" y="851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12 w 12"/>
                    <a:gd name="T5" fmla="*/ 0 h 6"/>
                    <a:gd name="T6" fmla="*/ 12 w 12"/>
                    <a:gd name="T7" fmla="*/ 0 h 6"/>
                    <a:gd name="T8" fmla="*/ 12 w 12"/>
                    <a:gd name="T9" fmla="*/ 0 h 6"/>
                    <a:gd name="T10" fmla="*/ 6 w 12"/>
                    <a:gd name="T11" fmla="*/ 0 h 6"/>
                    <a:gd name="T12" fmla="*/ 6 w 12"/>
                    <a:gd name="T13" fmla="*/ 0 h 6"/>
                    <a:gd name="T14" fmla="*/ 6 w 12"/>
                    <a:gd name="T15" fmla="*/ 0 h 6"/>
                    <a:gd name="T16" fmla="*/ 6 w 12"/>
                    <a:gd name="T17" fmla="*/ 0 h 6"/>
                    <a:gd name="T18" fmla="*/ 6 w 12"/>
                    <a:gd name="T19" fmla="*/ 0 h 6"/>
                    <a:gd name="T20" fmla="*/ 6 w 12"/>
                    <a:gd name="T21" fmla="*/ 0 h 6"/>
                    <a:gd name="T22" fmla="*/ 6 w 12"/>
                    <a:gd name="T23" fmla="*/ 0 h 6"/>
                    <a:gd name="T24" fmla="*/ 6 w 12"/>
                    <a:gd name="T25" fmla="*/ 0 h 6"/>
                    <a:gd name="T26" fmla="*/ 6 w 12"/>
                    <a:gd name="T27" fmla="*/ 0 h 6"/>
                    <a:gd name="T28" fmla="*/ 6 w 12"/>
                    <a:gd name="T29" fmla="*/ 0 h 6"/>
                    <a:gd name="T30" fmla="*/ 6 w 12"/>
                    <a:gd name="T31" fmla="*/ 0 h 6"/>
                    <a:gd name="T32" fmla="*/ 0 w 12"/>
                    <a:gd name="T33" fmla="*/ 0 h 6"/>
                    <a:gd name="T34" fmla="*/ 6 w 12"/>
                    <a:gd name="T35" fmla="*/ 6 h 6"/>
                    <a:gd name="T36" fmla="*/ 6 w 12"/>
                    <a:gd name="T37" fmla="*/ 6 h 6"/>
                    <a:gd name="T38" fmla="*/ 6 w 12"/>
                    <a:gd name="T39" fmla="*/ 6 h 6"/>
                    <a:gd name="T40" fmla="*/ 6 w 12"/>
                    <a:gd name="T41" fmla="*/ 6 h 6"/>
                    <a:gd name="T42" fmla="*/ 6 w 12"/>
                    <a:gd name="T43" fmla="*/ 6 h 6"/>
                    <a:gd name="T44" fmla="*/ 6 w 12"/>
                    <a:gd name="T45" fmla="*/ 6 h 6"/>
                    <a:gd name="T46" fmla="*/ 6 w 12"/>
                    <a:gd name="T47" fmla="*/ 6 h 6"/>
                    <a:gd name="T48" fmla="*/ 6 w 12"/>
                    <a:gd name="T49" fmla="*/ 6 h 6"/>
                    <a:gd name="T50" fmla="*/ 6 w 12"/>
                    <a:gd name="T51" fmla="*/ 0 h 6"/>
                    <a:gd name="T52" fmla="*/ 12 w 12"/>
                    <a:gd name="T53" fmla="*/ 0 h 6"/>
                    <a:gd name="T54" fmla="*/ 12 w 12"/>
                    <a:gd name="T55" fmla="*/ 0 h 6"/>
                    <a:gd name="T56" fmla="*/ 12 w 12"/>
                    <a:gd name="T57" fmla="*/ 0 h 6"/>
                    <a:gd name="T58" fmla="*/ 12 w 12"/>
                    <a:gd name="T59" fmla="*/ 0 h 6"/>
                    <a:gd name="T60" fmla="*/ 12 w 12"/>
                    <a:gd name="T61" fmla="*/ 0 h 6"/>
                    <a:gd name="T62" fmla="*/ 12 w 12"/>
                    <a:gd name="T63" fmla="*/ 0 h 6"/>
                    <a:gd name="T64" fmla="*/ 12 w 12"/>
                    <a:gd name="T65" fmla="*/ 0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8" name="Freeform 224"/>
                <p:cNvSpPr>
                  <a:spLocks/>
                </p:cNvSpPr>
                <p:nvPr/>
              </p:nvSpPr>
              <p:spPr bwMode="auto">
                <a:xfrm>
                  <a:off x="605" y="8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39" name="Freeform 225"/>
                <p:cNvSpPr>
                  <a:spLocks/>
                </p:cNvSpPr>
                <p:nvPr/>
              </p:nvSpPr>
              <p:spPr bwMode="auto">
                <a:xfrm>
                  <a:off x="611" y="8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0" name="Freeform 226"/>
                <p:cNvSpPr>
                  <a:spLocks/>
                </p:cNvSpPr>
                <p:nvPr/>
              </p:nvSpPr>
              <p:spPr bwMode="auto">
                <a:xfrm>
                  <a:off x="605" y="85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0 h 6"/>
                    <a:gd name="T22" fmla="*/ 0 w 6"/>
                    <a:gd name="T23" fmla="*/ 0 h 6"/>
                    <a:gd name="T24" fmla="*/ 0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0 w 6"/>
                    <a:gd name="T41" fmla="*/ 0 h 6"/>
                    <a:gd name="T42" fmla="*/ 0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0 w 6"/>
                    <a:gd name="T55" fmla="*/ 0 h 6"/>
                    <a:gd name="T56" fmla="*/ 0 w 6"/>
                    <a:gd name="T57" fmla="*/ 0 h 6"/>
                    <a:gd name="T58" fmla="*/ 0 w 6"/>
                    <a:gd name="T59" fmla="*/ 0 h 6"/>
                    <a:gd name="T60" fmla="*/ 0 w 6"/>
                    <a:gd name="T61" fmla="*/ 0 h 6"/>
                    <a:gd name="T62" fmla="*/ 0 w 6"/>
                    <a:gd name="T63" fmla="*/ 0 h 6"/>
                    <a:gd name="T64" fmla="*/ 0 w 6"/>
                    <a:gd name="T65" fmla="*/ 6 h 6"/>
                    <a:gd name="T66" fmla="*/ 0 w 6"/>
                    <a:gd name="T67" fmla="*/ 6 h 6"/>
                    <a:gd name="T68" fmla="*/ 0 w 6"/>
                    <a:gd name="T69" fmla="*/ 6 h 6"/>
                    <a:gd name="T70" fmla="*/ 0 w 6"/>
                    <a:gd name="T71" fmla="*/ 6 h 6"/>
                    <a:gd name="T72" fmla="*/ 0 w 6"/>
                    <a:gd name="T73" fmla="*/ 6 h 6"/>
                    <a:gd name="T74" fmla="*/ 0 w 6"/>
                    <a:gd name="T75" fmla="*/ 6 h 6"/>
                    <a:gd name="T76" fmla="*/ 0 w 6"/>
                    <a:gd name="T77" fmla="*/ 6 h 6"/>
                    <a:gd name="T78" fmla="*/ 0 w 6"/>
                    <a:gd name="T79" fmla="*/ 6 h 6"/>
                    <a:gd name="T80" fmla="*/ 0 w 6"/>
                    <a:gd name="T81" fmla="*/ 6 h 6"/>
                    <a:gd name="T82" fmla="*/ 0 w 6"/>
                    <a:gd name="T83" fmla="*/ 6 h 6"/>
                    <a:gd name="T84" fmla="*/ 0 w 6"/>
                    <a:gd name="T85" fmla="*/ 6 h 6"/>
                    <a:gd name="T86" fmla="*/ 0 w 6"/>
                    <a:gd name="T87" fmla="*/ 6 h 6"/>
                    <a:gd name="T88" fmla="*/ 0 w 6"/>
                    <a:gd name="T89" fmla="*/ 6 h 6"/>
                    <a:gd name="T90" fmla="*/ 0 w 6"/>
                    <a:gd name="T91" fmla="*/ 6 h 6"/>
                    <a:gd name="T92" fmla="*/ 0 w 6"/>
                    <a:gd name="T93" fmla="*/ 6 h 6"/>
                    <a:gd name="T94" fmla="*/ 0 w 6"/>
                    <a:gd name="T95" fmla="*/ 6 h 6"/>
                    <a:gd name="T96" fmla="*/ 0 w 6"/>
                    <a:gd name="T97" fmla="*/ 6 h 6"/>
                    <a:gd name="T98" fmla="*/ 0 w 6"/>
                    <a:gd name="T99" fmla="*/ 6 h 6"/>
                    <a:gd name="T100" fmla="*/ 0 w 6"/>
                    <a:gd name="T101" fmla="*/ 6 h 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1" name="Freeform 227"/>
                <p:cNvSpPr>
                  <a:spLocks/>
                </p:cNvSpPr>
                <p:nvPr/>
              </p:nvSpPr>
              <p:spPr bwMode="auto">
                <a:xfrm>
                  <a:off x="605" y="85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0 h 6"/>
                    <a:gd name="T22" fmla="*/ 0 w 6"/>
                    <a:gd name="T23" fmla="*/ 6 h 6"/>
                    <a:gd name="T24" fmla="*/ 0 w 6"/>
                    <a:gd name="T25" fmla="*/ 6 h 6"/>
                    <a:gd name="T26" fmla="*/ 0 w 6"/>
                    <a:gd name="T27" fmla="*/ 6 h 6"/>
                    <a:gd name="T28" fmla="*/ 0 w 6"/>
                    <a:gd name="T29" fmla="*/ 6 h 6"/>
                    <a:gd name="T30" fmla="*/ 0 w 6"/>
                    <a:gd name="T31" fmla="*/ 6 h 6"/>
                    <a:gd name="T32" fmla="*/ 0 w 6"/>
                    <a:gd name="T33" fmla="*/ 6 h 6"/>
                    <a:gd name="T34" fmla="*/ 0 w 6"/>
                    <a:gd name="T35" fmla="*/ 6 h 6"/>
                    <a:gd name="T36" fmla="*/ 0 w 6"/>
                    <a:gd name="T37" fmla="*/ 6 h 6"/>
                    <a:gd name="T38" fmla="*/ 0 w 6"/>
                    <a:gd name="T39" fmla="*/ 6 h 6"/>
                    <a:gd name="T40" fmla="*/ 0 w 6"/>
                    <a:gd name="T41" fmla="*/ 6 h 6"/>
                    <a:gd name="T42" fmla="*/ 0 w 6"/>
                    <a:gd name="T43" fmla="*/ 6 h 6"/>
                    <a:gd name="T44" fmla="*/ 0 w 6"/>
                    <a:gd name="T45" fmla="*/ 6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0 w 6"/>
                    <a:gd name="T55" fmla="*/ 6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2" name="Freeform 228"/>
                <p:cNvSpPr>
                  <a:spLocks/>
                </p:cNvSpPr>
                <p:nvPr/>
              </p:nvSpPr>
              <p:spPr bwMode="auto">
                <a:xfrm>
                  <a:off x="605" y="85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3" name="Freeform 229"/>
                <p:cNvSpPr>
                  <a:spLocks/>
                </p:cNvSpPr>
                <p:nvPr/>
              </p:nvSpPr>
              <p:spPr bwMode="auto">
                <a:xfrm>
                  <a:off x="599" y="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4" name="Freeform 230"/>
                <p:cNvSpPr>
                  <a:spLocks/>
                </p:cNvSpPr>
                <p:nvPr/>
              </p:nvSpPr>
              <p:spPr bwMode="auto">
                <a:xfrm>
                  <a:off x="599" y="85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6 w 6"/>
                    <a:gd name="T19" fmla="*/ 0 h 6"/>
                    <a:gd name="T20" fmla="*/ 6 w 6"/>
                    <a:gd name="T21" fmla="*/ 0 h 6"/>
                    <a:gd name="T22" fmla="*/ 6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0 w 6"/>
                    <a:gd name="T29" fmla="*/ 0 h 6"/>
                    <a:gd name="T30" fmla="*/ 0 w 6"/>
                    <a:gd name="T31" fmla="*/ 0 h 6"/>
                    <a:gd name="T32" fmla="*/ 0 w 6"/>
                    <a:gd name="T33" fmla="*/ 0 h 6"/>
                    <a:gd name="T34" fmla="*/ 0 w 6"/>
                    <a:gd name="T35" fmla="*/ 0 h 6"/>
                    <a:gd name="T36" fmla="*/ 0 w 6"/>
                    <a:gd name="T37" fmla="*/ 0 h 6"/>
                    <a:gd name="T38" fmla="*/ 0 w 6"/>
                    <a:gd name="T39" fmla="*/ 0 h 6"/>
                    <a:gd name="T40" fmla="*/ 0 w 6"/>
                    <a:gd name="T41" fmla="*/ 0 h 6"/>
                    <a:gd name="T42" fmla="*/ 0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0 w 6"/>
                    <a:gd name="T55" fmla="*/ 6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5" name="Freeform 231"/>
                <p:cNvSpPr>
                  <a:spLocks/>
                </p:cNvSpPr>
                <p:nvPr/>
              </p:nvSpPr>
              <p:spPr bwMode="auto">
                <a:xfrm>
                  <a:off x="599" y="863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0 h 1"/>
                    <a:gd name="T12" fmla="*/ 0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6" name="Freeform 232"/>
                <p:cNvSpPr>
                  <a:spLocks/>
                </p:cNvSpPr>
                <p:nvPr/>
              </p:nvSpPr>
              <p:spPr bwMode="auto">
                <a:xfrm>
                  <a:off x="599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7" name="Freeform 233"/>
                <p:cNvSpPr>
                  <a:spLocks/>
                </p:cNvSpPr>
                <p:nvPr/>
              </p:nvSpPr>
              <p:spPr bwMode="auto">
                <a:xfrm>
                  <a:off x="599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8" name="Freeform 234"/>
                <p:cNvSpPr>
                  <a:spLocks/>
                </p:cNvSpPr>
                <p:nvPr/>
              </p:nvSpPr>
              <p:spPr bwMode="auto">
                <a:xfrm>
                  <a:off x="599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49" name="Freeform 235"/>
                <p:cNvSpPr>
                  <a:spLocks/>
                </p:cNvSpPr>
                <p:nvPr/>
              </p:nvSpPr>
              <p:spPr bwMode="auto">
                <a:xfrm>
                  <a:off x="587" y="851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0" name="Freeform 236"/>
                <p:cNvSpPr>
                  <a:spLocks/>
                </p:cNvSpPr>
                <p:nvPr/>
              </p:nvSpPr>
              <p:spPr bwMode="auto">
                <a:xfrm>
                  <a:off x="587" y="85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6 w 6"/>
                    <a:gd name="T19" fmla="*/ 0 h 6"/>
                    <a:gd name="T20" fmla="*/ 6 w 6"/>
                    <a:gd name="T21" fmla="*/ 0 h 6"/>
                    <a:gd name="T22" fmla="*/ 6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0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6 h 6"/>
                    <a:gd name="T40" fmla="*/ 6 w 6"/>
                    <a:gd name="T41" fmla="*/ 6 h 6"/>
                    <a:gd name="T42" fmla="*/ 6 w 6"/>
                    <a:gd name="T43" fmla="*/ 6 h 6"/>
                    <a:gd name="T44" fmla="*/ 6 w 6"/>
                    <a:gd name="T45" fmla="*/ 6 h 6"/>
                    <a:gd name="T46" fmla="*/ 6 w 6"/>
                    <a:gd name="T47" fmla="*/ 6 h 6"/>
                    <a:gd name="T48" fmla="*/ 6 w 6"/>
                    <a:gd name="T49" fmla="*/ 6 h 6"/>
                    <a:gd name="T50" fmla="*/ 6 w 6"/>
                    <a:gd name="T51" fmla="*/ 6 h 6"/>
                    <a:gd name="T52" fmla="*/ 6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1" name="Freeform 237"/>
                <p:cNvSpPr>
                  <a:spLocks/>
                </p:cNvSpPr>
                <p:nvPr/>
              </p:nvSpPr>
              <p:spPr bwMode="auto">
                <a:xfrm>
                  <a:off x="593" y="85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0 w 6"/>
                    <a:gd name="T37" fmla="*/ 0 h 1"/>
                    <a:gd name="T38" fmla="*/ 0 w 6"/>
                    <a:gd name="T39" fmla="*/ 0 h 1"/>
                    <a:gd name="T40" fmla="*/ 0 w 6"/>
                    <a:gd name="T41" fmla="*/ 0 h 1"/>
                    <a:gd name="T42" fmla="*/ 0 w 6"/>
                    <a:gd name="T43" fmla="*/ 0 h 1"/>
                    <a:gd name="T44" fmla="*/ 0 w 6"/>
                    <a:gd name="T45" fmla="*/ 0 h 1"/>
                    <a:gd name="T46" fmla="*/ 0 w 6"/>
                    <a:gd name="T47" fmla="*/ 0 h 1"/>
                    <a:gd name="T48" fmla="*/ 0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0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2" name="Freeform 238"/>
                <p:cNvSpPr>
                  <a:spLocks/>
                </p:cNvSpPr>
                <p:nvPr/>
              </p:nvSpPr>
              <p:spPr bwMode="auto">
                <a:xfrm>
                  <a:off x="587" y="8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3" name="Freeform 239"/>
                <p:cNvSpPr>
                  <a:spLocks/>
                </p:cNvSpPr>
                <p:nvPr/>
              </p:nvSpPr>
              <p:spPr bwMode="auto">
                <a:xfrm>
                  <a:off x="587" y="851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6 h 12"/>
                    <a:gd name="T4" fmla="*/ 6 w 6"/>
                    <a:gd name="T5" fmla="*/ 6 h 12"/>
                    <a:gd name="T6" fmla="*/ 6 w 6"/>
                    <a:gd name="T7" fmla="*/ 6 h 12"/>
                    <a:gd name="T8" fmla="*/ 6 w 6"/>
                    <a:gd name="T9" fmla="*/ 6 h 12"/>
                    <a:gd name="T10" fmla="*/ 6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  <a:gd name="T18" fmla="*/ 6 w 6"/>
                    <a:gd name="T19" fmla="*/ 6 h 12"/>
                    <a:gd name="T20" fmla="*/ 6 w 6"/>
                    <a:gd name="T21" fmla="*/ 6 h 12"/>
                    <a:gd name="T22" fmla="*/ 6 w 6"/>
                    <a:gd name="T23" fmla="*/ 6 h 12"/>
                    <a:gd name="T24" fmla="*/ 6 w 6"/>
                    <a:gd name="T25" fmla="*/ 6 h 12"/>
                    <a:gd name="T26" fmla="*/ 6 w 6"/>
                    <a:gd name="T27" fmla="*/ 0 h 12"/>
                    <a:gd name="T28" fmla="*/ 0 w 6"/>
                    <a:gd name="T29" fmla="*/ 0 h 12"/>
                    <a:gd name="T30" fmla="*/ 0 w 6"/>
                    <a:gd name="T31" fmla="*/ 0 h 12"/>
                    <a:gd name="T32" fmla="*/ 0 w 6"/>
                    <a:gd name="T33" fmla="*/ 0 h 12"/>
                    <a:gd name="T34" fmla="*/ 0 w 6"/>
                    <a:gd name="T35" fmla="*/ 0 h 12"/>
                    <a:gd name="T36" fmla="*/ 0 w 6"/>
                    <a:gd name="T37" fmla="*/ 0 h 12"/>
                    <a:gd name="T38" fmla="*/ 0 w 6"/>
                    <a:gd name="T39" fmla="*/ 6 h 12"/>
                    <a:gd name="T40" fmla="*/ 0 w 6"/>
                    <a:gd name="T41" fmla="*/ 6 h 12"/>
                    <a:gd name="T42" fmla="*/ 0 w 6"/>
                    <a:gd name="T43" fmla="*/ 6 h 12"/>
                    <a:gd name="T44" fmla="*/ 0 w 6"/>
                    <a:gd name="T45" fmla="*/ 6 h 12"/>
                    <a:gd name="T46" fmla="*/ 0 w 6"/>
                    <a:gd name="T47" fmla="*/ 6 h 12"/>
                    <a:gd name="T48" fmla="*/ 0 w 6"/>
                    <a:gd name="T49" fmla="*/ 6 h 12"/>
                    <a:gd name="T50" fmla="*/ 6 w 6"/>
                    <a:gd name="T51" fmla="*/ 6 h 12"/>
                    <a:gd name="T52" fmla="*/ 6 w 6"/>
                    <a:gd name="T53" fmla="*/ 6 h 12"/>
                    <a:gd name="T54" fmla="*/ 6 w 6"/>
                    <a:gd name="T55" fmla="*/ 6 h 12"/>
                    <a:gd name="T56" fmla="*/ 6 w 6"/>
                    <a:gd name="T57" fmla="*/ 6 h 12"/>
                    <a:gd name="T58" fmla="*/ 6 w 6"/>
                    <a:gd name="T59" fmla="*/ 12 h 12"/>
                    <a:gd name="T60" fmla="*/ 6 w 6"/>
                    <a:gd name="T61" fmla="*/ 12 h 12"/>
                    <a:gd name="T62" fmla="*/ 6 w 6"/>
                    <a:gd name="T63" fmla="*/ 12 h 12"/>
                    <a:gd name="T64" fmla="*/ 6 w 6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4" name="Freeform 240"/>
                <p:cNvSpPr>
                  <a:spLocks/>
                </p:cNvSpPr>
                <p:nvPr/>
              </p:nvSpPr>
              <p:spPr bwMode="auto">
                <a:xfrm>
                  <a:off x="593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5" name="Freeform 241"/>
                <p:cNvSpPr>
                  <a:spLocks/>
                </p:cNvSpPr>
                <p:nvPr/>
              </p:nvSpPr>
              <p:spPr bwMode="auto">
                <a:xfrm>
                  <a:off x="587" y="8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6" name="Freeform 242"/>
                <p:cNvSpPr>
                  <a:spLocks/>
                </p:cNvSpPr>
                <p:nvPr/>
              </p:nvSpPr>
              <p:spPr bwMode="auto">
                <a:xfrm>
                  <a:off x="587" y="851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6 h 12"/>
                    <a:gd name="T4" fmla="*/ 0 w 1"/>
                    <a:gd name="T5" fmla="*/ 6 h 12"/>
                    <a:gd name="T6" fmla="*/ 0 w 1"/>
                    <a:gd name="T7" fmla="*/ 6 h 12"/>
                    <a:gd name="T8" fmla="*/ 0 w 1"/>
                    <a:gd name="T9" fmla="*/ 6 h 12"/>
                    <a:gd name="T10" fmla="*/ 0 w 1"/>
                    <a:gd name="T11" fmla="*/ 6 h 12"/>
                    <a:gd name="T12" fmla="*/ 0 w 1"/>
                    <a:gd name="T13" fmla="*/ 6 h 12"/>
                    <a:gd name="T14" fmla="*/ 0 w 1"/>
                    <a:gd name="T15" fmla="*/ 6 h 12"/>
                    <a:gd name="T16" fmla="*/ 0 w 1"/>
                    <a:gd name="T17" fmla="*/ 6 h 12"/>
                    <a:gd name="T18" fmla="*/ 0 w 1"/>
                    <a:gd name="T19" fmla="*/ 6 h 12"/>
                    <a:gd name="T20" fmla="*/ 0 w 1"/>
                    <a:gd name="T21" fmla="*/ 0 h 12"/>
                    <a:gd name="T22" fmla="*/ 0 w 1"/>
                    <a:gd name="T23" fmla="*/ 0 h 12"/>
                    <a:gd name="T24" fmla="*/ 0 w 1"/>
                    <a:gd name="T25" fmla="*/ 0 h 12"/>
                    <a:gd name="T26" fmla="*/ 0 w 1"/>
                    <a:gd name="T27" fmla="*/ 0 h 12"/>
                    <a:gd name="T28" fmla="*/ 0 w 1"/>
                    <a:gd name="T29" fmla="*/ 0 h 12"/>
                    <a:gd name="T30" fmla="*/ 0 w 1"/>
                    <a:gd name="T31" fmla="*/ 0 h 12"/>
                    <a:gd name="T32" fmla="*/ 0 w 1"/>
                    <a:gd name="T33" fmla="*/ 0 h 12"/>
                    <a:gd name="T34" fmla="*/ 0 w 1"/>
                    <a:gd name="T35" fmla="*/ 0 h 12"/>
                    <a:gd name="T36" fmla="*/ 0 w 1"/>
                    <a:gd name="T37" fmla="*/ 0 h 12"/>
                    <a:gd name="T38" fmla="*/ 0 w 1"/>
                    <a:gd name="T39" fmla="*/ 0 h 12"/>
                    <a:gd name="T40" fmla="*/ 0 w 1"/>
                    <a:gd name="T41" fmla="*/ 0 h 12"/>
                    <a:gd name="T42" fmla="*/ 0 w 1"/>
                    <a:gd name="T43" fmla="*/ 0 h 12"/>
                    <a:gd name="T44" fmla="*/ 0 w 1"/>
                    <a:gd name="T45" fmla="*/ 6 h 12"/>
                    <a:gd name="T46" fmla="*/ 0 w 1"/>
                    <a:gd name="T47" fmla="*/ 6 h 12"/>
                    <a:gd name="T48" fmla="*/ 0 w 1"/>
                    <a:gd name="T49" fmla="*/ 6 h 12"/>
                    <a:gd name="T50" fmla="*/ 0 w 1"/>
                    <a:gd name="T51" fmla="*/ 6 h 12"/>
                    <a:gd name="T52" fmla="*/ 0 w 1"/>
                    <a:gd name="T53" fmla="*/ 6 h 12"/>
                    <a:gd name="T54" fmla="*/ 0 w 1"/>
                    <a:gd name="T55" fmla="*/ 6 h 12"/>
                    <a:gd name="T56" fmla="*/ 0 w 1"/>
                    <a:gd name="T57" fmla="*/ 6 h 12"/>
                    <a:gd name="T58" fmla="*/ 0 w 1"/>
                    <a:gd name="T59" fmla="*/ 6 h 12"/>
                    <a:gd name="T60" fmla="*/ 0 w 1"/>
                    <a:gd name="T61" fmla="*/ 6 h 12"/>
                    <a:gd name="T62" fmla="*/ 0 w 1"/>
                    <a:gd name="T63" fmla="*/ 6 h 12"/>
                    <a:gd name="T64" fmla="*/ 0 w 1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7" name="Freeform 243"/>
                <p:cNvSpPr>
                  <a:spLocks/>
                </p:cNvSpPr>
                <p:nvPr/>
              </p:nvSpPr>
              <p:spPr bwMode="auto">
                <a:xfrm>
                  <a:off x="587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8" name="Freeform 244"/>
                <p:cNvSpPr>
                  <a:spLocks/>
                </p:cNvSpPr>
                <p:nvPr/>
              </p:nvSpPr>
              <p:spPr bwMode="auto">
                <a:xfrm>
                  <a:off x="587" y="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9" name="Freeform 245"/>
                <p:cNvSpPr>
                  <a:spLocks/>
                </p:cNvSpPr>
                <p:nvPr/>
              </p:nvSpPr>
              <p:spPr bwMode="auto">
                <a:xfrm>
                  <a:off x="581" y="85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6 w 6"/>
                    <a:gd name="T19" fmla="*/ 0 h 6"/>
                    <a:gd name="T20" fmla="*/ 6 w 6"/>
                    <a:gd name="T21" fmla="*/ 0 h 6"/>
                    <a:gd name="T22" fmla="*/ 6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6 w 6"/>
                    <a:gd name="T47" fmla="*/ 0 h 6"/>
                    <a:gd name="T48" fmla="*/ 6 w 6"/>
                    <a:gd name="T49" fmla="*/ 0 h 6"/>
                    <a:gd name="T50" fmla="*/ 6 w 6"/>
                    <a:gd name="T51" fmla="*/ 0 h 6"/>
                    <a:gd name="T52" fmla="*/ 0 w 6"/>
                    <a:gd name="T53" fmla="*/ 0 h 6"/>
                    <a:gd name="T54" fmla="*/ 0 w 6"/>
                    <a:gd name="T55" fmla="*/ 6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0" name="Freeform 246"/>
                <p:cNvSpPr>
                  <a:spLocks/>
                </p:cNvSpPr>
                <p:nvPr/>
              </p:nvSpPr>
              <p:spPr bwMode="auto">
                <a:xfrm>
                  <a:off x="581" y="863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0 h 1"/>
                    <a:gd name="T12" fmla="*/ 0 w 6"/>
                    <a:gd name="T13" fmla="*/ 0 h 1"/>
                    <a:gd name="T14" fmla="*/ 0 w 6"/>
                    <a:gd name="T15" fmla="*/ 0 h 1"/>
                    <a:gd name="T16" fmla="*/ 0 w 6"/>
                    <a:gd name="T17" fmla="*/ 0 h 1"/>
                    <a:gd name="T18" fmla="*/ 0 w 6"/>
                    <a:gd name="T19" fmla="*/ 0 h 1"/>
                    <a:gd name="T20" fmla="*/ 0 w 6"/>
                    <a:gd name="T21" fmla="*/ 0 h 1"/>
                    <a:gd name="T22" fmla="*/ 0 w 6"/>
                    <a:gd name="T23" fmla="*/ 0 h 1"/>
                    <a:gd name="T24" fmla="*/ 0 w 6"/>
                    <a:gd name="T25" fmla="*/ 0 h 1"/>
                    <a:gd name="T26" fmla="*/ 0 w 6"/>
                    <a:gd name="T27" fmla="*/ 0 h 1"/>
                    <a:gd name="T28" fmla="*/ 0 w 6"/>
                    <a:gd name="T29" fmla="*/ 0 h 1"/>
                    <a:gd name="T30" fmla="*/ 0 w 6"/>
                    <a:gd name="T31" fmla="*/ 0 h 1"/>
                    <a:gd name="T32" fmla="*/ 0 w 6"/>
                    <a:gd name="T33" fmla="*/ 0 h 1"/>
                    <a:gd name="T34" fmla="*/ 0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6 w 6"/>
                    <a:gd name="T51" fmla="*/ 0 h 1"/>
                    <a:gd name="T52" fmla="*/ 6 w 6"/>
                    <a:gd name="T53" fmla="*/ 0 h 1"/>
                    <a:gd name="T54" fmla="*/ 6 w 6"/>
                    <a:gd name="T55" fmla="*/ 0 h 1"/>
                    <a:gd name="T56" fmla="*/ 6 w 6"/>
                    <a:gd name="T57" fmla="*/ 0 h 1"/>
                    <a:gd name="T58" fmla="*/ 6 w 6"/>
                    <a:gd name="T59" fmla="*/ 0 h 1"/>
                    <a:gd name="T60" fmla="*/ 6 w 6"/>
                    <a:gd name="T61" fmla="*/ 0 h 1"/>
                    <a:gd name="T62" fmla="*/ 6 w 6"/>
                    <a:gd name="T63" fmla="*/ 0 h 1"/>
                    <a:gd name="T64" fmla="*/ 6 w 6"/>
                    <a:gd name="T65" fmla="*/ 0 h 1"/>
                    <a:gd name="T66" fmla="*/ 0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1" name="Freeform 247"/>
                <p:cNvSpPr>
                  <a:spLocks/>
                </p:cNvSpPr>
                <p:nvPr/>
              </p:nvSpPr>
              <p:spPr bwMode="auto">
                <a:xfrm>
                  <a:off x="575" y="863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0 h 1"/>
                    <a:gd name="T4" fmla="*/ 6 w 6"/>
                    <a:gd name="T5" fmla="*/ 0 h 1"/>
                    <a:gd name="T6" fmla="*/ 6 w 6"/>
                    <a:gd name="T7" fmla="*/ 0 h 1"/>
                    <a:gd name="T8" fmla="*/ 6 w 6"/>
                    <a:gd name="T9" fmla="*/ 0 h 1"/>
                    <a:gd name="T10" fmla="*/ 6 w 6"/>
                    <a:gd name="T11" fmla="*/ 0 h 1"/>
                    <a:gd name="T12" fmla="*/ 6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  <a:gd name="T18" fmla="*/ 6 w 6"/>
                    <a:gd name="T19" fmla="*/ 0 h 1"/>
                    <a:gd name="T20" fmla="*/ 6 w 6"/>
                    <a:gd name="T21" fmla="*/ 0 h 1"/>
                    <a:gd name="T22" fmla="*/ 6 w 6"/>
                    <a:gd name="T23" fmla="*/ 0 h 1"/>
                    <a:gd name="T24" fmla="*/ 6 w 6"/>
                    <a:gd name="T25" fmla="*/ 0 h 1"/>
                    <a:gd name="T26" fmla="*/ 6 w 6"/>
                    <a:gd name="T27" fmla="*/ 0 h 1"/>
                    <a:gd name="T28" fmla="*/ 6 w 6"/>
                    <a:gd name="T29" fmla="*/ 0 h 1"/>
                    <a:gd name="T30" fmla="*/ 6 w 6"/>
                    <a:gd name="T31" fmla="*/ 0 h 1"/>
                    <a:gd name="T32" fmla="*/ 6 w 6"/>
                    <a:gd name="T33" fmla="*/ 0 h 1"/>
                    <a:gd name="T34" fmla="*/ 6 w 6"/>
                    <a:gd name="T35" fmla="*/ 0 h 1"/>
                    <a:gd name="T36" fmla="*/ 6 w 6"/>
                    <a:gd name="T37" fmla="*/ 0 h 1"/>
                    <a:gd name="T38" fmla="*/ 6 w 6"/>
                    <a:gd name="T39" fmla="*/ 0 h 1"/>
                    <a:gd name="T40" fmla="*/ 6 w 6"/>
                    <a:gd name="T41" fmla="*/ 0 h 1"/>
                    <a:gd name="T42" fmla="*/ 6 w 6"/>
                    <a:gd name="T43" fmla="*/ 0 h 1"/>
                    <a:gd name="T44" fmla="*/ 6 w 6"/>
                    <a:gd name="T45" fmla="*/ 0 h 1"/>
                    <a:gd name="T46" fmla="*/ 6 w 6"/>
                    <a:gd name="T47" fmla="*/ 0 h 1"/>
                    <a:gd name="T48" fmla="*/ 6 w 6"/>
                    <a:gd name="T49" fmla="*/ 0 h 1"/>
                    <a:gd name="T50" fmla="*/ 0 w 6"/>
                    <a:gd name="T51" fmla="*/ 0 h 1"/>
                    <a:gd name="T52" fmla="*/ 0 w 6"/>
                    <a:gd name="T53" fmla="*/ 0 h 1"/>
                    <a:gd name="T54" fmla="*/ 0 w 6"/>
                    <a:gd name="T55" fmla="*/ 0 h 1"/>
                    <a:gd name="T56" fmla="*/ 0 w 6"/>
                    <a:gd name="T57" fmla="*/ 0 h 1"/>
                    <a:gd name="T58" fmla="*/ 0 w 6"/>
                    <a:gd name="T59" fmla="*/ 0 h 1"/>
                    <a:gd name="T60" fmla="*/ 0 w 6"/>
                    <a:gd name="T61" fmla="*/ 0 h 1"/>
                    <a:gd name="T62" fmla="*/ 0 w 6"/>
                    <a:gd name="T63" fmla="*/ 0 h 1"/>
                    <a:gd name="T64" fmla="*/ 0 w 6"/>
                    <a:gd name="T65" fmla="*/ 0 h 1"/>
                    <a:gd name="T66" fmla="*/ 6 w 6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2" name="Freeform 248"/>
                <p:cNvSpPr>
                  <a:spLocks/>
                </p:cNvSpPr>
                <p:nvPr/>
              </p:nvSpPr>
              <p:spPr bwMode="auto">
                <a:xfrm>
                  <a:off x="575" y="86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6 w 6"/>
                    <a:gd name="T19" fmla="*/ 6 h 6"/>
                    <a:gd name="T20" fmla="*/ 6 w 6"/>
                    <a:gd name="T21" fmla="*/ 6 h 6"/>
                    <a:gd name="T22" fmla="*/ 6 w 6"/>
                    <a:gd name="T23" fmla="*/ 0 h 6"/>
                    <a:gd name="T24" fmla="*/ 6 w 6"/>
                    <a:gd name="T25" fmla="*/ 0 h 6"/>
                    <a:gd name="T26" fmla="*/ 6 w 6"/>
                    <a:gd name="T27" fmla="*/ 0 h 6"/>
                    <a:gd name="T28" fmla="*/ 6 w 6"/>
                    <a:gd name="T29" fmla="*/ 0 h 6"/>
                    <a:gd name="T30" fmla="*/ 6 w 6"/>
                    <a:gd name="T31" fmla="*/ 0 h 6"/>
                    <a:gd name="T32" fmla="*/ 0 w 6"/>
                    <a:gd name="T33" fmla="*/ 0 h 6"/>
                    <a:gd name="T34" fmla="*/ 0 w 6"/>
                    <a:gd name="T35" fmla="*/ 0 h 6"/>
                    <a:gd name="T36" fmla="*/ 0 w 6"/>
                    <a:gd name="T37" fmla="*/ 0 h 6"/>
                    <a:gd name="T38" fmla="*/ 0 w 6"/>
                    <a:gd name="T39" fmla="*/ 0 h 6"/>
                    <a:gd name="T40" fmla="*/ 0 w 6"/>
                    <a:gd name="T41" fmla="*/ 0 h 6"/>
                    <a:gd name="T42" fmla="*/ 0 w 6"/>
                    <a:gd name="T43" fmla="*/ 0 h 6"/>
                    <a:gd name="T44" fmla="*/ 0 w 6"/>
                    <a:gd name="T45" fmla="*/ 6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0 w 6"/>
                    <a:gd name="T55" fmla="*/ 6 h 6"/>
                    <a:gd name="T56" fmla="*/ 0 w 6"/>
                    <a:gd name="T57" fmla="*/ 6 h 6"/>
                    <a:gd name="T58" fmla="*/ 0 w 6"/>
                    <a:gd name="T59" fmla="*/ 6 h 6"/>
                    <a:gd name="T60" fmla="*/ 0 w 6"/>
                    <a:gd name="T61" fmla="*/ 6 h 6"/>
                    <a:gd name="T62" fmla="*/ 0 w 6"/>
                    <a:gd name="T63" fmla="*/ 6 h 6"/>
                    <a:gd name="T64" fmla="*/ 0 w 6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3" name="Freeform 249"/>
                <p:cNvSpPr>
                  <a:spLocks/>
                </p:cNvSpPr>
                <p:nvPr/>
              </p:nvSpPr>
              <p:spPr bwMode="auto">
                <a:xfrm>
                  <a:off x="575" y="8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4" name="Freeform 250"/>
                <p:cNvSpPr>
                  <a:spLocks/>
                </p:cNvSpPr>
                <p:nvPr/>
              </p:nvSpPr>
              <p:spPr bwMode="auto">
                <a:xfrm>
                  <a:off x="587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5" name="Freeform 251"/>
                <p:cNvSpPr>
                  <a:spLocks/>
                </p:cNvSpPr>
                <p:nvPr/>
              </p:nvSpPr>
              <p:spPr bwMode="auto">
                <a:xfrm>
                  <a:off x="581" y="86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6 h 12"/>
                    <a:gd name="T6" fmla="*/ 0 w 6"/>
                    <a:gd name="T7" fmla="*/ 6 h 12"/>
                    <a:gd name="T8" fmla="*/ 6 w 6"/>
                    <a:gd name="T9" fmla="*/ 6 h 12"/>
                    <a:gd name="T10" fmla="*/ 6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  <a:gd name="T18" fmla="*/ 6 w 6"/>
                    <a:gd name="T19" fmla="*/ 6 h 12"/>
                    <a:gd name="T20" fmla="*/ 6 w 6"/>
                    <a:gd name="T21" fmla="*/ 6 h 12"/>
                    <a:gd name="T22" fmla="*/ 6 w 6"/>
                    <a:gd name="T23" fmla="*/ 6 h 12"/>
                    <a:gd name="T24" fmla="*/ 6 w 6"/>
                    <a:gd name="T25" fmla="*/ 6 h 12"/>
                    <a:gd name="T26" fmla="*/ 6 w 6"/>
                    <a:gd name="T27" fmla="*/ 6 h 12"/>
                    <a:gd name="T28" fmla="*/ 6 w 6"/>
                    <a:gd name="T29" fmla="*/ 0 h 12"/>
                    <a:gd name="T30" fmla="*/ 6 w 6"/>
                    <a:gd name="T31" fmla="*/ 0 h 12"/>
                    <a:gd name="T32" fmla="*/ 6 w 6"/>
                    <a:gd name="T33" fmla="*/ 0 h 12"/>
                    <a:gd name="T34" fmla="*/ 6 w 6"/>
                    <a:gd name="T35" fmla="*/ 0 h 12"/>
                    <a:gd name="T36" fmla="*/ 6 w 6"/>
                    <a:gd name="T37" fmla="*/ 0 h 12"/>
                    <a:gd name="T38" fmla="*/ 6 w 6"/>
                    <a:gd name="T39" fmla="*/ 6 h 12"/>
                    <a:gd name="T40" fmla="*/ 6 w 6"/>
                    <a:gd name="T41" fmla="*/ 6 h 12"/>
                    <a:gd name="T42" fmla="*/ 6 w 6"/>
                    <a:gd name="T43" fmla="*/ 6 h 12"/>
                    <a:gd name="T44" fmla="*/ 6 w 6"/>
                    <a:gd name="T45" fmla="*/ 6 h 12"/>
                    <a:gd name="T46" fmla="*/ 0 w 6"/>
                    <a:gd name="T47" fmla="*/ 6 h 12"/>
                    <a:gd name="T48" fmla="*/ 0 w 6"/>
                    <a:gd name="T49" fmla="*/ 6 h 12"/>
                    <a:gd name="T50" fmla="*/ 0 w 6"/>
                    <a:gd name="T51" fmla="*/ 6 h 12"/>
                    <a:gd name="T52" fmla="*/ 0 w 6"/>
                    <a:gd name="T53" fmla="*/ 6 h 12"/>
                    <a:gd name="T54" fmla="*/ 0 w 6"/>
                    <a:gd name="T55" fmla="*/ 6 h 12"/>
                    <a:gd name="T56" fmla="*/ 0 w 6"/>
                    <a:gd name="T57" fmla="*/ 6 h 12"/>
                    <a:gd name="T58" fmla="*/ 0 w 6"/>
                    <a:gd name="T59" fmla="*/ 6 h 12"/>
                    <a:gd name="T60" fmla="*/ 0 w 6"/>
                    <a:gd name="T61" fmla="*/ 6 h 12"/>
                    <a:gd name="T62" fmla="*/ 0 w 6"/>
                    <a:gd name="T63" fmla="*/ 6 h 12"/>
                    <a:gd name="T64" fmla="*/ 0 w 6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6" name="Freeform 252"/>
                <p:cNvSpPr>
                  <a:spLocks/>
                </p:cNvSpPr>
                <p:nvPr/>
              </p:nvSpPr>
              <p:spPr bwMode="auto">
                <a:xfrm>
                  <a:off x="581" y="87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7" name="Freeform 253"/>
                <p:cNvSpPr>
                  <a:spLocks/>
                </p:cNvSpPr>
                <p:nvPr/>
              </p:nvSpPr>
              <p:spPr bwMode="auto">
                <a:xfrm>
                  <a:off x="593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8" name="Freeform 254"/>
                <p:cNvSpPr>
                  <a:spLocks/>
                </p:cNvSpPr>
                <p:nvPr/>
              </p:nvSpPr>
              <p:spPr bwMode="auto">
                <a:xfrm>
                  <a:off x="593" y="86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69" name="Freeform 255"/>
                <p:cNvSpPr>
                  <a:spLocks/>
                </p:cNvSpPr>
                <p:nvPr/>
              </p:nvSpPr>
              <p:spPr bwMode="auto">
                <a:xfrm>
                  <a:off x="593" y="8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70" name="Freeform 256"/>
                <p:cNvSpPr>
                  <a:spLocks/>
                </p:cNvSpPr>
                <p:nvPr/>
              </p:nvSpPr>
              <p:spPr bwMode="auto">
                <a:xfrm>
                  <a:off x="605" y="857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0 h 6"/>
                    <a:gd name="T10" fmla="*/ 0 w 1"/>
                    <a:gd name="T11" fmla="*/ 0 h 6"/>
                    <a:gd name="T12" fmla="*/ 0 w 1"/>
                    <a:gd name="T13" fmla="*/ 0 h 6"/>
                    <a:gd name="T14" fmla="*/ 0 w 1"/>
                    <a:gd name="T15" fmla="*/ 0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6 h 6"/>
                    <a:gd name="T64" fmla="*/ 0 w 1"/>
                    <a:gd name="T65" fmla="*/ 6 h 6"/>
                    <a:gd name="T66" fmla="*/ 0 w 1"/>
                    <a:gd name="T67" fmla="*/ 0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71" name="Freeform 257"/>
                <p:cNvSpPr>
                  <a:spLocks/>
                </p:cNvSpPr>
                <p:nvPr/>
              </p:nvSpPr>
              <p:spPr bwMode="auto">
                <a:xfrm>
                  <a:off x="605" y="857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6 h 6"/>
                    <a:gd name="T10" fmla="*/ 0 w 1"/>
                    <a:gd name="T11" fmla="*/ 6 h 6"/>
                    <a:gd name="T12" fmla="*/ 0 w 1"/>
                    <a:gd name="T13" fmla="*/ 6 h 6"/>
                    <a:gd name="T14" fmla="*/ 0 w 1"/>
                    <a:gd name="T15" fmla="*/ 6 h 6"/>
                    <a:gd name="T16" fmla="*/ 0 w 1"/>
                    <a:gd name="T17" fmla="*/ 6 h 6"/>
                    <a:gd name="T18" fmla="*/ 0 w 1"/>
                    <a:gd name="T19" fmla="*/ 6 h 6"/>
                    <a:gd name="T20" fmla="*/ 0 w 1"/>
                    <a:gd name="T21" fmla="*/ 6 h 6"/>
                    <a:gd name="T22" fmla="*/ 0 w 1"/>
                    <a:gd name="T23" fmla="*/ 6 h 6"/>
                    <a:gd name="T24" fmla="*/ 0 w 1"/>
                    <a:gd name="T25" fmla="*/ 6 h 6"/>
                    <a:gd name="T26" fmla="*/ 0 w 1"/>
                    <a:gd name="T27" fmla="*/ 6 h 6"/>
                    <a:gd name="T28" fmla="*/ 0 w 1"/>
                    <a:gd name="T29" fmla="*/ 6 h 6"/>
                    <a:gd name="T30" fmla="*/ 0 w 1"/>
                    <a:gd name="T31" fmla="*/ 6 h 6"/>
                    <a:gd name="T32" fmla="*/ 0 w 1"/>
                    <a:gd name="T33" fmla="*/ 6 h 6"/>
                    <a:gd name="T34" fmla="*/ 0 w 1"/>
                    <a:gd name="T35" fmla="*/ 6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6 h 6"/>
                    <a:gd name="T52" fmla="*/ 0 w 1"/>
                    <a:gd name="T53" fmla="*/ 6 h 6"/>
                    <a:gd name="T54" fmla="*/ 0 w 1"/>
                    <a:gd name="T55" fmla="*/ 6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72" name="Freeform 258"/>
                <p:cNvSpPr>
                  <a:spLocks/>
                </p:cNvSpPr>
                <p:nvPr/>
              </p:nvSpPr>
              <p:spPr bwMode="auto">
                <a:xfrm>
                  <a:off x="605" y="863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0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0 h 6"/>
                    <a:gd name="T10" fmla="*/ 0 w 1"/>
                    <a:gd name="T11" fmla="*/ 0 h 6"/>
                    <a:gd name="T12" fmla="*/ 0 w 1"/>
                    <a:gd name="T13" fmla="*/ 0 h 6"/>
                    <a:gd name="T14" fmla="*/ 0 w 1"/>
                    <a:gd name="T15" fmla="*/ 0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6 h 6"/>
                    <a:gd name="T32" fmla="*/ 0 w 1"/>
                    <a:gd name="T33" fmla="*/ 6 h 6"/>
                    <a:gd name="T34" fmla="*/ 0 w 1"/>
                    <a:gd name="T35" fmla="*/ 6 h 6"/>
                    <a:gd name="T36" fmla="*/ 0 w 1"/>
                    <a:gd name="T37" fmla="*/ 6 h 6"/>
                    <a:gd name="T38" fmla="*/ 0 w 1"/>
                    <a:gd name="T39" fmla="*/ 6 h 6"/>
                    <a:gd name="T40" fmla="*/ 0 w 1"/>
                    <a:gd name="T41" fmla="*/ 6 h 6"/>
                    <a:gd name="T42" fmla="*/ 0 w 1"/>
                    <a:gd name="T43" fmla="*/ 6 h 6"/>
                    <a:gd name="T44" fmla="*/ 0 w 1"/>
                    <a:gd name="T45" fmla="*/ 6 h 6"/>
                    <a:gd name="T46" fmla="*/ 0 w 1"/>
                    <a:gd name="T47" fmla="*/ 6 h 6"/>
                    <a:gd name="T48" fmla="*/ 0 w 1"/>
                    <a:gd name="T49" fmla="*/ 6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0 h 6"/>
                    <a:gd name="T58" fmla="*/ 0 w 1"/>
                    <a:gd name="T59" fmla="*/ 0 h 6"/>
                    <a:gd name="T60" fmla="*/ 0 w 1"/>
                    <a:gd name="T61" fmla="*/ 0 h 6"/>
                    <a:gd name="T62" fmla="*/ 0 w 1"/>
                    <a:gd name="T63" fmla="*/ 0 h 6"/>
                    <a:gd name="T64" fmla="*/ 0 w 1"/>
                    <a:gd name="T65" fmla="*/ 0 h 6"/>
                    <a:gd name="T66" fmla="*/ 0 w 1"/>
                    <a:gd name="T67" fmla="*/ 0 h 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73" name="Freeform 259"/>
                <p:cNvSpPr>
                  <a:spLocks/>
                </p:cNvSpPr>
                <p:nvPr/>
              </p:nvSpPr>
              <p:spPr bwMode="auto">
                <a:xfrm>
                  <a:off x="611" y="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74" name="Freeform 260"/>
                <p:cNvSpPr>
                  <a:spLocks/>
                </p:cNvSpPr>
                <p:nvPr/>
              </p:nvSpPr>
              <p:spPr bwMode="auto">
                <a:xfrm>
                  <a:off x="611" y="857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6 h 6"/>
                    <a:gd name="T6" fmla="*/ 0 w 1"/>
                    <a:gd name="T7" fmla="*/ 6 h 6"/>
                    <a:gd name="T8" fmla="*/ 0 w 1"/>
                    <a:gd name="T9" fmla="*/ 0 h 6"/>
                    <a:gd name="T10" fmla="*/ 0 w 1"/>
                    <a:gd name="T11" fmla="*/ 0 h 6"/>
                    <a:gd name="T12" fmla="*/ 0 w 1"/>
                    <a:gd name="T13" fmla="*/ 0 h 6"/>
                    <a:gd name="T14" fmla="*/ 0 w 1"/>
                    <a:gd name="T15" fmla="*/ 0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0 h 6"/>
                    <a:gd name="T32" fmla="*/ 0 w 1"/>
                    <a:gd name="T33" fmla="*/ 0 h 6"/>
                    <a:gd name="T34" fmla="*/ 0 w 1"/>
                    <a:gd name="T35" fmla="*/ 0 h 6"/>
                    <a:gd name="T36" fmla="*/ 0 w 1"/>
                    <a:gd name="T37" fmla="*/ 0 h 6"/>
                    <a:gd name="T38" fmla="*/ 0 w 1"/>
                    <a:gd name="T39" fmla="*/ 0 h 6"/>
                    <a:gd name="T40" fmla="*/ 0 w 1"/>
                    <a:gd name="T41" fmla="*/ 0 h 6"/>
                    <a:gd name="T42" fmla="*/ 0 w 1"/>
                    <a:gd name="T43" fmla="*/ 0 h 6"/>
                    <a:gd name="T44" fmla="*/ 0 w 1"/>
                    <a:gd name="T45" fmla="*/ 0 h 6"/>
                    <a:gd name="T46" fmla="*/ 0 w 1"/>
                    <a:gd name="T47" fmla="*/ 0 h 6"/>
                    <a:gd name="T48" fmla="*/ 0 w 1"/>
                    <a:gd name="T49" fmla="*/ 0 h 6"/>
                    <a:gd name="T50" fmla="*/ 0 w 1"/>
                    <a:gd name="T51" fmla="*/ 0 h 6"/>
                    <a:gd name="T52" fmla="*/ 0 w 1"/>
                    <a:gd name="T53" fmla="*/ 0 h 6"/>
                    <a:gd name="T54" fmla="*/ 0 w 1"/>
                    <a:gd name="T55" fmla="*/ 0 h 6"/>
                    <a:gd name="T56" fmla="*/ 0 w 1"/>
                    <a:gd name="T57" fmla="*/ 6 h 6"/>
                    <a:gd name="T58" fmla="*/ 0 w 1"/>
                    <a:gd name="T59" fmla="*/ 6 h 6"/>
                    <a:gd name="T60" fmla="*/ 0 w 1"/>
                    <a:gd name="T61" fmla="*/ 6 h 6"/>
                    <a:gd name="T62" fmla="*/ 0 w 1"/>
                    <a:gd name="T63" fmla="*/ 6 h 6"/>
                    <a:gd name="T64" fmla="*/ 0 w 1"/>
                    <a:gd name="T65" fmla="*/ 6 h 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75" name="Freeform 261"/>
                <p:cNvSpPr>
                  <a:spLocks/>
                </p:cNvSpPr>
                <p:nvPr/>
              </p:nvSpPr>
              <p:spPr bwMode="auto">
                <a:xfrm>
                  <a:off x="611" y="86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76" name="Freeform 262"/>
                <p:cNvSpPr>
                  <a:spLocks/>
                </p:cNvSpPr>
                <p:nvPr/>
              </p:nvSpPr>
              <p:spPr bwMode="auto">
                <a:xfrm>
                  <a:off x="611" y="8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0 w 1"/>
                    <a:gd name="T61" fmla="*/ 0 h 1"/>
                    <a:gd name="T62" fmla="*/ 0 w 1"/>
                    <a:gd name="T63" fmla="*/ 0 h 1"/>
                    <a:gd name="T64" fmla="*/ 0 w 1"/>
                    <a:gd name="T65" fmla="*/ 0 h 1"/>
                    <a:gd name="T66" fmla="*/ 0 w 1"/>
                    <a:gd name="T67" fmla="*/ 0 h 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75467" y="1132386"/>
            <a:ext cx="345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70667" y="6390186"/>
            <a:ext cx="1168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1152234" y="2275387"/>
            <a:ext cx="0" cy="456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470668" y="3996237"/>
            <a:ext cx="48683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00"/>
                </a:solidFill>
                <a:latin typeface="Arial" charset="0"/>
              </a:rPr>
              <a:t>CASES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436368" y="6574337"/>
            <a:ext cx="12657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391667" y="6572749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957500" y="3861299"/>
            <a:ext cx="0" cy="158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Freeform 866"/>
          <p:cNvSpPr>
            <a:spLocks/>
          </p:cNvSpPr>
          <p:nvPr/>
        </p:nvSpPr>
        <p:spPr bwMode="auto">
          <a:xfrm>
            <a:off x="3307001" y="5483725"/>
            <a:ext cx="6351" cy="3175"/>
          </a:xfrm>
          <a:custGeom>
            <a:avLst/>
            <a:gdLst>
              <a:gd name="T0" fmla="*/ 3781028 w 6"/>
              <a:gd name="T1" fmla="*/ 0 h 6"/>
              <a:gd name="T2" fmla="*/ 3781028 w 6"/>
              <a:gd name="T3" fmla="*/ 0 h 6"/>
              <a:gd name="T4" fmla="*/ 3781028 w 6"/>
              <a:gd name="T5" fmla="*/ 0 h 6"/>
              <a:gd name="T6" fmla="*/ 3781028 w 6"/>
              <a:gd name="T7" fmla="*/ 0 h 6"/>
              <a:gd name="T8" fmla="*/ 3781028 w 6"/>
              <a:gd name="T9" fmla="*/ 0 h 6"/>
              <a:gd name="T10" fmla="*/ 3781028 w 6"/>
              <a:gd name="T11" fmla="*/ 0 h 6"/>
              <a:gd name="T12" fmla="*/ 3781028 w 6"/>
              <a:gd name="T13" fmla="*/ 0 h 6"/>
              <a:gd name="T14" fmla="*/ 3781028 w 6"/>
              <a:gd name="T15" fmla="*/ 0 h 6"/>
              <a:gd name="T16" fmla="*/ 3781028 w 6"/>
              <a:gd name="T17" fmla="*/ 0 h 6"/>
              <a:gd name="T18" fmla="*/ 3781028 w 6"/>
              <a:gd name="T19" fmla="*/ 1680104 h 6"/>
              <a:gd name="T20" fmla="*/ 3781028 w 6"/>
              <a:gd name="T21" fmla="*/ 1680104 h 6"/>
              <a:gd name="T22" fmla="*/ 0 w 6"/>
              <a:gd name="T23" fmla="*/ 1680104 h 6"/>
              <a:gd name="T24" fmla="*/ 0 w 6"/>
              <a:gd name="T25" fmla="*/ 1680104 h 6"/>
              <a:gd name="T26" fmla="*/ 0 w 6"/>
              <a:gd name="T27" fmla="*/ 1680104 h 6"/>
              <a:gd name="T28" fmla="*/ 0 w 6"/>
              <a:gd name="T29" fmla="*/ 1680104 h 6"/>
              <a:gd name="T30" fmla="*/ 0 w 6"/>
              <a:gd name="T31" fmla="*/ 1680104 h 6"/>
              <a:gd name="T32" fmla="*/ 0 w 6"/>
              <a:gd name="T33" fmla="*/ 1680104 h 6"/>
              <a:gd name="T34" fmla="*/ 3781028 w 6"/>
              <a:gd name="T35" fmla="*/ 1680104 h 6"/>
              <a:gd name="T36" fmla="*/ 3781028 w 6"/>
              <a:gd name="T37" fmla="*/ 1680104 h 6"/>
              <a:gd name="T38" fmla="*/ 3781028 w 6"/>
              <a:gd name="T39" fmla="*/ 1680104 h 6"/>
              <a:gd name="T40" fmla="*/ 3781028 w 6"/>
              <a:gd name="T41" fmla="*/ 1680104 h 6"/>
              <a:gd name="T42" fmla="*/ 3781028 w 6"/>
              <a:gd name="T43" fmla="*/ 1680104 h 6"/>
              <a:gd name="T44" fmla="*/ 3781028 w 6"/>
              <a:gd name="T45" fmla="*/ 1680104 h 6"/>
              <a:gd name="T46" fmla="*/ 3781028 w 6"/>
              <a:gd name="T47" fmla="*/ 1680104 h 6"/>
              <a:gd name="T48" fmla="*/ 3781028 w 6"/>
              <a:gd name="T49" fmla="*/ 1680104 h 6"/>
              <a:gd name="T50" fmla="*/ 3781028 w 6"/>
              <a:gd name="T51" fmla="*/ 1680104 h 6"/>
              <a:gd name="T52" fmla="*/ 3781028 w 6"/>
              <a:gd name="T53" fmla="*/ 0 h 6"/>
              <a:gd name="T54" fmla="*/ 3781028 w 6"/>
              <a:gd name="T55" fmla="*/ 0 h 6"/>
              <a:gd name="T56" fmla="*/ 3781028 w 6"/>
              <a:gd name="T57" fmla="*/ 0 h 6"/>
              <a:gd name="T58" fmla="*/ 3781028 w 6"/>
              <a:gd name="T59" fmla="*/ 0 h 6"/>
              <a:gd name="T60" fmla="*/ 3781028 w 6"/>
              <a:gd name="T61" fmla="*/ 0 h 6"/>
              <a:gd name="T62" fmla="*/ 3781028 w 6"/>
              <a:gd name="T63" fmla="*/ 0 h 6"/>
              <a:gd name="T64" fmla="*/ 3781028 w 6"/>
              <a:gd name="T65" fmla="*/ 0 h 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" name="Freeform 867"/>
          <p:cNvSpPr>
            <a:spLocks/>
          </p:cNvSpPr>
          <p:nvPr/>
        </p:nvSpPr>
        <p:spPr bwMode="auto">
          <a:xfrm>
            <a:off x="3313351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Freeform 868"/>
          <p:cNvSpPr>
            <a:spLocks/>
          </p:cNvSpPr>
          <p:nvPr/>
        </p:nvSpPr>
        <p:spPr bwMode="auto">
          <a:xfrm>
            <a:off x="3300652" y="5491661"/>
            <a:ext cx="2116" cy="0"/>
          </a:xfrm>
          <a:custGeom>
            <a:avLst/>
            <a:gdLst>
              <a:gd name="T0" fmla="*/ 0 w 1587"/>
              <a:gd name="T1" fmla="*/ 0 w 1587"/>
              <a:gd name="T2" fmla="*/ 0 w 1587"/>
              <a:gd name="T3" fmla="*/ 0 w 1587"/>
              <a:gd name="T4" fmla="*/ 0 w 1587"/>
              <a:gd name="T5" fmla="*/ 0 w 1587"/>
              <a:gd name="T6" fmla="*/ 0 w 1587"/>
              <a:gd name="T7" fmla="*/ 0 w 1587"/>
              <a:gd name="T8" fmla="*/ 0 w 1587"/>
              <a:gd name="T9" fmla="*/ 0 w 1587"/>
              <a:gd name="T10" fmla="*/ 0 w 1587"/>
              <a:gd name="T11" fmla="*/ 0 w 1587"/>
              <a:gd name="T12" fmla="*/ 0 w 1587"/>
              <a:gd name="T13" fmla="*/ 0 w 1587"/>
              <a:gd name="T14" fmla="*/ 0 w 1587"/>
              <a:gd name="T15" fmla="*/ 0 w 1587"/>
              <a:gd name="T16" fmla="*/ 0 w 1587"/>
              <a:gd name="T17" fmla="*/ 0 w 1587"/>
              <a:gd name="T18" fmla="*/ 0 w 1587"/>
              <a:gd name="T19" fmla="*/ 0 w 1587"/>
              <a:gd name="T20" fmla="*/ 0 w 1587"/>
              <a:gd name="T21" fmla="*/ 0 w 1587"/>
              <a:gd name="T22" fmla="*/ 0 w 1587"/>
              <a:gd name="T23" fmla="*/ 0 w 1587"/>
              <a:gd name="T24" fmla="*/ 0 w 1587"/>
              <a:gd name="T25" fmla="*/ 0 w 1587"/>
              <a:gd name="T26" fmla="*/ 0 w 1587"/>
              <a:gd name="T27" fmla="*/ 0 w 1587"/>
              <a:gd name="T28" fmla="*/ 0 w 1587"/>
              <a:gd name="T29" fmla="*/ 0 w 1587"/>
              <a:gd name="T30" fmla="*/ 0 w 1587"/>
              <a:gd name="T31" fmla="*/ 0 w 1587"/>
              <a:gd name="T32" fmla="*/ 0 w 1587"/>
              <a:gd name="T33" fmla="*/ 0 w 15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T0" y="0"/>
              </a:cxn>
              <a:cxn ang="T35">
                <a:pos x="T1" y="0"/>
              </a:cxn>
              <a:cxn ang="T36">
                <a:pos x="T2" y="0"/>
              </a:cxn>
              <a:cxn ang="T37">
                <a:pos x="T3" y="0"/>
              </a:cxn>
              <a:cxn ang="T38">
                <a:pos x="T4" y="0"/>
              </a:cxn>
              <a:cxn ang="T39">
                <a:pos x="T5" y="0"/>
              </a:cxn>
              <a:cxn ang="T40">
                <a:pos x="T6" y="0"/>
              </a:cxn>
              <a:cxn ang="T41">
                <a:pos x="T7" y="0"/>
              </a:cxn>
              <a:cxn ang="T42">
                <a:pos x="T8" y="0"/>
              </a:cxn>
              <a:cxn ang="T43">
                <a:pos x="T9" y="0"/>
              </a:cxn>
              <a:cxn ang="T44">
                <a:pos x="T10" y="0"/>
              </a:cxn>
              <a:cxn ang="T45">
                <a:pos x="T11" y="0"/>
              </a:cxn>
              <a:cxn ang="T46">
                <a:pos x="T12" y="0"/>
              </a:cxn>
              <a:cxn ang="T47">
                <a:pos x="T13" y="0"/>
              </a:cxn>
              <a:cxn ang="T48">
                <a:pos x="T14" y="0"/>
              </a:cxn>
              <a:cxn ang="T49">
                <a:pos x="T15" y="0"/>
              </a:cxn>
              <a:cxn ang="T50">
                <a:pos x="T16" y="0"/>
              </a:cxn>
              <a:cxn ang="T51">
                <a:pos x="T17" y="0"/>
              </a:cxn>
              <a:cxn ang="T52">
                <a:pos x="T18" y="0"/>
              </a:cxn>
              <a:cxn ang="T53">
                <a:pos x="T19" y="0"/>
              </a:cxn>
              <a:cxn ang="T54">
                <a:pos x="T20" y="0"/>
              </a:cxn>
              <a:cxn ang="T55">
                <a:pos x="T21" y="0"/>
              </a:cxn>
              <a:cxn ang="T56">
                <a:pos x="T22" y="0"/>
              </a:cxn>
              <a:cxn ang="T57">
                <a:pos x="T23" y="0"/>
              </a:cxn>
              <a:cxn ang="T58">
                <a:pos x="T24" y="0"/>
              </a:cxn>
              <a:cxn ang="T59">
                <a:pos x="T25" y="0"/>
              </a:cxn>
              <a:cxn ang="T60">
                <a:pos x="T26" y="0"/>
              </a:cxn>
              <a:cxn ang="T61">
                <a:pos x="T27" y="0"/>
              </a:cxn>
              <a:cxn ang="T62">
                <a:pos x="T28" y="0"/>
              </a:cxn>
              <a:cxn ang="T63">
                <a:pos x="T29" y="0"/>
              </a:cxn>
              <a:cxn ang="T64">
                <a:pos x="T30" y="0"/>
              </a:cxn>
              <a:cxn ang="T65">
                <a:pos x="T31" y="0"/>
              </a:cxn>
              <a:cxn ang="T66">
                <a:pos x="T32" y="0"/>
              </a:cxn>
              <a:cxn ang="T67">
                <a:pos x="T33" y="0"/>
              </a:cxn>
            </a:cxnLst>
            <a:rect l="0" t="0" r="r" b="b"/>
            <a:pathLst>
              <a:path w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Freeform 869"/>
          <p:cNvSpPr>
            <a:spLocks/>
          </p:cNvSpPr>
          <p:nvPr/>
        </p:nvSpPr>
        <p:spPr bwMode="auto">
          <a:xfrm>
            <a:off x="3300651" y="5483725"/>
            <a:ext cx="6349" cy="7937"/>
          </a:xfrm>
          <a:custGeom>
            <a:avLst/>
            <a:gdLst>
              <a:gd name="T0" fmla="*/ 3779441 w 6"/>
              <a:gd name="T1" fmla="*/ 0 h 12"/>
              <a:gd name="T2" fmla="*/ 3779441 w 6"/>
              <a:gd name="T3" fmla="*/ 2625163 h 12"/>
              <a:gd name="T4" fmla="*/ 3779441 w 6"/>
              <a:gd name="T5" fmla="*/ 2625163 h 12"/>
              <a:gd name="T6" fmla="*/ 3779441 w 6"/>
              <a:gd name="T7" fmla="*/ 2625163 h 12"/>
              <a:gd name="T8" fmla="*/ 3779441 w 6"/>
              <a:gd name="T9" fmla="*/ 2625163 h 12"/>
              <a:gd name="T10" fmla="*/ 3779441 w 6"/>
              <a:gd name="T11" fmla="*/ 2625163 h 12"/>
              <a:gd name="T12" fmla="*/ 3779441 w 6"/>
              <a:gd name="T13" fmla="*/ 2625163 h 12"/>
              <a:gd name="T14" fmla="*/ 0 w 6"/>
              <a:gd name="T15" fmla="*/ 2625163 h 12"/>
              <a:gd name="T16" fmla="*/ 0 w 6"/>
              <a:gd name="T17" fmla="*/ 2625163 h 12"/>
              <a:gd name="T18" fmla="*/ 0 w 6"/>
              <a:gd name="T19" fmla="*/ 2625163 h 12"/>
              <a:gd name="T20" fmla="*/ 0 w 6"/>
              <a:gd name="T21" fmla="*/ 2625163 h 12"/>
              <a:gd name="T22" fmla="*/ 0 w 6"/>
              <a:gd name="T23" fmla="*/ 2625163 h 12"/>
              <a:gd name="T24" fmla="*/ 0 w 6"/>
              <a:gd name="T25" fmla="*/ 2625163 h 12"/>
              <a:gd name="T26" fmla="*/ 0 w 6"/>
              <a:gd name="T27" fmla="*/ 2625163 h 12"/>
              <a:gd name="T28" fmla="*/ 0 w 6"/>
              <a:gd name="T29" fmla="*/ 2625163 h 12"/>
              <a:gd name="T30" fmla="*/ 0 w 6"/>
              <a:gd name="T31" fmla="*/ 5249664 h 12"/>
              <a:gd name="T32" fmla="*/ 0 w 6"/>
              <a:gd name="T33" fmla="*/ 5249664 h 12"/>
              <a:gd name="T34" fmla="*/ 0 w 6"/>
              <a:gd name="T35" fmla="*/ 5249664 h 12"/>
              <a:gd name="T36" fmla="*/ 0 w 6"/>
              <a:gd name="T37" fmla="*/ 5249664 h 12"/>
              <a:gd name="T38" fmla="*/ 0 w 6"/>
              <a:gd name="T39" fmla="*/ 5249664 h 12"/>
              <a:gd name="T40" fmla="*/ 0 w 6"/>
              <a:gd name="T41" fmla="*/ 5249664 h 12"/>
              <a:gd name="T42" fmla="*/ 0 w 6"/>
              <a:gd name="T43" fmla="*/ 2625163 h 12"/>
              <a:gd name="T44" fmla="*/ 0 w 6"/>
              <a:gd name="T45" fmla="*/ 2625163 h 12"/>
              <a:gd name="T46" fmla="*/ 0 w 6"/>
              <a:gd name="T47" fmla="*/ 2625163 h 12"/>
              <a:gd name="T48" fmla="*/ 0 w 6"/>
              <a:gd name="T49" fmla="*/ 2625163 h 12"/>
              <a:gd name="T50" fmla="*/ 3779441 w 6"/>
              <a:gd name="T51" fmla="*/ 2625163 h 12"/>
              <a:gd name="T52" fmla="*/ 3779441 w 6"/>
              <a:gd name="T53" fmla="*/ 2625163 h 12"/>
              <a:gd name="T54" fmla="*/ 3779441 w 6"/>
              <a:gd name="T55" fmla="*/ 2625163 h 12"/>
              <a:gd name="T56" fmla="*/ 3779441 w 6"/>
              <a:gd name="T57" fmla="*/ 2625163 h 12"/>
              <a:gd name="T58" fmla="*/ 3779441 w 6"/>
              <a:gd name="T59" fmla="*/ 2625163 h 12"/>
              <a:gd name="T60" fmla="*/ 3779441 w 6"/>
              <a:gd name="T61" fmla="*/ 2625163 h 12"/>
              <a:gd name="T62" fmla="*/ 3779441 w 6"/>
              <a:gd name="T63" fmla="*/ 2625163 h 12"/>
              <a:gd name="T64" fmla="*/ 3779441 w 6"/>
              <a:gd name="T65" fmla="*/ 2625163 h 12"/>
              <a:gd name="T66" fmla="*/ 3779441 w 6"/>
              <a:gd name="T67" fmla="*/ 2625163 h 12"/>
              <a:gd name="T68" fmla="*/ 3779441 w 6"/>
              <a:gd name="T69" fmla="*/ 2625163 h 12"/>
              <a:gd name="T70" fmla="*/ 3779441 w 6"/>
              <a:gd name="T71" fmla="*/ 2625163 h 12"/>
              <a:gd name="T72" fmla="*/ 3779441 w 6"/>
              <a:gd name="T73" fmla="*/ 2625163 h 12"/>
              <a:gd name="T74" fmla="*/ 3779441 w 6"/>
              <a:gd name="T75" fmla="*/ 2625163 h 12"/>
              <a:gd name="T76" fmla="*/ 3779441 w 6"/>
              <a:gd name="T77" fmla="*/ 2625163 h 12"/>
              <a:gd name="T78" fmla="*/ 3779441 w 6"/>
              <a:gd name="T79" fmla="*/ 2625163 h 12"/>
              <a:gd name="T80" fmla="*/ 3779441 w 6"/>
              <a:gd name="T81" fmla="*/ 2625163 h 12"/>
              <a:gd name="T82" fmla="*/ 3779441 w 6"/>
              <a:gd name="T83" fmla="*/ 2625163 h 12"/>
              <a:gd name="T84" fmla="*/ 3779441 w 6"/>
              <a:gd name="T85" fmla="*/ 2625163 h 12"/>
              <a:gd name="T86" fmla="*/ 3779441 w 6"/>
              <a:gd name="T87" fmla="*/ 0 h 12"/>
              <a:gd name="T88" fmla="*/ 3779441 w 6"/>
              <a:gd name="T89" fmla="*/ 0 h 12"/>
              <a:gd name="T90" fmla="*/ 3779441 w 6"/>
              <a:gd name="T91" fmla="*/ 0 h 12"/>
              <a:gd name="T92" fmla="*/ 3779441 w 6"/>
              <a:gd name="T93" fmla="*/ 0 h 12"/>
              <a:gd name="T94" fmla="*/ 3779441 w 6"/>
              <a:gd name="T95" fmla="*/ 0 h 12"/>
              <a:gd name="T96" fmla="*/ 3779441 w 6"/>
              <a:gd name="T97" fmla="*/ 0 h 12"/>
              <a:gd name="T98" fmla="*/ 3779441 w 6"/>
              <a:gd name="T99" fmla="*/ 0 h 12"/>
              <a:gd name="T100" fmla="*/ 3779441 w 6"/>
              <a:gd name="T101" fmla="*/ 2625163 h 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" h="12">
                <a:moveTo>
                  <a:pt x="6" y="6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Freeform 871"/>
          <p:cNvSpPr>
            <a:spLocks/>
          </p:cNvSpPr>
          <p:nvPr/>
        </p:nvSpPr>
        <p:spPr bwMode="auto">
          <a:xfrm>
            <a:off x="3313351" y="5478962"/>
            <a:ext cx="0" cy="4763"/>
          </a:xfrm>
          <a:custGeom>
            <a:avLst/>
            <a:gdLst>
              <a:gd name="T0" fmla="*/ 3781028 h 6"/>
              <a:gd name="T1" fmla="*/ 3781028 h 6"/>
              <a:gd name="T2" fmla="*/ 3781028 h 6"/>
              <a:gd name="T3" fmla="*/ 3781028 h 6"/>
              <a:gd name="T4" fmla="*/ 3781028 h 6"/>
              <a:gd name="T5" fmla="*/ 3781028 h 6"/>
              <a:gd name="T6" fmla="*/ 3781028 h 6"/>
              <a:gd name="T7" fmla="*/ 3781028 h 6"/>
              <a:gd name="T8" fmla="*/ 3781028 h 6"/>
              <a:gd name="T9" fmla="*/ 3781028 h 6"/>
              <a:gd name="T10" fmla="*/ 3781028 h 6"/>
              <a:gd name="T11" fmla="*/ 3781028 h 6"/>
              <a:gd name="T12" fmla="*/ 3781028 h 6"/>
              <a:gd name="T13" fmla="*/ 3781028 h 6"/>
              <a:gd name="T14" fmla="*/ 3781028 h 6"/>
              <a:gd name="T15" fmla="*/ 3781028 h 6"/>
              <a:gd name="T16" fmla="*/ 3781028 h 6"/>
              <a:gd name="T17" fmla="*/ 3781028 h 6"/>
              <a:gd name="T18" fmla="*/ 3781028 h 6"/>
              <a:gd name="T19" fmla="*/ 3781028 h 6"/>
              <a:gd name="T20" fmla="*/ 3781028 h 6"/>
              <a:gd name="T21" fmla="*/ 0 h 6"/>
              <a:gd name="T22" fmla="*/ 0 h 6"/>
              <a:gd name="T23" fmla="*/ 0 h 6"/>
              <a:gd name="T24" fmla="*/ 0 h 6"/>
              <a:gd name="T25" fmla="*/ 0 h 6"/>
              <a:gd name="T26" fmla="*/ 0 h 6"/>
              <a:gd name="T27" fmla="*/ 0 h 6"/>
              <a:gd name="T28" fmla="*/ 0 h 6"/>
              <a:gd name="T29" fmla="*/ 0 h 6"/>
              <a:gd name="T30" fmla="*/ 3781028 h 6"/>
              <a:gd name="T31" fmla="*/ 3781028 h 6"/>
              <a:gd name="T32" fmla="*/ 3781028 h 6"/>
              <a:gd name="T33" fmla="*/ 3781028 h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0" y="T0"/>
              </a:cxn>
              <a:cxn ang="T35">
                <a:pos x="0" y="T1"/>
              </a:cxn>
              <a:cxn ang="T36">
                <a:pos x="0" y="T2"/>
              </a:cxn>
              <a:cxn ang="T37">
                <a:pos x="0" y="T3"/>
              </a:cxn>
              <a:cxn ang="T38">
                <a:pos x="0" y="T4"/>
              </a:cxn>
              <a:cxn ang="T39">
                <a:pos x="0" y="T5"/>
              </a:cxn>
              <a:cxn ang="T40">
                <a:pos x="0" y="T6"/>
              </a:cxn>
              <a:cxn ang="T41">
                <a:pos x="0" y="T7"/>
              </a:cxn>
              <a:cxn ang="T42">
                <a:pos x="0" y="T8"/>
              </a:cxn>
              <a:cxn ang="T43">
                <a:pos x="0" y="T9"/>
              </a:cxn>
              <a:cxn ang="T44">
                <a:pos x="0" y="T10"/>
              </a:cxn>
              <a:cxn ang="T45">
                <a:pos x="0" y="T11"/>
              </a:cxn>
              <a:cxn ang="T46">
                <a:pos x="0" y="T12"/>
              </a:cxn>
              <a:cxn ang="T47">
                <a:pos x="0" y="T13"/>
              </a:cxn>
              <a:cxn ang="T48">
                <a:pos x="0" y="T14"/>
              </a:cxn>
              <a:cxn ang="T49">
                <a:pos x="0" y="T15"/>
              </a:cxn>
              <a:cxn ang="T50">
                <a:pos x="0" y="T16"/>
              </a:cxn>
              <a:cxn ang="T51">
                <a:pos x="0" y="T17"/>
              </a:cxn>
              <a:cxn ang="T52">
                <a:pos x="0" y="T18"/>
              </a:cxn>
              <a:cxn ang="T53">
                <a:pos x="0" y="T19"/>
              </a:cxn>
              <a:cxn ang="T54">
                <a:pos x="0" y="T20"/>
              </a:cxn>
              <a:cxn ang="T55">
                <a:pos x="0" y="T21"/>
              </a:cxn>
              <a:cxn ang="T56">
                <a:pos x="0" y="T22"/>
              </a:cxn>
              <a:cxn ang="T57">
                <a:pos x="0" y="T23"/>
              </a:cxn>
              <a:cxn ang="T58">
                <a:pos x="0" y="T24"/>
              </a:cxn>
              <a:cxn ang="T59">
                <a:pos x="0" y="T25"/>
              </a:cxn>
              <a:cxn ang="T60">
                <a:pos x="0" y="T26"/>
              </a:cxn>
              <a:cxn ang="T61">
                <a:pos x="0" y="T27"/>
              </a:cxn>
              <a:cxn ang="T62">
                <a:pos x="0" y="T28"/>
              </a:cxn>
              <a:cxn ang="T63">
                <a:pos x="0" y="T29"/>
              </a:cxn>
              <a:cxn ang="T64">
                <a:pos x="0" y="T30"/>
              </a:cxn>
              <a:cxn ang="T65">
                <a:pos x="0" y="T31"/>
              </a:cxn>
              <a:cxn ang="T66">
                <a:pos x="0" y="T32"/>
              </a:cxn>
              <a:cxn ang="T67">
                <a:pos x="0" y="T33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Freeform 872"/>
          <p:cNvSpPr>
            <a:spLocks/>
          </p:cNvSpPr>
          <p:nvPr/>
        </p:nvSpPr>
        <p:spPr bwMode="auto">
          <a:xfrm>
            <a:off x="3294301" y="5486899"/>
            <a:ext cx="6351" cy="0"/>
          </a:xfrm>
          <a:custGeom>
            <a:avLst/>
            <a:gdLst>
              <a:gd name="T0" fmla="*/ 0 w 6"/>
              <a:gd name="T1" fmla="*/ 0 w 6"/>
              <a:gd name="T2" fmla="*/ 0 w 6"/>
              <a:gd name="T3" fmla="*/ 0 w 6"/>
              <a:gd name="T4" fmla="*/ 0 w 6"/>
              <a:gd name="T5" fmla="*/ 0 w 6"/>
              <a:gd name="T6" fmla="*/ 0 w 6"/>
              <a:gd name="T7" fmla="*/ 0 w 6"/>
              <a:gd name="T8" fmla="*/ 0 w 6"/>
              <a:gd name="T9" fmla="*/ 0 w 6"/>
              <a:gd name="T10" fmla="*/ 0 w 6"/>
              <a:gd name="T11" fmla="*/ 0 w 6"/>
              <a:gd name="T12" fmla="*/ 0 w 6"/>
              <a:gd name="T13" fmla="*/ 0 w 6"/>
              <a:gd name="T14" fmla="*/ 3781028 w 6"/>
              <a:gd name="T15" fmla="*/ 3781028 w 6"/>
              <a:gd name="T16" fmla="*/ 3781028 w 6"/>
              <a:gd name="T17" fmla="*/ 3781028 w 6"/>
              <a:gd name="T18" fmla="*/ 3781028 w 6"/>
              <a:gd name="T19" fmla="*/ 3781028 w 6"/>
              <a:gd name="T20" fmla="*/ 3781028 w 6"/>
              <a:gd name="T21" fmla="*/ 3781028 w 6"/>
              <a:gd name="T22" fmla="*/ 3781028 w 6"/>
              <a:gd name="T23" fmla="*/ 3781028 w 6"/>
              <a:gd name="T24" fmla="*/ 3781028 w 6"/>
              <a:gd name="T25" fmla="*/ 3781028 w 6"/>
              <a:gd name="T26" fmla="*/ 3781028 w 6"/>
              <a:gd name="T27" fmla="*/ 3781028 w 6"/>
              <a:gd name="T28" fmla="*/ 3781028 w 6"/>
              <a:gd name="T29" fmla="*/ 3781028 w 6"/>
              <a:gd name="T30" fmla="*/ 3781028 w 6"/>
              <a:gd name="T31" fmla="*/ 3781028 w 6"/>
              <a:gd name="T32" fmla="*/ 3781028 w 6"/>
              <a:gd name="T33" fmla="*/ 0 w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T0" y="0"/>
              </a:cxn>
              <a:cxn ang="T35">
                <a:pos x="T1" y="0"/>
              </a:cxn>
              <a:cxn ang="T36">
                <a:pos x="T2" y="0"/>
              </a:cxn>
              <a:cxn ang="T37">
                <a:pos x="T3" y="0"/>
              </a:cxn>
              <a:cxn ang="T38">
                <a:pos x="T4" y="0"/>
              </a:cxn>
              <a:cxn ang="T39">
                <a:pos x="T5" y="0"/>
              </a:cxn>
              <a:cxn ang="T40">
                <a:pos x="T6" y="0"/>
              </a:cxn>
              <a:cxn ang="T41">
                <a:pos x="T7" y="0"/>
              </a:cxn>
              <a:cxn ang="T42">
                <a:pos x="T8" y="0"/>
              </a:cxn>
              <a:cxn ang="T43">
                <a:pos x="T9" y="0"/>
              </a:cxn>
              <a:cxn ang="T44">
                <a:pos x="T10" y="0"/>
              </a:cxn>
              <a:cxn ang="T45">
                <a:pos x="T11" y="0"/>
              </a:cxn>
              <a:cxn ang="T46">
                <a:pos x="T12" y="0"/>
              </a:cxn>
              <a:cxn ang="T47">
                <a:pos x="T13" y="0"/>
              </a:cxn>
              <a:cxn ang="T48">
                <a:pos x="T14" y="0"/>
              </a:cxn>
              <a:cxn ang="T49">
                <a:pos x="T15" y="0"/>
              </a:cxn>
              <a:cxn ang="T50">
                <a:pos x="T16" y="0"/>
              </a:cxn>
              <a:cxn ang="T51">
                <a:pos x="T17" y="0"/>
              </a:cxn>
              <a:cxn ang="T52">
                <a:pos x="T18" y="0"/>
              </a:cxn>
              <a:cxn ang="T53">
                <a:pos x="T19" y="0"/>
              </a:cxn>
              <a:cxn ang="T54">
                <a:pos x="T20" y="0"/>
              </a:cxn>
              <a:cxn ang="T55">
                <a:pos x="T21" y="0"/>
              </a:cxn>
              <a:cxn ang="T56">
                <a:pos x="T22" y="0"/>
              </a:cxn>
              <a:cxn ang="T57">
                <a:pos x="T23" y="0"/>
              </a:cxn>
              <a:cxn ang="T58">
                <a:pos x="T24" y="0"/>
              </a:cxn>
              <a:cxn ang="T59">
                <a:pos x="T25" y="0"/>
              </a:cxn>
              <a:cxn ang="T60">
                <a:pos x="T26" y="0"/>
              </a:cxn>
              <a:cxn ang="T61">
                <a:pos x="T27" y="0"/>
              </a:cxn>
              <a:cxn ang="T62">
                <a:pos x="T28" y="0"/>
              </a:cxn>
              <a:cxn ang="T63">
                <a:pos x="T29" y="0"/>
              </a:cxn>
              <a:cxn ang="T64">
                <a:pos x="T30" y="0"/>
              </a:cxn>
              <a:cxn ang="T65">
                <a:pos x="T31" y="0"/>
              </a:cxn>
              <a:cxn ang="T66">
                <a:pos x="T32" y="0"/>
              </a:cxn>
              <a:cxn ang="T67">
                <a:pos x="T33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Freeform 874"/>
          <p:cNvSpPr>
            <a:spLocks/>
          </p:cNvSpPr>
          <p:nvPr/>
        </p:nvSpPr>
        <p:spPr bwMode="auto">
          <a:xfrm>
            <a:off x="3307001" y="5478962"/>
            <a:ext cx="6351" cy="4763"/>
          </a:xfrm>
          <a:custGeom>
            <a:avLst/>
            <a:gdLst>
              <a:gd name="T0" fmla="*/ 3781028 w 6"/>
              <a:gd name="T1" fmla="*/ 0 h 6"/>
              <a:gd name="T2" fmla="*/ 3781028 w 6"/>
              <a:gd name="T3" fmla="*/ 0 h 6"/>
              <a:gd name="T4" fmla="*/ 3781028 w 6"/>
              <a:gd name="T5" fmla="*/ 0 h 6"/>
              <a:gd name="T6" fmla="*/ 0 w 6"/>
              <a:gd name="T7" fmla="*/ 0 h 6"/>
              <a:gd name="T8" fmla="*/ 0 w 6"/>
              <a:gd name="T9" fmla="*/ 0 h 6"/>
              <a:gd name="T10" fmla="*/ 0 w 6"/>
              <a:gd name="T11" fmla="*/ 0 h 6"/>
              <a:gd name="T12" fmla="*/ 0 w 6"/>
              <a:gd name="T13" fmla="*/ 0 h 6"/>
              <a:gd name="T14" fmla="*/ 0 w 6"/>
              <a:gd name="T15" fmla="*/ 0 h 6"/>
              <a:gd name="T16" fmla="*/ 0 w 6"/>
              <a:gd name="T17" fmla="*/ 0 h 6"/>
              <a:gd name="T18" fmla="*/ 0 w 6"/>
              <a:gd name="T19" fmla="*/ 3781028 h 6"/>
              <a:gd name="T20" fmla="*/ 0 w 6"/>
              <a:gd name="T21" fmla="*/ 3781028 h 6"/>
              <a:gd name="T22" fmla="*/ 0 w 6"/>
              <a:gd name="T23" fmla="*/ 3781028 h 6"/>
              <a:gd name="T24" fmla="*/ 0 w 6"/>
              <a:gd name="T25" fmla="*/ 3781028 h 6"/>
              <a:gd name="T26" fmla="*/ 0 w 6"/>
              <a:gd name="T27" fmla="*/ 3781028 h 6"/>
              <a:gd name="T28" fmla="*/ 0 w 6"/>
              <a:gd name="T29" fmla="*/ 3781028 h 6"/>
              <a:gd name="T30" fmla="*/ 0 w 6"/>
              <a:gd name="T31" fmla="*/ 3781028 h 6"/>
              <a:gd name="T32" fmla="*/ 0 w 6"/>
              <a:gd name="T33" fmla="*/ 3781028 h 6"/>
              <a:gd name="T34" fmla="*/ 0 w 6"/>
              <a:gd name="T35" fmla="*/ 3781028 h 6"/>
              <a:gd name="T36" fmla="*/ 0 w 6"/>
              <a:gd name="T37" fmla="*/ 3781028 h 6"/>
              <a:gd name="T38" fmla="*/ 0 w 6"/>
              <a:gd name="T39" fmla="*/ 3781028 h 6"/>
              <a:gd name="T40" fmla="*/ 0 w 6"/>
              <a:gd name="T41" fmla="*/ 3781028 h 6"/>
              <a:gd name="T42" fmla="*/ 0 w 6"/>
              <a:gd name="T43" fmla="*/ 3781028 h 6"/>
              <a:gd name="T44" fmla="*/ 0 w 6"/>
              <a:gd name="T45" fmla="*/ 3781028 h 6"/>
              <a:gd name="T46" fmla="*/ 0 w 6"/>
              <a:gd name="T47" fmla="*/ 3781028 h 6"/>
              <a:gd name="T48" fmla="*/ 0 w 6"/>
              <a:gd name="T49" fmla="*/ 3781028 h 6"/>
              <a:gd name="T50" fmla="*/ 0 w 6"/>
              <a:gd name="T51" fmla="*/ 3781028 h 6"/>
              <a:gd name="T52" fmla="*/ 0 w 6"/>
              <a:gd name="T53" fmla="*/ 3781028 h 6"/>
              <a:gd name="T54" fmla="*/ 3781028 w 6"/>
              <a:gd name="T55" fmla="*/ 0 h 6"/>
              <a:gd name="T56" fmla="*/ 3781028 w 6"/>
              <a:gd name="T57" fmla="*/ 0 h 6"/>
              <a:gd name="T58" fmla="*/ 3781028 w 6"/>
              <a:gd name="T59" fmla="*/ 0 h 6"/>
              <a:gd name="T60" fmla="*/ 3781028 w 6"/>
              <a:gd name="T61" fmla="*/ 0 h 6"/>
              <a:gd name="T62" fmla="*/ 3781028 w 6"/>
              <a:gd name="T63" fmla="*/ 0 h 6"/>
              <a:gd name="T64" fmla="*/ 3781028 w 6"/>
              <a:gd name="T65" fmla="*/ 0 h 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Freeform 875"/>
          <p:cNvSpPr>
            <a:spLocks/>
          </p:cNvSpPr>
          <p:nvPr/>
        </p:nvSpPr>
        <p:spPr bwMode="auto">
          <a:xfrm>
            <a:off x="3313351" y="5478961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Freeform 876"/>
          <p:cNvSpPr>
            <a:spLocks/>
          </p:cNvSpPr>
          <p:nvPr/>
        </p:nvSpPr>
        <p:spPr bwMode="auto">
          <a:xfrm>
            <a:off x="3427651" y="5491661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Freeform 877"/>
          <p:cNvSpPr>
            <a:spLocks/>
          </p:cNvSpPr>
          <p:nvPr/>
        </p:nvSpPr>
        <p:spPr bwMode="auto">
          <a:xfrm>
            <a:off x="3417067" y="5483725"/>
            <a:ext cx="10584" cy="7937"/>
          </a:xfrm>
          <a:custGeom>
            <a:avLst/>
            <a:gdLst>
              <a:gd name="T0" fmla="*/ 0 w 12"/>
              <a:gd name="T1" fmla="*/ 0 h 12"/>
              <a:gd name="T2" fmla="*/ 0 w 12"/>
              <a:gd name="T3" fmla="*/ 0 h 12"/>
              <a:gd name="T4" fmla="*/ 5250987 w 12"/>
              <a:gd name="T5" fmla="*/ 5249664 h 12"/>
              <a:gd name="T6" fmla="*/ 5250987 w 12"/>
              <a:gd name="T7" fmla="*/ 5249664 h 12"/>
              <a:gd name="T8" fmla="*/ 0 w 12"/>
              <a:gd name="T9" fmla="*/ 0 h 12"/>
              <a:gd name="T10" fmla="*/ 0 w 12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0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Freeform 878"/>
          <p:cNvSpPr>
            <a:spLocks/>
          </p:cNvSpPr>
          <p:nvPr/>
        </p:nvSpPr>
        <p:spPr bwMode="auto">
          <a:xfrm>
            <a:off x="3417067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Freeform 879"/>
          <p:cNvSpPr>
            <a:spLocks/>
          </p:cNvSpPr>
          <p:nvPr/>
        </p:nvSpPr>
        <p:spPr bwMode="auto">
          <a:xfrm>
            <a:off x="3427651" y="5491661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" name="Freeform 880"/>
          <p:cNvSpPr>
            <a:spLocks/>
          </p:cNvSpPr>
          <p:nvPr/>
        </p:nvSpPr>
        <p:spPr bwMode="auto">
          <a:xfrm>
            <a:off x="3421301" y="5483725"/>
            <a:ext cx="6351" cy="7937"/>
          </a:xfrm>
          <a:custGeom>
            <a:avLst/>
            <a:gdLst>
              <a:gd name="T0" fmla="*/ 0 w 6"/>
              <a:gd name="T1" fmla="*/ 0 h 12"/>
              <a:gd name="T2" fmla="*/ 0 w 6"/>
              <a:gd name="T3" fmla="*/ 0 h 12"/>
              <a:gd name="T4" fmla="*/ 3781028 w 6"/>
              <a:gd name="T5" fmla="*/ 5249664 h 12"/>
              <a:gd name="T6" fmla="*/ 3781028 w 6"/>
              <a:gd name="T7" fmla="*/ 5249664 h 12"/>
              <a:gd name="T8" fmla="*/ 0 w 6"/>
              <a:gd name="T9" fmla="*/ 0 h 12"/>
              <a:gd name="T10" fmla="*/ 0 w 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12">
                <a:moveTo>
                  <a:pt x="0" y="0"/>
                </a:moveTo>
                <a:lnTo>
                  <a:pt x="0" y="0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" name="Freeform 881"/>
          <p:cNvSpPr>
            <a:spLocks/>
          </p:cNvSpPr>
          <p:nvPr/>
        </p:nvSpPr>
        <p:spPr bwMode="auto">
          <a:xfrm>
            <a:off x="3421300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Freeform 882"/>
          <p:cNvSpPr>
            <a:spLocks/>
          </p:cNvSpPr>
          <p:nvPr/>
        </p:nvSpPr>
        <p:spPr bwMode="auto">
          <a:xfrm>
            <a:off x="3427651" y="5486899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" name="Freeform 883"/>
          <p:cNvSpPr>
            <a:spLocks/>
          </p:cNvSpPr>
          <p:nvPr/>
        </p:nvSpPr>
        <p:spPr bwMode="auto">
          <a:xfrm>
            <a:off x="3421301" y="5483725"/>
            <a:ext cx="6351" cy="3175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3781028 w 6"/>
              <a:gd name="T5" fmla="*/ 1680104 h 6"/>
              <a:gd name="T6" fmla="*/ 3781028 w 6"/>
              <a:gd name="T7" fmla="*/ 1680104 h 6"/>
              <a:gd name="T8" fmla="*/ 0 w 6"/>
              <a:gd name="T9" fmla="*/ 0 h 6"/>
              <a:gd name="T10" fmla="*/ 0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Freeform 884"/>
          <p:cNvSpPr>
            <a:spLocks/>
          </p:cNvSpPr>
          <p:nvPr/>
        </p:nvSpPr>
        <p:spPr bwMode="auto">
          <a:xfrm>
            <a:off x="3421300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5" name="Group 44"/>
          <p:cNvGrpSpPr>
            <a:grpSpLocks/>
          </p:cNvGrpSpPr>
          <p:nvPr/>
        </p:nvGrpSpPr>
        <p:grpSpPr bwMode="auto">
          <a:xfrm rot="258484">
            <a:off x="3944118" y="4745536"/>
            <a:ext cx="1595967" cy="973138"/>
            <a:chOff x="2725" y="2626"/>
            <a:chExt cx="986" cy="705"/>
          </a:xfrm>
        </p:grpSpPr>
        <p:sp>
          <p:nvSpPr>
            <p:cNvPr id="67" name="Freeform 45"/>
            <p:cNvSpPr>
              <a:spLocks/>
            </p:cNvSpPr>
            <p:nvPr/>
          </p:nvSpPr>
          <p:spPr bwMode="auto">
            <a:xfrm rot="19058024" flipH="1">
              <a:off x="2725" y="2626"/>
              <a:ext cx="796" cy="705"/>
            </a:xfrm>
            <a:custGeom>
              <a:avLst/>
              <a:gdLst>
                <a:gd name="T0" fmla="*/ 60 w 608"/>
                <a:gd name="T1" fmla="*/ 1926 h 257"/>
                <a:gd name="T2" fmla="*/ 211 w 608"/>
                <a:gd name="T3" fmla="*/ 1657 h 257"/>
                <a:gd name="T4" fmla="*/ 151 w 608"/>
                <a:gd name="T5" fmla="*/ 1597 h 257"/>
                <a:gd name="T6" fmla="*/ 166 w 608"/>
                <a:gd name="T7" fmla="*/ 1391 h 257"/>
                <a:gd name="T8" fmla="*/ 211 w 608"/>
                <a:gd name="T9" fmla="*/ 1127 h 257"/>
                <a:gd name="T10" fmla="*/ 287 w 608"/>
                <a:gd name="T11" fmla="*/ 798 h 257"/>
                <a:gd name="T12" fmla="*/ 377 w 608"/>
                <a:gd name="T13" fmla="*/ 535 h 257"/>
                <a:gd name="T14" fmla="*/ 497 w 608"/>
                <a:gd name="T15" fmla="*/ 272 h 257"/>
                <a:gd name="T16" fmla="*/ 648 w 608"/>
                <a:gd name="T17" fmla="*/ 134 h 257"/>
                <a:gd name="T18" fmla="*/ 723 w 608"/>
                <a:gd name="T19" fmla="*/ 134 h 257"/>
                <a:gd name="T20" fmla="*/ 830 w 608"/>
                <a:gd name="T21" fmla="*/ 134 h 257"/>
                <a:gd name="T22" fmla="*/ 936 w 608"/>
                <a:gd name="T23" fmla="*/ 203 h 257"/>
                <a:gd name="T24" fmla="*/ 1041 w 608"/>
                <a:gd name="T25" fmla="*/ 332 h 257"/>
                <a:gd name="T26" fmla="*/ 936 w 608"/>
                <a:gd name="T27" fmla="*/ 203 h 257"/>
                <a:gd name="T28" fmla="*/ 830 w 608"/>
                <a:gd name="T29" fmla="*/ 69 h 257"/>
                <a:gd name="T30" fmla="*/ 738 w 608"/>
                <a:gd name="T31" fmla="*/ 0 h 257"/>
                <a:gd name="T32" fmla="*/ 648 w 608"/>
                <a:gd name="T33" fmla="*/ 0 h 257"/>
                <a:gd name="T34" fmla="*/ 497 w 608"/>
                <a:gd name="T35" fmla="*/ 69 h 257"/>
                <a:gd name="T36" fmla="*/ 346 w 608"/>
                <a:gd name="T37" fmla="*/ 272 h 257"/>
                <a:gd name="T38" fmla="*/ 242 w 608"/>
                <a:gd name="T39" fmla="*/ 601 h 257"/>
                <a:gd name="T40" fmla="*/ 151 w 608"/>
                <a:gd name="T41" fmla="*/ 864 h 257"/>
                <a:gd name="T42" fmla="*/ 90 w 608"/>
                <a:gd name="T43" fmla="*/ 1196 h 257"/>
                <a:gd name="T44" fmla="*/ 60 w 608"/>
                <a:gd name="T45" fmla="*/ 1459 h 257"/>
                <a:gd name="T46" fmla="*/ 0 w 608"/>
                <a:gd name="T47" fmla="*/ 1325 h 257"/>
                <a:gd name="T48" fmla="*/ 60 w 608"/>
                <a:gd name="T49" fmla="*/ 1926 h 2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8" h="257">
                  <a:moveTo>
                    <a:pt x="35" y="256"/>
                  </a:moveTo>
                  <a:lnTo>
                    <a:pt x="123" y="220"/>
                  </a:lnTo>
                  <a:lnTo>
                    <a:pt x="88" y="212"/>
                  </a:lnTo>
                  <a:lnTo>
                    <a:pt x="97" y="185"/>
                  </a:lnTo>
                  <a:lnTo>
                    <a:pt x="123" y="150"/>
                  </a:lnTo>
                  <a:lnTo>
                    <a:pt x="167" y="106"/>
                  </a:lnTo>
                  <a:lnTo>
                    <a:pt x="220" y="71"/>
                  </a:lnTo>
                  <a:lnTo>
                    <a:pt x="290" y="36"/>
                  </a:lnTo>
                  <a:lnTo>
                    <a:pt x="378" y="18"/>
                  </a:lnTo>
                  <a:lnTo>
                    <a:pt x="422" y="18"/>
                  </a:lnTo>
                  <a:lnTo>
                    <a:pt x="484" y="18"/>
                  </a:lnTo>
                  <a:lnTo>
                    <a:pt x="546" y="27"/>
                  </a:lnTo>
                  <a:lnTo>
                    <a:pt x="607" y="44"/>
                  </a:lnTo>
                  <a:lnTo>
                    <a:pt x="546" y="27"/>
                  </a:lnTo>
                  <a:lnTo>
                    <a:pt x="484" y="9"/>
                  </a:lnTo>
                  <a:lnTo>
                    <a:pt x="431" y="0"/>
                  </a:lnTo>
                  <a:lnTo>
                    <a:pt x="378" y="0"/>
                  </a:lnTo>
                  <a:lnTo>
                    <a:pt x="290" y="9"/>
                  </a:lnTo>
                  <a:lnTo>
                    <a:pt x="202" y="36"/>
                  </a:lnTo>
                  <a:lnTo>
                    <a:pt x="141" y="80"/>
                  </a:lnTo>
                  <a:lnTo>
                    <a:pt x="88" y="115"/>
                  </a:lnTo>
                  <a:lnTo>
                    <a:pt x="53" y="159"/>
                  </a:lnTo>
                  <a:lnTo>
                    <a:pt x="35" y="194"/>
                  </a:lnTo>
                  <a:lnTo>
                    <a:pt x="0" y="176"/>
                  </a:lnTo>
                  <a:lnTo>
                    <a:pt x="35" y="256"/>
                  </a:lnTo>
                </a:path>
              </a:pathLst>
            </a:custGeom>
            <a:solidFill>
              <a:srgbClr val="FF7C80"/>
            </a:solidFill>
            <a:ln w="12700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8" name="Text Box 46"/>
            <p:cNvSpPr txBox="1">
              <a:spLocks noChangeArrowheads="1"/>
            </p:cNvSpPr>
            <p:nvPr/>
          </p:nvSpPr>
          <p:spPr bwMode="auto">
            <a:xfrm rot="928280">
              <a:off x="2895" y="2731"/>
              <a:ext cx="81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00" dirty="0" smtClean="0">
                  <a:solidFill>
                    <a:srgbClr val="000000"/>
                  </a:solidFill>
                  <a:latin typeface="Arial" charset="0"/>
                </a:rPr>
                <a:t>SPILL OVER</a:t>
              </a:r>
            </a:p>
          </p:txBody>
        </p:sp>
      </p:grpSp>
      <p:sp>
        <p:nvSpPr>
          <p:cNvPr id="36" name="Freeform 16"/>
          <p:cNvSpPr>
            <a:spLocks/>
          </p:cNvSpPr>
          <p:nvPr/>
        </p:nvSpPr>
        <p:spPr bwMode="auto">
          <a:xfrm>
            <a:off x="3635085" y="5229725"/>
            <a:ext cx="5744633" cy="1158875"/>
          </a:xfrm>
          <a:custGeom>
            <a:avLst/>
            <a:gdLst>
              <a:gd name="T0" fmla="*/ 0 w 2472"/>
              <a:gd name="T1" fmla="*/ 1837065772 h 731"/>
              <a:gd name="T2" fmla="*/ 2147483647 w 2472"/>
              <a:gd name="T3" fmla="*/ 0 h 731"/>
              <a:gd name="T4" fmla="*/ 2147483647 w 2472"/>
              <a:gd name="T5" fmla="*/ 1837065772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FF0000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7" name="Group 23"/>
          <p:cNvGrpSpPr>
            <a:grpSpLocks/>
          </p:cNvGrpSpPr>
          <p:nvPr/>
        </p:nvGrpSpPr>
        <p:grpSpPr bwMode="auto">
          <a:xfrm>
            <a:off x="6234352" y="5729787"/>
            <a:ext cx="772583" cy="669925"/>
            <a:chOff x="4118" y="2024"/>
            <a:chExt cx="509" cy="540"/>
          </a:xfrm>
        </p:grpSpPr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4538" y="2043"/>
              <a:ext cx="86" cy="196"/>
            </a:xfrm>
            <a:custGeom>
              <a:avLst/>
              <a:gdLst>
                <a:gd name="T0" fmla="*/ 0 w 263"/>
                <a:gd name="T1" fmla="*/ 62 h 619"/>
                <a:gd name="T2" fmla="*/ 28 w 263"/>
                <a:gd name="T3" fmla="*/ 60 h 619"/>
                <a:gd name="T4" fmla="*/ 27 w 263"/>
                <a:gd name="T5" fmla="*/ 59 h 619"/>
                <a:gd name="T6" fmla="*/ 27 w 263"/>
                <a:gd name="T7" fmla="*/ 56 h 619"/>
                <a:gd name="T8" fmla="*/ 26 w 263"/>
                <a:gd name="T9" fmla="*/ 44 h 619"/>
                <a:gd name="T10" fmla="*/ 24 w 263"/>
                <a:gd name="T11" fmla="*/ 37 h 619"/>
                <a:gd name="T12" fmla="*/ 24 w 263"/>
                <a:gd name="T13" fmla="*/ 35 h 619"/>
                <a:gd name="T14" fmla="*/ 23 w 263"/>
                <a:gd name="T15" fmla="*/ 34 h 619"/>
                <a:gd name="T16" fmla="*/ 22 w 263"/>
                <a:gd name="T17" fmla="*/ 33 h 619"/>
                <a:gd name="T18" fmla="*/ 14 w 263"/>
                <a:gd name="T19" fmla="*/ 29 h 619"/>
                <a:gd name="T20" fmla="*/ 6 w 263"/>
                <a:gd name="T21" fmla="*/ 25 h 619"/>
                <a:gd name="T22" fmla="*/ 7 w 263"/>
                <a:gd name="T23" fmla="*/ 19 h 619"/>
                <a:gd name="T24" fmla="*/ 8 w 263"/>
                <a:gd name="T25" fmla="*/ 19 h 619"/>
                <a:gd name="T26" fmla="*/ 9 w 263"/>
                <a:gd name="T27" fmla="*/ 17 h 619"/>
                <a:gd name="T28" fmla="*/ 9 w 263"/>
                <a:gd name="T29" fmla="*/ 13 h 619"/>
                <a:gd name="T30" fmla="*/ 9 w 263"/>
                <a:gd name="T31" fmla="*/ 11 h 619"/>
                <a:gd name="T32" fmla="*/ 9 w 263"/>
                <a:gd name="T33" fmla="*/ 7 h 619"/>
                <a:gd name="T34" fmla="*/ 7 w 263"/>
                <a:gd name="T35" fmla="*/ 4 h 619"/>
                <a:gd name="T36" fmla="*/ 6 w 263"/>
                <a:gd name="T37" fmla="*/ 3 h 619"/>
                <a:gd name="T38" fmla="*/ 4 w 263"/>
                <a:gd name="T39" fmla="*/ 3 h 619"/>
                <a:gd name="T40" fmla="*/ 3 w 263"/>
                <a:gd name="T41" fmla="*/ 2 h 619"/>
                <a:gd name="T42" fmla="*/ 1 w 263"/>
                <a:gd name="T43" fmla="*/ 0 h 619"/>
                <a:gd name="T44" fmla="*/ 0 w 263"/>
                <a:gd name="T45" fmla="*/ 8 h 619"/>
                <a:gd name="T46" fmla="*/ 2 w 263"/>
                <a:gd name="T47" fmla="*/ 7 h 619"/>
                <a:gd name="T48" fmla="*/ 5 w 263"/>
                <a:gd name="T49" fmla="*/ 8 h 619"/>
                <a:gd name="T50" fmla="*/ 6 w 263"/>
                <a:gd name="T51" fmla="*/ 9 h 619"/>
                <a:gd name="T52" fmla="*/ 7 w 263"/>
                <a:gd name="T53" fmla="*/ 12 h 619"/>
                <a:gd name="T54" fmla="*/ 8 w 263"/>
                <a:gd name="T55" fmla="*/ 14 h 619"/>
                <a:gd name="T56" fmla="*/ 9 w 263"/>
                <a:gd name="T57" fmla="*/ 13 h 619"/>
                <a:gd name="T58" fmla="*/ 9 w 263"/>
                <a:gd name="T59" fmla="*/ 12 h 619"/>
                <a:gd name="T60" fmla="*/ 9 w 263"/>
                <a:gd name="T61" fmla="*/ 15 h 619"/>
                <a:gd name="T62" fmla="*/ 9 w 263"/>
                <a:gd name="T63" fmla="*/ 18 h 619"/>
                <a:gd name="T64" fmla="*/ 8 w 263"/>
                <a:gd name="T65" fmla="*/ 19 h 619"/>
                <a:gd name="T66" fmla="*/ 6 w 263"/>
                <a:gd name="T67" fmla="*/ 21 h 619"/>
                <a:gd name="T68" fmla="*/ 6 w 263"/>
                <a:gd name="T69" fmla="*/ 27 h 619"/>
                <a:gd name="T70" fmla="*/ 4 w 263"/>
                <a:gd name="T71" fmla="*/ 29 h 619"/>
                <a:gd name="T72" fmla="*/ 1 w 263"/>
                <a:gd name="T73" fmla="*/ 31 h 619"/>
                <a:gd name="T74" fmla="*/ 0 w 263"/>
                <a:gd name="T75" fmla="*/ 32 h 6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3" h="619">
                  <a:moveTo>
                    <a:pt x="0" y="317"/>
                  </a:moveTo>
                  <a:lnTo>
                    <a:pt x="0" y="615"/>
                  </a:lnTo>
                  <a:lnTo>
                    <a:pt x="263" y="619"/>
                  </a:lnTo>
                  <a:lnTo>
                    <a:pt x="262" y="600"/>
                  </a:lnTo>
                  <a:lnTo>
                    <a:pt x="259" y="595"/>
                  </a:lnTo>
                  <a:lnTo>
                    <a:pt x="257" y="591"/>
                  </a:lnTo>
                  <a:lnTo>
                    <a:pt x="256" y="586"/>
                  </a:lnTo>
                  <a:lnTo>
                    <a:pt x="255" y="557"/>
                  </a:lnTo>
                  <a:lnTo>
                    <a:pt x="244" y="478"/>
                  </a:lnTo>
                  <a:lnTo>
                    <a:pt x="239" y="436"/>
                  </a:lnTo>
                  <a:lnTo>
                    <a:pt x="237" y="394"/>
                  </a:lnTo>
                  <a:lnTo>
                    <a:pt x="222" y="374"/>
                  </a:lnTo>
                  <a:lnTo>
                    <a:pt x="221" y="363"/>
                  </a:lnTo>
                  <a:lnTo>
                    <a:pt x="220" y="354"/>
                  </a:lnTo>
                  <a:lnTo>
                    <a:pt x="216" y="346"/>
                  </a:lnTo>
                  <a:lnTo>
                    <a:pt x="212" y="340"/>
                  </a:lnTo>
                  <a:lnTo>
                    <a:pt x="207" y="333"/>
                  </a:lnTo>
                  <a:lnTo>
                    <a:pt x="201" y="327"/>
                  </a:lnTo>
                  <a:lnTo>
                    <a:pt x="182" y="318"/>
                  </a:lnTo>
                  <a:lnTo>
                    <a:pt x="130" y="294"/>
                  </a:lnTo>
                  <a:lnTo>
                    <a:pt x="96" y="276"/>
                  </a:lnTo>
                  <a:lnTo>
                    <a:pt x="55" y="252"/>
                  </a:lnTo>
                  <a:lnTo>
                    <a:pt x="59" y="213"/>
                  </a:lnTo>
                  <a:lnTo>
                    <a:pt x="62" y="191"/>
                  </a:lnTo>
                  <a:lnTo>
                    <a:pt x="69" y="190"/>
                  </a:lnTo>
                  <a:lnTo>
                    <a:pt x="75" y="185"/>
                  </a:lnTo>
                  <a:lnTo>
                    <a:pt x="79" y="179"/>
                  </a:lnTo>
                  <a:lnTo>
                    <a:pt x="83" y="171"/>
                  </a:lnTo>
                  <a:lnTo>
                    <a:pt x="87" y="153"/>
                  </a:lnTo>
                  <a:lnTo>
                    <a:pt x="88" y="134"/>
                  </a:lnTo>
                  <a:lnTo>
                    <a:pt x="84" y="124"/>
                  </a:lnTo>
                  <a:lnTo>
                    <a:pt x="83" y="106"/>
                  </a:lnTo>
                  <a:lnTo>
                    <a:pt x="82" y="87"/>
                  </a:lnTo>
                  <a:lnTo>
                    <a:pt x="78" y="69"/>
                  </a:lnTo>
                  <a:lnTo>
                    <a:pt x="72" y="52"/>
                  </a:lnTo>
                  <a:lnTo>
                    <a:pt x="66" y="38"/>
                  </a:lnTo>
                  <a:lnTo>
                    <a:pt x="57" y="29"/>
                  </a:lnTo>
                  <a:lnTo>
                    <a:pt x="52" y="26"/>
                  </a:lnTo>
                  <a:lnTo>
                    <a:pt x="46" y="26"/>
                  </a:lnTo>
                  <a:lnTo>
                    <a:pt x="40" y="26"/>
                  </a:lnTo>
                  <a:lnTo>
                    <a:pt x="33" y="28"/>
                  </a:lnTo>
                  <a:lnTo>
                    <a:pt x="27" y="17"/>
                  </a:lnTo>
                  <a:lnTo>
                    <a:pt x="19" y="7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77"/>
                  </a:lnTo>
                  <a:lnTo>
                    <a:pt x="6" y="76"/>
                  </a:lnTo>
                  <a:lnTo>
                    <a:pt x="20" y="73"/>
                  </a:lnTo>
                  <a:lnTo>
                    <a:pt x="33" y="68"/>
                  </a:lnTo>
                  <a:lnTo>
                    <a:pt x="42" y="76"/>
                  </a:lnTo>
                  <a:lnTo>
                    <a:pt x="49" y="83"/>
                  </a:lnTo>
                  <a:lnTo>
                    <a:pt x="53" y="91"/>
                  </a:lnTo>
                  <a:lnTo>
                    <a:pt x="57" y="100"/>
                  </a:lnTo>
                  <a:lnTo>
                    <a:pt x="60" y="121"/>
                  </a:lnTo>
                  <a:lnTo>
                    <a:pt x="66" y="145"/>
                  </a:lnTo>
                  <a:lnTo>
                    <a:pt x="70" y="139"/>
                  </a:lnTo>
                  <a:lnTo>
                    <a:pt x="74" y="132"/>
                  </a:lnTo>
                  <a:lnTo>
                    <a:pt x="78" y="125"/>
                  </a:lnTo>
                  <a:lnTo>
                    <a:pt x="80" y="124"/>
                  </a:lnTo>
                  <a:lnTo>
                    <a:pt x="84" y="124"/>
                  </a:lnTo>
                  <a:lnTo>
                    <a:pt x="88" y="134"/>
                  </a:lnTo>
                  <a:lnTo>
                    <a:pt x="87" y="153"/>
                  </a:lnTo>
                  <a:lnTo>
                    <a:pt x="83" y="171"/>
                  </a:lnTo>
                  <a:lnTo>
                    <a:pt x="79" y="179"/>
                  </a:lnTo>
                  <a:lnTo>
                    <a:pt x="75" y="185"/>
                  </a:lnTo>
                  <a:lnTo>
                    <a:pt x="69" y="190"/>
                  </a:lnTo>
                  <a:lnTo>
                    <a:pt x="62" y="191"/>
                  </a:lnTo>
                  <a:lnTo>
                    <a:pt x="59" y="213"/>
                  </a:lnTo>
                  <a:lnTo>
                    <a:pt x="55" y="252"/>
                  </a:lnTo>
                  <a:lnTo>
                    <a:pt x="52" y="267"/>
                  </a:lnTo>
                  <a:lnTo>
                    <a:pt x="46" y="278"/>
                  </a:lnTo>
                  <a:lnTo>
                    <a:pt x="38" y="288"/>
                  </a:lnTo>
                  <a:lnTo>
                    <a:pt x="29" y="294"/>
                  </a:lnTo>
                  <a:lnTo>
                    <a:pt x="10" y="307"/>
                  </a:lnTo>
                  <a:lnTo>
                    <a:pt x="2" y="314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4482" y="2024"/>
              <a:ext cx="58" cy="213"/>
            </a:xfrm>
            <a:custGeom>
              <a:avLst/>
              <a:gdLst>
                <a:gd name="T0" fmla="*/ 19 w 176"/>
                <a:gd name="T1" fmla="*/ 6 h 676"/>
                <a:gd name="T2" fmla="*/ 17 w 176"/>
                <a:gd name="T3" fmla="*/ 6 h 676"/>
                <a:gd name="T4" fmla="*/ 14 w 176"/>
                <a:gd name="T5" fmla="*/ 9 h 676"/>
                <a:gd name="T6" fmla="*/ 11 w 176"/>
                <a:gd name="T7" fmla="*/ 13 h 676"/>
                <a:gd name="T8" fmla="*/ 10 w 176"/>
                <a:gd name="T9" fmla="*/ 15 h 676"/>
                <a:gd name="T10" fmla="*/ 10 w 176"/>
                <a:gd name="T11" fmla="*/ 18 h 676"/>
                <a:gd name="T12" fmla="*/ 10 w 176"/>
                <a:gd name="T13" fmla="*/ 20 h 676"/>
                <a:gd name="T14" fmla="*/ 10 w 176"/>
                <a:gd name="T15" fmla="*/ 21 h 676"/>
                <a:gd name="T16" fmla="*/ 9 w 176"/>
                <a:gd name="T17" fmla="*/ 22 h 676"/>
                <a:gd name="T18" fmla="*/ 7 w 176"/>
                <a:gd name="T19" fmla="*/ 17 h 676"/>
                <a:gd name="T20" fmla="*/ 7 w 176"/>
                <a:gd name="T21" fmla="*/ 16 h 676"/>
                <a:gd name="T22" fmla="*/ 7 w 176"/>
                <a:gd name="T23" fmla="*/ 12 h 676"/>
                <a:gd name="T24" fmla="*/ 8 w 176"/>
                <a:gd name="T25" fmla="*/ 9 h 676"/>
                <a:gd name="T26" fmla="*/ 8 w 176"/>
                <a:gd name="T27" fmla="*/ 6 h 676"/>
                <a:gd name="T28" fmla="*/ 7 w 176"/>
                <a:gd name="T29" fmla="*/ 3 h 676"/>
                <a:gd name="T30" fmla="*/ 6 w 176"/>
                <a:gd name="T31" fmla="*/ 1 h 676"/>
                <a:gd name="T32" fmla="*/ 4 w 176"/>
                <a:gd name="T33" fmla="*/ 1 h 676"/>
                <a:gd name="T34" fmla="*/ 0 w 176"/>
                <a:gd name="T35" fmla="*/ 0 h 676"/>
                <a:gd name="T36" fmla="*/ 2 w 176"/>
                <a:gd name="T37" fmla="*/ 5 h 676"/>
                <a:gd name="T38" fmla="*/ 4 w 176"/>
                <a:gd name="T39" fmla="*/ 4 h 676"/>
                <a:gd name="T40" fmla="*/ 5 w 176"/>
                <a:gd name="T41" fmla="*/ 6 h 676"/>
                <a:gd name="T42" fmla="*/ 7 w 176"/>
                <a:gd name="T43" fmla="*/ 9 h 676"/>
                <a:gd name="T44" fmla="*/ 8 w 176"/>
                <a:gd name="T45" fmla="*/ 10 h 676"/>
                <a:gd name="T46" fmla="*/ 7 w 176"/>
                <a:gd name="T47" fmla="*/ 15 h 676"/>
                <a:gd name="T48" fmla="*/ 7 w 176"/>
                <a:gd name="T49" fmla="*/ 16 h 676"/>
                <a:gd name="T50" fmla="*/ 7 w 176"/>
                <a:gd name="T51" fmla="*/ 19 h 676"/>
                <a:gd name="T52" fmla="*/ 6 w 176"/>
                <a:gd name="T53" fmla="*/ 22 h 676"/>
                <a:gd name="T54" fmla="*/ 4 w 176"/>
                <a:gd name="T55" fmla="*/ 23 h 676"/>
                <a:gd name="T56" fmla="*/ 1 w 176"/>
                <a:gd name="T57" fmla="*/ 25 h 676"/>
                <a:gd name="T58" fmla="*/ 0 w 176"/>
                <a:gd name="T59" fmla="*/ 26 h 676"/>
                <a:gd name="T60" fmla="*/ 19 w 176"/>
                <a:gd name="T61" fmla="*/ 67 h 676"/>
                <a:gd name="T62" fmla="*/ 18 w 176"/>
                <a:gd name="T63" fmla="*/ 38 h 676"/>
                <a:gd name="T64" fmla="*/ 15 w 176"/>
                <a:gd name="T65" fmla="*/ 35 h 676"/>
                <a:gd name="T66" fmla="*/ 14 w 176"/>
                <a:gd name="T67" fmla="*/ 33 h 676"/>
                <a:gd name="T68" fmla="*/ 13 w 176"/>
                <a:gd name="T69" fmla="*/ 30 h 676"/>
                <a:gd name="T70" fmla="*/ 13 w 176"/>
                <a:gd name="T71" fmla="*/ 26 h 676"/>
                <a:gd name="T72" fmla="*/ 12 w 176"/>
                <a:gd name="T73" fmla="*/ 26 h 676"/>
                <a:gd name="T74" fmla="*/ 11 w 176"/>
                <a:gd name="T75" fmla="*/ 26 h 676"/>
                <a:gd name="T76" fmla="*/ 10 w 176"/>
                <a:gd name="T77" fmla="*/ 25 h 676"/>
                <a:gd name="T78" fmla="*/ 9 w 176"/>
                <a:gd name="T79" fmla="*/ 22 h 676"/>
                <a:gd name="T80" fmla="*/ 10 w 176"/>
                <a:gd name="T81" fmla="*/ 21 h 676"/>
                <a:gd name="T82" fmla="*/ 11 w 176"/>
                <a:gd name="T83" fmla="*/ 21 h 676"/>
                <a:gd name="T84" fmla="*/ 11 w 176"/>
                <a:gd name="T85" fmla="*/ 21 h 676"/>
                <a:gd name="T86" fmla="*/ 12 w 176"/>
                <a:gd name="T87" fmla="*/ 20 h 676"/>
                <a:gd name="T88" fmla="*/ 11 w 176"/>
                <a:gd name="T89" fmla="*/ 17 h 676"/>
                <a:gd name="T90" fmla="*/ 13 w 176"/>
                <a:gd name="T91" fmla="*/ 15 h 676"/>
                <a:gd name="T92" fmla="*/ 15 w 176"/>
                <a:gd name="T93" fmla="*/ 14 h 676"/>
                <a:gd name="T94" fmla="*/ 19 w 176"/>
                <a:gd name="T95" fmla="*/ 14 h 6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6" h="676">
                  <a:moveTo>
                    <a:pt x="176" y="138"/>
                  </a:moveTo>
                  <a:lnTo>
                    <a:pt x="176" y="61"/>
                  </a:lnTo>
                  <a:lnTo>
                    <a:pt x="175" y="61"/>
                  </a:lnTo>
                  <a:lnTo>
                    <a:pt x="161" y="64"/>
                  </a:lnTo>
                  <a:lnTo>
                    <a:pt x="145" y="74"/>
                  </a:lnTo>
                  <a:lnTo>
                    <a:pt x="126" y="91"/>
                  </a:lnTo>
                  <a:lnTo>
                    <a:pt x="105" y="117"/>
                  </a:lnTo>
                  <a:lnTo>
                    <a:pt x="97" y="129"/>
                  </a:lnTo>
                  <a:lnTo>
                    <a:pt x="92" y="138"/>
                  </a:lnTo>
                  <a:lnTo>
                    <a:pt x="90" y="149"/>
                  </a:lnTo>
                  <a:lnTo>
                    <a:pt x="90" y="166"/>
                  </a:lnTo>
                  <a:lnTo>
                    <a:pt x="88" y="181"/>
                  </a:lnTo>
                  <a:lnTo>
                    <a:pt x="89" y="192"/>
                  </a:lnTo>
                  <a:lnTo>
                    <a:pt x="90" y="200"/>
                  </a:lnTo>
                  <a:lnTo>
                    <a:pt x="94" y="208"/>
                  </a:lnTo>
                  <a:lnTo>
                    <a:pt x="91" y="209"/>
                  </a:lnTo>
                  <a:lnTo>
                    <a:pt x="89" y="211"/>
                  </a:lnTo>
                  <a:lnTo>
                    <a:pt x="86" y="218"/>
                  </a:lnTo>
                  <a:lnTo>
                    <a:pt x="64" y="195"/>
                  </a:lnTo>
                  <a:lnTo>
                    <a:pt x="62" y="169"/>
                  </a:lnTo>
                  <a:lnTo>
                    <a:pt x="64" y="164"/>
                  </a:lnTo>
                  <a:lnTo>
                    <a:pt x="66" y="159"/>
                  </a:lnTo>
                  <a:lnTo>
                    <a:pt x="66" y="150"/>
                  </a:lnTo>
                  <a:lnTo>
                    <a:pt x="68" y="124"/>
                  </a:lnTo>
                  <a:lnTo>
                    <a:pt x="71" y="98"/>
                  </a:lnTo>
                  <a:lnTo>
                    <a:pt x="73" y="93"/>
                  </a:lnTo>
                  <a:lnTo>
                    <a:pt x="74" y="87"/>
                  </a:lnTo>
                  <a:lnTo>
                    <a:pt x="74" y="65"/>
                  </a:lnTo>
                  <a:lnTo>
                    <a:pt x="71" y="42"/>
                  </a:lnTo>
                  <a:lnTo>
                    <a:pt x="67" y="31"/>
                  </a:lnTo>
                  <a:lnTo>
                    <a:pt x="63" y="21"/>
                  </a:lnTo>
                  <a:lnTo>
                    <a:pt x="54" y="14"/>
                  </a:lnTo>
                  <a:lnTo>
                    <a:pt x="43" y="8"/>
                  </a:lnTo>
                  <a:lnTo>
                    <a:pt x="33" y="5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22" y="37"/>
                  </a:lnTo>
                  <a:lnTo>
                    <a:pt x="38" y="37"/>
                  </a:lnTo>
                  <a:lnTo>
                    <a:pt x="44" y="50"/>
                  </a:lnTo>
                  <a:lnTo>
                    <a:pt x="50" y="65"/>
                  </a:lnTo>
                  <a:lnTo>
                    <a:pt x="56" y="81"/>
                  </a:lnTo>
                  <a:lnTo>
                    <a:pt x="64" y="93"/>
                  </a:lnTo>
                  <a:lnTo>
                    <a:pt x="67" y="97"/>
                  </a:lnTo>
                  <a:lnTo>
                    <a:pt x="71" y="98"/>
                  </a:lnTo>
                  <a:lnTo>
                    <a:pt x="68" y="124"/>
                  </a:lnTo>
                  <a:lnTo>
                    <a:pt x="66" y="150"/>
                  </a:lnTo>
                  <a:lnTo>
                    <a:pt x="66" y="159"/>
                  </a:lnTo>
                  <a:lnTo>
                    <a:pt x="64" y="164"/>
                  </a:lnTo>
                  <a:lnTo>
                    <a:pt x="62" y="169"/>
                  </a:lnTo>
                  <a:lnTo>
                    <a:pt x="64" y="195"/>
                  </a:lnTo>
                  <a:lnTo>
                    <a:pt x="62" y="209"/>
                  </a:lnTo>
                  <a:lnTo>
                    <a:pt x="57" y="219"/>
                  </a:lnTo>
                  <a:lnTo>
                    <a:pt x="49" y="228"/>
                  </a:lnTo>
                  <a:lnTo>
                    <a:pt x="40" y="235"/>
                  </a:lnTo>
                  <a:lnTo>
                    <a:pt x="20" y="249"/>
                  </a:lnTo>
                  <a:lnTo>
                    <a:pt x="10" y="254"/>
                  </a:lnTo>
                  <a:lnTo>
                    <a:pt x="4" y="261"/>
                  </a:lnTo>
                  <a:lnTo>
                    <a:pt x="0" y="259"/>
                  </a:lnTo>
                  <a:lnTo>
                    <a:pt x="0" y="674"/>
                  </a:lnTo>
                  <a:lnTo>
                    <a:pt x="176" y="676"/>
                  </a:lnTo>
                  <a:lnTo>
                    <a:pt x="176" y="378"/>
                  </a:lnTo>
                  <a:lnTo>
                    <a:pt x="171" y="384"/>
                  </a:lnTo>
                  <a:lnTo>
                    <a:pt x="150" y="368"/>
                  </a:lnTo>
                  <a:lnTo>
                    <a:pt x="135" y="353"/>
                  </a:lnTo>
                  <a:lnTo>
                    <a:pt x="131" y="345"/>
                  </a:lnTo>
                  <a:lnTo>
                    <a:pt x="127" y="337"/>
                  </a:lnTo>
                  <a:lnTo>
                    <a:pt x="123" y="319"/>
                  </a:lnTo>
                  <a:lnTo>
                    <a:pt x="122" y="302"/>
                  </a:lnTo>
                  <a:lnTo>
                    <a:pt x="119" y="284"/>
                  </a:lnTo>
                  <a:lnTo>
                    <a:pt x="116" y="268"/>
                  </a:lnTo>
                  <a:lnTo>
                    <a:pt x="111" y="257"/>
                  </a:lnTo>
                  <a:lnTo>
                    <a:pt x="108" y="258"/>
                  </a:lnTo>
                  <a:lnTo>
                    <a:pt x="105" y="259"/>
                  </a:lnTo>
                  <a:lnTo>
                    <a:pt x="102" y="260"/>
                  </a:lnTo>
                  <a:lnTo>
                    <a:pt x="99" y="257"/>
                  </a:lnTo>
                  <a:lnTo>
                    <a:pt x="94" y="248"/>
                  </a:lnTo>
                  <a:lnTo>
                    <a:pt x="92" y="237"/>
                  </a:lnTo>
                  <a:lnTo>
                    <a:pt x="86" y="218"/>
                  </a:lnTo>
                  <a:lnTo>
                    <a:pt x="89" y="211"/>
                  </a:lnTo>
                  <a:lnTo>
                    <a:pt x="90" y="209"/>
                  </a:lnTo>
                  <a:lnTo>
                    <a:pt x="94" y="208"/>
                  </a:lnTo>
                  <a:lnTo>
                    <a:pt x="97" y="209"/>
                  </a:lnTo>
                  <a:lnTo>
                    <a:pt x="99" y="211"/>
                  </a:lnTo>
                  <a:lnTo>
                    <a:pt x="101" y="215"/>
                  </a:lnTo>
                  <a:lnTo>
                    <a:pt x="103" y="216"/>
                  </a:lnTo>
                  <a:lnTo>
                    <a:pt x="105" y="205"/>
                  </a:lnTo>
                  <a:lnTo>
                    <a:pt x="105" y="193"/>
                  </a:lnTo>
                  <a:lnTo>
                    <a:pt x="103" y="169"/>
                  </a:lnTo>
                  <a:lnTo>
                    <a:pt x="109" y="161"/>
                  </a:lnTo>
                  <a:lnTo>
                    <a:pt x="115" y="155"/>
                  </a:lnTo>
                  <a:lnTo>
                    <a:pt x="126" y="144"/>
                  </a:lnTo>
                  <a:lnTo>
                    <a:pt x="140" y="140"/>
                  </a:lnTo>
                  <a:lnTo>
                    <a:pt x="153" y="138"/>
                  </a:lnTo>
                  <a:lnTo>
                    <a:pt x="176" y="138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4435" y="2024"/>
              <a:ext cx="47" cy="213"/>
            </a:xfrm>
            <a:custGeom>
              <a:avLst/>
              <a:gdLst>
                <a:gd name="T0" fmla="*/ 15 w 145"/>
                <a:gd name="T1" fmla="*/ 0 h 674"/>
                <a:gd name="T2" fmla="*/ 12 w 145"/>
                <a:gd name="T3" fmla="*/ 1 h 674"/>
                <a:gd name="T4" fmla="*/ 10 w 145"/>
                <a:gd name="T5" fmla="*/ 2 h 674"/>
                <a:gd name="T6" fmla="*/ 8 w 145"/>
                <a:gd name="T7" fmla="*/ 3 h 674"/>
                <a:gd name="T8" fmla="*/ 7 w 145"/>
                <a:gd name="T9" fmla="*/ 5 h 674"/>
                <a:gd name="T10" fmla="*/ 7 w 145"/>
                <a:gd name="T11" fmla="*/ 9 h 674"/>
                <a:gd name="T12" fmla="*/ 8 w 145"/>
                <a:gd name="T13" fmla="*/ 12 h 674"/>
                <a:gd name="T14" fmla="*/ 8 w 145"/>
                <a:gd name="T15" fmla="*/ 13 h 674"/>
                <a:gd name="T16" fmla="*/ 8 w 145"/>
                <a:gd name="T17" fmla="*/ 15 h 674"/>
                <a:gd name="T18" fmla="*/ 9 w 145"/>
                <a:gd name="T19" fmla="*/ 16 h 674"/>
                <a:gd name="T20" fmla="*/ 10 w 145"/>
                <a:gd name="T21" fmla="*/ 17 h 674"/>
                <a:gd name="T22" fmla="*/ 11 w 145"/>
                <a:gd name="T23" fmla="*/ 18 h 674"/>
                <a:gd name="T24" fmla="*/ 12 w 145"/>
                <a:gd name="T25" fmla="*/ 19 h 674"/>
                <a:gd name="T26" fmla="*/ 12 w 145"/>
                <a:gd name="T27" fmla="*/ 21 h 674"/>
                <a:gd name="T28" fmla="*/ 13 w 145"/>
                <a:gd name="T29" fmla="*/ 24 h 674"/>
                <a:gd name="T30" fmla="*/ 9 w 145"/>
                <a:gd name="T31" fmla="*/ 26 h 674"/>
                <a:gd name="T32" fmla="*/ 8 w 145"/>
                <a:gd name="T33" fmla="*/ 19 h 674"/>
                <a:gd name="T34" fmla="*/ 7 w 145"/>
                <a:gd name="T35" fmla="*/ 16 h 674"/>
                <a:gd name="T36" fmla="*/ 6 w 145"/>
                <a:gd name="T37" fmla="*/ 15 h 674"/>
                <a:gd name="T38" fmla="*/ 5 w 145"/>
                <a:gd name="T39" fmla="*/ 14 h 674"/>
                <a:gd name="T40" fmla="*/ 3 w 145"/>
                <a:gd name="T41" fmla="*/ 13 h 674"/>
                <a:gd name="T42" fmla="*/ 1 w 145"/>
                <a:gd name="T43" fmla="*/ 13 h 674"/>
                <a:gd name="T44" fmla="*/ 0 w 145"/>
                <a:gd name="T45" fmla="*/ 13 h 674"/>
                <a:gd name="T46" fmla="*/ 0 w 145"/>
                <a:gd name="T47" fmla="*/ 21 h 674"/>
                <a:gd name="T48" fmla="*/ 3 w 145"/>
                <a:gd name="T49" fmla="*/ 21 h 674"/>
                <a:gd name="T50" fmla="*/ 4 w 145"/>
                <a:gd name="T51" fmla="*/ 21 h 674"/>
                <a:gd name="T52" fmla="*/ 6 w 145"/>
                <a:gd name="T53" fmla="*/ 23 h 674"/>
                <a:gd name="T54" fmla="*/ 6 w 145"/>
                <a:gd name="T55" fmla="*/ 28 h 674"/>
                <a:gd name="T56" fmla="*/ 6 w 145"/>
                <a:gd name="T57" fmla="*/ 30 h 674"/>
                <a:gd name="T58" fmla="*/ 4 w 145"/>
                <a:gd name="T59" fmla="*/ 33 h 674"/>
                <a:gd name="T60" fmla="*/ 2 w 145"/>
                <a:gd name="T61" fmla="*/ 35 h 674"/>
                <a:gd name="T62" fmla="*/ 1 w 145"/>
                <a:gd name="T63" fmla="*/ 38 h 674"/>
                <a:gd name="T64" fmla="*/ 0 w 145"/>
                <a:gd name="T65" fmla="*/ 40 h 674"/>
                <a:gd name="T66" fmla="*/ 15 w 145"/>
                <a:gd name="T67" fmla="*/ 67 h 674"/>
                <a:gd name="T68" fmla="*/ 14 w 145"/>
                <a:gd name="T69" fmla="*/ 25 h 674"/>
                <a:gd name="T70" fmla="*/ 13 w 145"/>
                <a:gd name="T71" fmla="*/ 22 h 674"/>
                <a:gd name="T72" fmla="*/ 12 w 145"/>
                <a:gd name="T73" fmla="*/ 20 h 674"/>
                <a:gd name="T74" fmla="*/ 11 w 145"/>
                <a:gd name="T75" fmla="*/ 18 h 674"/>
                <a:gd name="T76" fmla="*/ 11 w 145"/>
                <a:gd name="T77" fmla="*/ 17 h 674"/>
                <a:gd name="T78" fmla="*/ 10 w 145"/>
                <a:gd name="T79" fmla="*/ 17 h 674"/>
                <a:gd name="T80" fmla="*/ 9 w 145"/>
                <a:gd name="T81" fmla="*/ 16 h 674"/>
                <a:gd name="T82" fmla="*/ 8 w 145"/>
                <a:gd name="T83" fmla="*/ 14 h 674"/>
                <a:gd name="T84" fmla="*/ 8 w 145"/>
                <a:gd name="T85" fmla="*/ 13 h 674"/>
                <a:gd name="T86" fmla="*/ 9 w 145"/>
                <a:gd name="T87" fmla="*/ 13 h 674"/>
                <a:gd name="T88" fmla="*/ 10 w 145"/>
                <a:gd name="T89" fmla="*/ 15 h 674"/>
                <a:gd name="T90" fmla="*/ 11 w 145"/>
                <a:gd name="T91" fmla="*/ 10 h 674"/>
                <a:gd name="T92" fmla="*/ 10 w 145"/>
                <a:gd name="T93" fmla="*/ 7 h 674"/>
                <a:gd name="T94" fmla="*/ 10 w 145"/>
                <a:gd name="T95" fmla="*/ 6 h 674"/>
                <a:gd name="T96" fmla="*/ 12 w 145"/>
                <a:gd name="T97" fmla="*/ 5 h 674"/>
                <a:gd name="T98" fmla="*/ 15 w 145"/>
                <a:gd name="T99" fmla="*/ 5 h 6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5" h="674">
                  <a:moveTo>
                    <a:pt x="145" y="47"/>
                  </a:moveTo>
                  <a:lnTo>
                    <a:pt x="145" y="0"/>
                  </a:lnTo>
                  <a:lnTo>
                    <a:pt x="124" y="4"/>
                  </a:lnTo>
                  <a:lnTo>
                    <a:pt x="113" y="7"/>
                  </a:lnTo>
                  <a:lnTo>
                    <a:pt x="103" y="11"/>
                  </a:lnTo>
                  <a:lnTo>
                    <a:pt x="95" y="16"/>
                  </a:lnTo>
                  <a:lnTo>
                    <a:pt x="87" y="22"/>
                  </a:lnTo>
                  <a:lnTo>
                    <a:pt x="81" y="29"/>
                  </a:lnTo>
                  <a:lnTo>
                    <a:pt x="75" y="37"/>
                  </a:lnTo>
                  <a:lnTo>
                    <a:pt x="71" y="46"/>
                  </a:lnTo>
                  <a:lnTo>
                    <a:pt x="69" y="55"/>
                  </a:lnTo>
                  <a:lnTo>
                    <a:pt x="69" y="89"/>
                  </a:lnTo>
                  <a:lnTo>
                    <a:pt x="71" y="102"/>
                  </a:lnTo>
                  <a:lnTo>
                    <a:pt x="79" y="123"/>
                  </a:lnTo>
                  <a:lnTo>
                    <a:pt x="75" y="127"/>
                  </a:lnTo>
                  <a:lnTo>
                    <a:pt x="75" y="133"/>
                  </a:lnTo>
                  <a:lnTo>
                    <a:pt x="76" y="140"/>
                  </a:lnTo>
                  <a:lnTo>
                    <a:pt x="79" y="147"/>
                  </a:lnTo>
                  <a:lnTo>
                    <a:pt x="87" y="159"/>
                  </a:lnTo>
                  <a:lnTo>
                    <a:pt x="90" y="165"/>
                  </a:lnTo>
                  <a:lnTo>
                    <a:pt x="92" y="170"/>
                  </a:lnTo>
                  <a:lnTo>
                    <a:pt x="99" y="172"/>
                  </a:lnTo>
                  <a:lnTo>
                    <a:pt x="103" y="174"/>
                  </a:lnTo>
                  <a:lnTo>
                    <a:pt x="107" y="177"/>
                  </a:lnTo>
                  <a:lnTo>
                    <a:pt x="108" y="182"/>
                  </a:lnTo>
                  <a:lnTo>
                    <a:pt x="111" y="194"/>
                  </a:lnTo>
                  <a:lnTo>
                    <a:pt x="113" y="200"/>
                  </a:lnTo>
                  <a:lnTo>
                    <a:pt x="117" y="206"/>
                  </a:lnTo>
                  <a:lnTo>
                    <a:pt x="118" y="224"/>
                  </a:lnTo>
                  <a:lnTo>
                    <a:pt x="120" y="241"/>
                  </a:lnTo>
                  <a:lnTo>
                    <a:pt x="91" y="267"/>
                  </a:lnTo>
                  <a:lnTo>
                    <a:pt x="83" y="257"/>
                  </a:lnTo>
                  <a:lnTo>
                    <a:pt x="81" y="216"/>
                  </a:lnTo>
                  <a:lnTo>
                    <a:pt x="77" y="194"/>
                  </a:lnTo>
                  <a:lnTo>
                    <a:pt x="71" y="175"/>
                  </a:lnTo>
                  <a:lnTo>
                    <a:pt x="68" y="165"/>
                  </a:lnTo>
                  <a:lnTo>
                    <a:pt x="64" y="156"/>
                  </a:lnTo>
                  <a:lnTo>
                    <a:pt x="58" y="149"/>
                  </a:lnTo>
                  <a:lnTo>
                    <a:pt x="51" y="142"/>
                  </a:lnTo>
                  <a:lnTo>
                    <a:pt x="43" y="136"/>
                  </a:lnTo>
                  <a:lnTo>
                    <a:pt x="35" y="132"/>
                  </a:lnTo>
                  <a:lnTo>
                    <a:pt x="25" y="130"/>
                  </a:lnTo>
                  <a:lnTo>
                    <a:pt x="13" y="128"/>
                  </a:lnTo>
                  <a:lnTo>
                    <a:pt x="8" y="128"/>
                  </a:lnTo>
                  <a:lnTo>
                    <a:pt x="6" y="127"/>
                  </a:lnTo>
                  <a:lnTo>
                    <a:pt x="3" y="125"/>
                  </a:lnTo>
                  <a:lnTo>
                    <a:pt x="0" y="123"/>
                  </a:lnTo>
                  <a:lnTo>
                    <a:pt x="0" y="215"/>
                  </a:lnTo>
                  <a:lnTo>
                    <a:pt x="14" y="211"/>
                  </a:lnTo>
                  <a:lnTo>
                    <a:pt x="25" y="210"/>
                  </a:lnTo>
                  <a:lnTo>
                    <a:pt x="35" y="210"/>
                  </a:lnTo>
                  <a:lnTo>
                    <a:pt x="40" y="212"/>
                  </a:lnTo>
                  <a:lnTo>
                    <a:pt x="45" y="216"/>
                  </a:lnTo>
                  <a:lnTo>
                    <a:pt x="57" y="227"/>
                  </a:lnTo>
                  <a:lnTo>
                    <a:pt x="58" y="264"/>
                  </a:lnTo>
                  <a:lnTo>
                    <a:pt x="58" y="284"/>
                  </a:lnTo>
                  <a:lnTo>
                    <a:pt x="56" y="292"/>
                  </a:lnTo>
                  <a:lnTo>
                    <a:pt x="53" y="301"/>
                  </a:lnTo>
                  <a:lnTo>
                    <a:pt x="45" y="316"/>
                  </a:lnTo>
                  <a:lnTo>
                    <a:pt x="37" y="328"/>
                  </a:lnTo>
                  <a:lnTo>
                    <a:pt x="24" y="343"/>
                  </a:lnTo>
                  <a:lnTo>
                    <a:pt x="23" y="353"/>
                  </a:lnTo>
                  <a:lnTo>
                    <a:pt x="19" y="361"/>
                  </a:lnTo>
                  <a:lnTo>
                    <a:pt x="13" y="376"/>
                  </a:lnTo>
                  <a:lnTo>
                    <a:pt x="6" y="388"/>
                  </a:lnTo>
                  <a:lnTo>
                    <a:pt x="0" y="397"/>
                  </a:lnTo>
                  <a:lnTo>
                    <a:pt x="0" y="672"/>
                  </a:lnTo>
                  <a:lnTo>
                    <a:pt x="145" y="674"/>
                  </a:lnTo>
                  <a:lnTo>
                    <a:pt x="145" y="259"/>
                  </a:lnTo>
                  <a:lnTo>
                    <a:pt x="136" y="252"/>
                  </a:lnTo>
                  <a:lnTo>
                    <a:pt x="120" y="242"/>
                  </a:lnTo>
                  <a:lnTo>
                    <a:pt x="119" y="224"/>
                  </a:lnTo>
                  <a:lnTo>
                    <a:pt x="117" y="206"/>
                  </a:lnTo>
                  <a:lnTo>
                    <a:pt x="113" y="200"/>
                  </a:lnTo>
                  <a:lnTo>
                    <a:pt x="111" y="194"/>
                  </a:lnTo>
                  <a:lnTo>
                    <a:pt x="108" y="182"/>
                  </a:lnTo>
                  <a:lnTo>
                    <a:pt x="107" y="177"/>
                  </a:lnTo>
                  <a:lnTo>
                    <a:pt x="103" y="174"/>
                  </a:lnTo>
                  <a:lnTo>
                    <a:pt x="99" y="172"/>
                  </a:lnTo>
                  <a:lnTo>
                    <a:pt x="92" y="170"/>
                  </a:lnTo>
                  <a:lnTo>
                    <a:pt x="90" y="165"/>
                  </a:lnTo>
                  <a:lnTo>
                    <a:pt x="87" y="159"/>
                  </a:lnTo>
                  <a:lnTo>
                    <a:pt x="79" y="147"/>
                  </a:lnTo>
                  <a:lnTo>
                    <a:pt x="76" y="140"/>
                  </a:lnTo>
                  <a:lnTo>
                    <a:pt x="75" y="133"/>
                  </a:lnTo>
                  <a:lnTo>
                    <a:pt x="75" y="127"/>
                  </a:lnTo>
                  <a:lnTo>
                    <a:pt x="79" y="123"/>
                  </a:lnTo>
                  <a:lnTo>
                    <a:pt x="83" y="131"/>
                  </a:lnTo>
                  <a:lnTo>
                    <a:pt x="88" y="139"/>
                  </a:lnTo>
                  <a:lnTo>
                    <a:pt x="98" y="150"/>
                  </a:lnTo>
                  <a:lnTo>
                    <a:pt x="98" y="109"/>
                  </a:lnTo>
                  <a:lnTo>
                    <a:pt x="105" y="98"/>
                  </a:lnTo>
                  <a:lnTo>
                    <a:pt x="94" y="83"/>
                  </a:lnTo>
                  <a:lnTo>
                    <a:pt x="94" y="73"/>
                  </a:lnTo>
                  <a:lnTo>
                    <a:pt x="95" y="67"/>
                  </a:lnTo>
                  <a:lnTo>
                    <a:pt x="99" y="62"/>
                  </a:lnTo>
                  <a:lnTo>
                    <a:pt x="105" y="54"/>
                  </a:lnTo>
                  <a:lnTo>
                    <a:pt x="115" y="49"/>
                  </a:lnTo>
                  <a:lnTo>
                    <a:pt x="125" y="47"/>
                  </a:lnTo>
                  <a:lnTo>
                    <a:pt x="145" y="46"/>
                  </a:lnTo>
                  <a:lnTo>
                    <a:pt x="145" y="4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4435" y="2517"/>
              <a:ext cx="8" cy="22"/>
            </a:xfrm>
            <a:custGeom>
              <a:avLst/>
              <a:gdLst>
                <a:gd name="T0" fmla="*/ 0 w 27"/>
                <a:gd name="T1" fmla="*/ 0 h 71"/>
                <a:gd name="T2" fmla="*/ 0 w 27"/>
                <a:gd name="T3" fmla="*/ 7 h 71"/>
                <a:gd name="T4" fmla="*/ 0 w 27"/>
                <a:gd name="T5" fmla="*/ 7 h 71"/>
                <a:gd name="T6" fmla="*/ 1 w 27"/>
                <a:gd name="T7" fmla="*/ 7 h 71"/>
                <a:gd name="T8" fmla="*/ 1 w 27"/>
                <a:gd name="T9" fmla="*/ 6 h 71"/>
                <a:gd name="T10" fmla="*/ 2 w 27"/>
                <a:gd name="T11" fmla="*/ 5 h 71"/>
                <a:gd name="T12" fmla="*/ 2 w 27"/>
                <a:gd name="T13" fmla="*/ 5 h 71"/>
                <a:gd name="T14" fmla="*/ 2 w 27"/>
                <a:gd name="T15" fmla="*/ 3 h 71"/>
                <a:gd name="T16" fmla="*/ 1 w 27"/>
                <a:gd name="T17" fmla="*/ 2 h 71"/>
                <a:gd name="T18" fmla="*/ 0 w 27"/>
                <a:gd name="T19" fmla="*/ 1 h 71"/>
                <a:gd name="T20" fmla="*/ 0 w 2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71">
                  <a:moveTo>
                    <a:pt x="0" y="0"/>
                  </a:moveTo>
                  <a:lnTo>
                    <a:pt x="0" y="71"/>
                  </a:lnTo>
                  <a:lnTo>
                    <a:pt x="2" y="71"/>
                  </a:lnTo>
                  <a:lnTo>
                    <a:pt x="10" y="68"/>
                  </a:lnTo>
                  <a:lnTo>
                    <a:pt x="17" y="64"/>
                  </a:lnTo>
                  <a:lnTo>
                    <a:pt x="24" y="56"/>
                  </a:lnTo>
                  <a:lnTo>
                    <a:pt x="27" y="47"/>
                  </a:lnTo>
                  <a:lnTo>
                    <a:pt x="20" y="32"/>
                  </a:lnTo>
                  <a:lnTo>
                    <a:pt x="11" y="20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4435" y="2424"/>
              <a:ext cx="23" cy="94"/>
            </a:xfrm>
            <a:custGeom>
              <a:avLst/>
              <a:gdLst>
                <a:gd name="T0" fmla="*/ 0 w 72"/>
                <a:gd name="T1" fmla="*/ 1 h 301"/>
                <a:gd name="T2" fmla="*/ 0 w 72"/>
                <a:gd name="T3" fmla="*/ 28 h 301"/>
                <a:gd name="T4" fmla="*/ 1 w 72"/>
                <a:gd name="T5" fmla="*/ 28 h 301"/>
                <a:gd name="T6" fmla="*/ 1 w 72"/>
                <a:gd name="T7" fmla="*/ 28 h 301"/>
                <a:gd name="T8" fmla="*/ 2 w 72"/>
                <a:gd name="T9" fmla="*/ 29 h 301"/>
                <a:gd name="T10" fmla="*/ 4 w 72"/>
                <a:gd name="T11" fmla="*/ 29 h 301"/>
                <a:gd name="T12" fmla="*/ 7 w 72"/>
                <a:gd name="T13" fmla="*/ 29 h 301"/>
                <a:gd name="T14" fmla="*/ 6 w 72"/>
                <a:gd name="T15" fmla="*/ 28 h 301"/>
                <a:gd name="T16" fmla="*/ 5 w 72"/>
                <a:gd name="T17" fmla="*/ 26 h 301"/>
                <a:gd name="T18" fmla="*/ 4 w 72"/>
                <a:gd name="T19" fmla="*/ 25 h 301"/>
                <a:gd name="T20" fmla="*/ 3 w 72"/>
                <a:gd name="T21" fmla="*/ 23 h 301"/>
                <a:gd name="T22" fmla="*/ 3 w 72"/>
                <a:gd name="T23" fmla="*/ 22 h 301"/>
                <a:gd name="T24" fmla="*/ 2 w 72"/>
                <a:gd name="T25" fmla="*/ 21 h 301"/>
                <a:gd name="T26" fmla="*/ 2 w 72"/>
                <a:gd name="T27" fmla="*/ 17 h 301"/>
                <a:gd name="T28" fmla="*/ 4 w 72"/>
                <a:gd name="T29" fmla="*/ 8 h 301"/>
                <a:gd name="T30" fmla="*/ 4 w 72"/>
                <a:gd name="T31" fmla="*/ 3 h 301"/>
                <a:gd name="T32" fmla="*/ 5 w 72"/>
                <a:gd name="T33" fmla="*/ 0 h 301"/>
                <a:gd name="T34" fmla="*/ 3 w 72"/>
                <a:gd name="T35" fmla="*/ 0 h 301"/>
                <a:gd name="T36" fmla="*/ 2 w 72"/>
                <a:gd name="T37" fmla="*/ 1 h 301"/>
                <a:gd name="T38" fmla="*/ 0 w 72"/>
                <a:gd name="T39" fmla="*/ 1 h 301"/>
                <a:gd name="T40" fmla="*/ 0 w 72"/>
                <a:gd name="T41" fmla="*/ 1 h 3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2" h="301">
                  <a:moveTo>
                    <a:pt x="0" y="9"/>
                  </a:moveTo>
                  <a:lnTo>
                    <a:pt x="0" y="286"/>
                  </a:lnTo>
                  <a:lnTo>
                    <a:pt x="9" y="289"/>
                  </a:lnTo>
                  <a:lnTo>
                    <a:pt x="12" y="291"/>
                  </a:lnTo>
                  <a:lnTo>
                    <a:pt x="17" y="297"/>
                  </a:lnTo>
                  <a:lnTo>
                    <a:pt x="43" y="299"/>
                  </a:lnTo>
                  <a:lnTo>
                    <a:pt x="72" y="301"/>
                  </a:lnTo>
                  <a:lnTo>
                    <a:pt x="61" y="286"/>
                  </a:lnTo>
                  <a:lnTo>
                    <a:pt x="50" y="266"/>
                  </a:lnTo>
                  <a:lnTo>
                    <a:pt x="41" y="253"/>
                  </a:lnTo>
                  <a:lnTo>
                    <a:pt x="29" y="238"/>
                  </a:lnTo>
                  <a:lnTo>
                    <a:pt x="25" y="230"/>
                  </a:lnTo>
                  <a:lnTo>
                    <a:pt x="23" y="218"/>
                  </a:lnTo>
                  <a:lnTo>
                    <a:pt x="20" y="175"/>
                  </a:lnTo>
                  <a:lnTo>
                    <a:pt x="34" y="86"/>
                  </a:lnTo>
                  <a:lnTo>
                    <a:pt x="43" y="30"/>
                  </a:lnTo>
                  <a:lnTo>
                    <a:pt x="48" y="0"/>
                  </a:lnTo>
                  <a:lnTo>
                    <a:pt x="32" y="1"/>
                  </a:lnTo>
                  <a:lnTo>
                    <a:pt x="17" y="5"/>
                  </a:lnTo>
                  <a:lnTo>
                    <a:pt x="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4379" y="2046"/>
              <a:ext cx="56" cy="190"/>
            </a:xfrm>
            <a:custGeom>
              <a:avLst/>
              <a:gdLst>
                <a:gd name="T0" fmla="*/ 18 w 175"/>
                <a:gd name="T1" fmla="*/ 5 h 604"/>
                <a:gd name="T2" fmla="*/ 17 w 175"/>
                <a:gd name="T3" fmla="*/ 6 h 604"/>
                <a:gd name="T4" fmla="*/ 15 w 175"/>
                <a:gd name="T5" fmla="*/ 7 h 604"/>
                <a:gd name="T6" fmla="*/ 12 w 175"/>
                <a:gd name="T7" fmla="*/ 9 h 604"/>
                <a:gd name="T8" fmla="*/ 10 w 175"/>
                <a:gd name="T9" fmla="*/ 12 h 604"/>
                <a:gd name="T10" fmla="*/ 9 w 175"/>
                <a:gd name="T11" fmla="*/ 16 h 604"/>
                <a:gd name="T12" fmla="*/ 8 w 175"/>
                <a:gd name="T13" fmla="*/ 20 h 604"/>
                <a:gd name="T14" fmla="*/ 7 w 175"/>
                <a:gd name="T15" fmla="*/ 23 h 604"/>
                <a:gd name="T16" fmla="*/ 5 w 175"/>
                <a:gd name="T17" fmla="*/ 22 h 604"/>
                <a:gd name="T18" fmla="*/ 6 w 175"/>
                <a:gd name="T19" fmla="*/ 18 h 604"/>
                <a:gd name="T20" fmla="*/ 6 w 175"/>
                <a:gd name="T21" fmla="*/ 16 h 604"/>
                <a:gd name="T22" fmla="*/ 7 w 175"/>
                <a:gd name="T23" fmla="*/ 15 h 604"/>
                <a:gd name="T24" fmla="*/ 7 w 175"/>
                <a:gd name="T25" fmla="*/ 13 h 604"/>
                <a:gd name="T26" fmla="*/ 8 w 175"/>
                <a:gd name="T27" fmla="*/ 11 h 604"/>
                <a:gd name="T28" fmla="*/ 9 w 175"/>
                <a:gd name="T29" fmla="*/ 9 h 604"/>
                <a:gd name="T30" fmla="*/ 8 w 175"/>
                <a:gd name="T31" fmla="*/ 5 h 604"/>
                <a:gd name="T32" fmla="*/ 7 w 175"/>
                <a:gd name="T33" fmla="*/ 3 h 604"/>
                <a:gd name="T34" fmla="*/ 6 w 175"/>
                <a:gd name="T35" fmla="*/ 1 h 604"/>
                <a:gd name="T36" fmla="*/ 4 w 175"/>
                <a:gd name="T37" fmla="*/ 0 h 604"/>
                <a:gd name="T38" fmla="*/ 1 w 175"/>
                <a:gd name="T39" fmla="*/ 0 h 604"/>
                <a:gd name="T40" fmla="*/ 0 w 175"/>
                <a:gd name="T41" fmla="*/ 4 h 604"/>
                <a:gd name="T42" fmla="*/ 4 w 175"/>
                <a:gd name="T43" fmla="*/ 4 h 604"/>
                <a:gd name="T44" fmla="*/ 6 w 175"/>
                <a:gd name="T45" fmla="*/ 5 h 604"/>
                <a:gd name="T46" fmla="*/ 7 w 175"/>
                <a:gd name="T47" fmla="*/ 10 h 604"/>
                <a:gd name="T48" fmla="*/ 7 w 175"/>
                <a:gd name="T49" fmla="*/ 12 h 604"/>
                <a:gd name="T50" fmla="*/ 7 w 175"/>
                <a:gd name="T51" fmla="*/ 11 h 604"/>
                <a:gd name="T52" fmla="*/ 7 w 175"/>
                <a:gd name="T53" fmla="*/ 12 h 604"/>
                <a:gd name="T54" fmla="*/ 7 w 175"/>
                <a:gd name="T55" fmla="*/ 14 h 604"/>
                <a:gd name="T56" fmla="*/ 7 w 175"/>
                <a:gd name="T57" fmla="*/ 16 h 604"/>
                <a:gd name="T58" fmla="*/ 6 w 175"/>
                <a:gd name="T59" fmla="*/ 17 h 604"/>
                <a:gd name="T60" fmla="*/ 5 w 175"/>
                <a:gd name="T61" fmla="*/ 19 h 604"/>
                <a:gd name="T62" fmla="*/ 5 w 175"/>
                <a:gd name="T63" fmla="*/ 23 h 604"/>
                <a:gd name="T64" fmla="*/ 4 w 175"/>
                <a:gd name="T65" fmla="*/ 24 h 604"/>
                <a:gd name="T66" fmla="*/ 3 w 175"/>
                <a:gd name="T67" fmla="*/ 26 h 604"/>
                <a:gd name="T68" fmla="*/ 1 w 175"/>
                <a:gd name="T69" fmla="*/ 25 h 604"/>
                <a:gd name="T70" fmla="*/ 0 w 175"/>
                <a:gd name="T71" fmla="*/ 59 h 604"/>
                <a:gd name="T72" fmla="*/ 18 w 175"/>
                <a:gd name="T73" fmla="*/ 32 h 604"/>
                <a:gd name="T74" fmla="*/ 15 w 175"/>
                <a:gd name="T75" fmla="*/ 30 h 604"/>
                <a:gd name="T76" fmla="*/ 13 w 175"/>
                <a:gd name="T77" fmla="*/ 27 h 604"/>
                <a:gd name="T78" fmla="*/ 13 w 175"/>
                <a:gd name="T79" fmla="*/ 25 h 604"/>
                <a:gd name="T80" fmla="*/ 12 w 175"/>
                <a:gd name="T81" fmla="*/ 22 h 604"/>
                <a:gd name="T82" fmla="*/ 12 w 175"/>
                <a:gd name="T83" fmla="*/ 19 h 604"/>
                <a:gd name="T84" fmla="*/ 12 w 175"/>
                <a:gd name="T85" fmla="*/ 16 h 604"/>
                <a:gd name="T86" fmla="*/ 13 w 175"/>
                <a:gd name="T87" fmla="*/ 16 h 604"/>
                <a:gd name="T88" fmla="*/ 15 w 175"/>
                <a:gd name="T89" fmla="*/ 14 h 604"/>
                <a:gd name="T90" fmla="*/ 16 w 175"/>
                <a:gd name="T91" fmla="*/ 15 h 604"/>
                <a:gd name="T92" fmla="*/ 18 w 175"/>
                <a:gd name="T93" fmla="*/ 14 h 6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5" h="604">
                  <a:moveTo>
                    <a:pt x="175" y="147"/>
                  </a:moveTo>
                  <a:lnTo>
                    <a:pt x="175" y="55"/>
                  </a:lnTo>
                  <a:lnTo>
                    <a:pt x="173" y="54"/>
                  </a:lnTo>
                  <a:lnTo>
                    <a:pt x="166" y="56"/>
                  </a:lnTo>
                  <a:lnTo>
                    <a:pt x="156" y="62"/>
                  </a:lnTo>
                  <a:lnTo>
                    <a:pt x="143" y="71"/>
                  </a:lnTo>
                  <a:lnTo>
                    <a:pt x="131" y="82"/>
                  </a:lnTo>
                  <a:lnTo>
                    <a:pt x="117" y="96"/>
                  </a:lnTo>
                  <a:lnTo>
                    <a:pt x="106" y="110"/>
                  </a:lnTo>
                  <a:lnTo>
                    <a:pt x="97" y="125"/>
                  </a:lnTo>
                  <a:lnTo>
                    <a:pt x="90" y="139"/>
                  </a:lnTo>
                  <a:lnTo>
                    <a:pt x="84" y="166"/>
                  </a:lnTo>
                  <a:lnTo>
                    <a:pt x="80" y="192"/>
                  </a:lnTo>
                  <a:lnTo>
                    <a:pt x="77" y="204"/>
                  </a:lnTo>
                  <a:lnTo>
                    <a:pt x="73" y="217"/>
                  </a:lnTo>
                  <a:lnTo>
                    <a:pt x="68" y="228"/>
                  </a:lnTo>
                  <a:lnTo>
                    <a:pt x="60" y="241"/>
                  </a:lnTo>
                  <a:lnTo>
                    <a:pt x="47" y="220"/>
                  </a:lnTo>
                  <a:lnTo>
                    <a:pt x="49" y="187"/>
                  </a:lnTo>
                  <a:lnTo>
                    <a:pt x="56" y="179"/>
                  </a:lnTo>
                  <a:lnTo>
                    <a:pt x="58" y="173"/>
                  </a:lnTo>
                  <a:lnTo>
                    <a:pt x="59" y="166"/>
                  </a:lnTo>
                  <a:lnTo>
                    <a:pt x="65" y="159"/>
                  </a:lnTo>
                  <a:lnTo>
                    <a:pt x="68" y="150"/>
                  </a:lnTo>
                  <a:lnTo>
                    <a:pt x="71" y="142"/>
                  </a:lnTo>
                  <a:lnTo>
                    <a:pt x="72" y="135"/>
                  </a:lnTo>
                  <a:lnTo>
                    <a:pt x="74" y="124"/>
                  </a:lnTo>
                  <a:lnTo>
                    <a:pt x="76" y="116"/>
                  </a:lnTo>
                  <a:lnTo>
                    <a:pt x="82" y="104"/>
                  </a:lnTo>
                  <a:lnTo>
                    <a:pt x="84" y="89"/>
                  </a:lnTo>
                  <a:lnTo>
                    <a:pt x="83" y="62"/>
                  </a:lnTo>
                  <a:lnTo>
                    <a:pt x="79" y="52"/>
                  </a:lnTo>
                  <a:lnTo>
                    <a:pt x="75" y="45"/>
                  </a:lnTo>
                  <a:lnTo>
                    <a:pt x="68" y="25"/>
                  </a:lnTo>
                  <a:lnTo>
                    <a:pt x="64" y="17"/>
                  </a:lnTo>
                  <a:lnTo>
                    <a:pt x="58" y="9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24" y="0"/>
                  </a:lnTo>
                  <a:lnTo>
                    <a:pt x="11" y="3"/>
                  </a:lnTo>
                  <a:lnTo>
                    <a:pt x="0" y="6"/>
                  </a:lnTo>
                  <a:lnTo>
                    <a:pt x="0" y="45"/>
                  </a:lnTo>
                  <a:lnTo>
                    <a:pt x="14" y="42"/>
                  </a:lnTo>
                  <a:lnTo>
                    <a:pt x="33" y="38"/>
                  </a:lnTo>
                  <a:lnTo>
                    <a:pt x="54" y="35"/>
                  </a:lnTo>
                  <a:lnTo>
                    <a:pt x="59" y="51"/>
                  </a:lnTo>
                  <a:lnTo>
                    <a:pt x="68" y="66"/>
                  </a:lnTo>
                  <a:lnTo>
                    <a:pt x="66" y="98"/>
                  </a:lnTo>
                  <a:lnTo>
                    <a:pt x="65" y="133"/>
                  </a:lnTo>
                  <a:lnTo>
                    <a:pt x="67" y="125"/>
                  </a:lnTo>
                  <a:lnTo>
                    <a:pt x="69" y="114"/>
                  </a:lnTo>
                  <a:lnTo>
                    <a:pt x="72" y="113"/>
                  </a:lnTo>
                  <a:lnTo>
                    <a:pt x="73" y="115"/>
                  </a:lnTo>
                  <a:lnTo>
                    <a:pt x="73" y="121"/>
                  </a:lnTo>
                  <a:lnTo>
                    <a:pt x="72" y="135"/>
                  </a:lnTo>
                  <a:lnTo>
                    <a:pt x="71" y="142"/>
                  </a:lnTo>
                  <a:lnTo>
                    <a:pt x="68" y="150"/>
                  </a:lnTo>
                  <a:lnTo>
                    <a:pt x="65" y="159"/>
                  </a:lnTo>
                  <a:lnTo>
                    <a:pt x="59" y="166"/>
                  </a:lnTo>
                  <a:lnTo>
                    <a:pt x="58" y="173"/>
                  </a:lnTo>
                  <a:lnTo>
                    <a:pt x="56" y="179"/>
                  </a:lnTo>
                  <a:lnTo>
                    <a:pt x="49" y="187"/>
                  </a:lnTo>
                  <a:lnTo>
                    <a:pt x="47" y="220"/>
                  </a:lnTo>
                  <a:lnTo>
                    <a:pt x="46" y="229"/>
                  </a:lnTo>
                  <a:lnTo>
                    <a:pt x="42" y="237"/>
                  </a:lnTo>
                  <a:lnTo>
                    <a:pt x="39" y="244"/>
                  </a:lnTo>
                  <a:lnTo>
                    <a:pt x="34" y="251"/>
                  </a:lnTo>
                  <a:lnTo>
                    <a:pt x="24" y="260"/>
                  </a:lnTo>
                  <a:lnTo>
                    <a:pt x="16" y="266"/>
                  </a:lnTo>
                  <a:lnTo>
                    <a:pt x="7" y="258"/>
                  </a:lnTo>
                  <a:lnTo>
                    <a:pt x="0" y="252"/>
                  </a:lnTo>
                  <a:lnTo>
                    <a:pt x="0" y="601"/>
                  </a:lnTo>
                  <a:lnTo>
                    <a:pt x="175" y="604"/>
                  </a:lnTo>
                  <a:lnTo>
                    <a:pt x="175" y="329"/>
                  </a:lnTo>
                  <a:lnTo>
                    <a:pt x="173" y="333"/>
                  </a:lnTo>
                  <a:lnTo>
                    <a:pt x="151" y="301"/>
                  </a:lnTo>
                  <a:lnTo>
                    <a:pt x="139" y="285"/>
                  </a:lnTo>
                  <a:lnTo>
                    <a:pt x="125" y="270"/>
                  </a:lnTo>
                  <a:lnTo>
                    <a:pt x="128" y="265"/>
                  </a:lnTo>
                  <a:lnTo>
                    <a:pt x="128" y="259"/>
                  </a:lnTo>
                  <a:lnTo>
                    <a:pt x="124" y="235"/>
                  </a:lnTo>
                  <a:lnTo>
                    <a:pt x="120" y="225"/>
                  </a:lnTo>
                  <a:lnTo>
                    <a:pt x="118" y="215"/>
                  </a:lnTo>
                  <a:lnTo>
                    <a:pt x="116" y="193"/>
                  </a:lnTo>
                  <a:lnTo>
                    <a:pt x="117" y="175"/>
                  </a:lnTo>
                  <a:lnTo>
                    <a:pt x="122" y="158"/>
                  </a:lnTo>
                  <a:lnTo>
                    <a:pt x="124" y="159"/>
                  </a:lnTo>
                  <a:lnTo>
                    <a:pt x="127" y="158"/>
                  </a:lnTo>
                  <a:lnTo>
                    <a:pt x="135" y="155"/>
                  </a:lnTo>
                  <a:lnTo>
                    <a:pt x="147" y="143"/>
                  </a:lnTo>
                  <a:lnTo>
                    <a:pt x="152" y="147"/>
                  </a:lnTo>
                  <a:lnTo>
                    <a:pt x="157" y="148"/>
                  </a:lnTo>
                  <a:lnTo>
                    <a:pt x="168" y="149"/>
                  </a:lnTo>
                  <a:lnTo>
                    <a:pt x="175" y="14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4" name="Freeform 30"/>
            <p:cNvSpPr>
              <a:spLocks/>
            </p:cNvSpPr>
            <p:nvPr/>
          </p:nvSpPr>
          <p:spPr bwMode="auto">
            <a:xfrm>
              <a:off x="4427" y="2427"/>
              <a:ext cx="8" cy="88"/>
            </a:xfrm>
            <a:custGeom>
              <a:avLst/>
              <a:gdLst>
                <a:gd name="T0" fmla="*/ 3 w 23"/>
                <a:gd name="T1" fmla="*/ 28 h 279"/>
                <a:gd name="T2" fmla="*/ 3 w 23"/>
                <a:gd name="T3" fmla="*/ 0 h 279"/>
                <a:gd name="T4" fmla="*/ 1 w 23"/>
                <a:gd name="T5" fmla="*/ 0 h 279"/>
                <a:gd name="T6" fmla="*/ 1 w 23"/>
                <a:gd name="T7" fmla="*/ 3 h 279"/>
                <a:gd name="T8" fmla="*/ 1 w 23"/>
                <a:gd name="T9" fmla="*/ 6 h 279"/>
                <a:gd name="T10" fmla="*/ 0 w 23"/>
                <a:gd name="T11" fmla="*/ 9 h 279"/>
                <a:gd name="T12" fmla="*/ 0 w 23"/>
                <a:gd name="T13" fmla="*/ 11 h 279"/>
                <a:gd name="T14" fmla="*/ 0 w 23"/>
                <a:gd name="T15" fmla="*/ 14 h 279"/>
                <a:gd name="T16" fmla="*/ 0 w 23"/>
                <a:gd name="T17" fmla="*/ 17 h 279"/>
                <a:gd name="T18" fmla="*/ 0 w 23"/>
                <a:gd name="T19" fmla="*/ 20 h 279"/>
                <a:gd name="T20" fmla="*/ 1 w 23"/>
                <a:gd name="T21" fmla="*/ 22 h 279"/>
                <a:gd name="T22" fmla="*/ 2 w 23"/>
                <a:gd name="T23" fmla="*/ 25 h 279"/>
                <a:gd name="T24" fmla="*/ 2 w 23"/>
                <a:gd name="T25" fmla="*/ 27 h 279"/>
                <a:gd name="T26" fmla="*/ 3 w 23"/>
                <a:gd name="T27" fmla="*/ 28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279">
                  <a:moveTo>
                    <a:pt x="23" y="279"/>
                  </a:moveTo>
                  <a:lnTo>
                    <a:pt x="23" y="0"/>
                  </a:lnTo>
                  <a:lnTo>
                    <a:pt x="9" y="2"/>
                  </a:lnTo>
                  <a:lnTo>
                    <a:pt x="8" y="31"/>
                  </a:lnTo>
                  <a:lnTo>
                    <a:pt x="6" y="59"/>
                  </a:lnTo>
                  <a:lnTo>
                    <a:pt x="2" y="87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1" y="170"/>
                  </a:lnTo>
                  <a:lnTo>
                    <a:pt x="4" y="197"/>
                  </a:lnTo>
                  <a:lnTo>
                    <a:pt x="7" y="224"/>
                  </a:lnTo>
                  <a:lnTo>
                    <a:pt x="14" y="251"/>
                  </a:lnTo>
                  <a:lnTo>
                    <a:pt x="21" y="277"/>
                  </a:lnTo>
                  <a:lnTo>
                    <a:pt x="23" y="279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4397" y="2425"/>
              <a:ext cx="38" cy="114"/>
            </a:xfrm>
            <a:custGeom>
              <a:avLst/>
              <a:gdLst>
                <a:gd name="T0" fmla="*/ 12 w 118"/>
                <a:gd name="T1" fmla="*/ 36 h 361"/>
                <a:gd name="T2" fmla="*/ 12 w 118"/>
                <a:gd name="T3" fmla="*/ 29 h 361"/>
                <a:gd name="T4" fmla="*/ 12 w 118"/>
                <a:gd name="T5" fmla="*/ 29 h 361"/>
                <a:gd name="T6" fmla="*/ 12 w 118"/>
                <a:gd name="T7" fmla="*/ 28 h 361"/>
                <a:gd name="T8" fmla="*/ 11 w 118"/>
                <a:gd name="T9" fmla="*/ 25 h 361"/>
                <a:gd name="T10" fmla="*/ 11 w 118"/>
                <a:gd name="T11" fmla="*/ 23 h 361"/>
                <a:gd name="T12" fmla="*/ 10 w 118"/>
                <a:gd name="T13" fmla="*/ 20 h 361"/>
                <a:gd name="T14" fmla="*/ 10 w 118"/>
                <a:gd name="T15" fmla="*/ 17 h 361"/>
                <a:gd name="T16" fmla="*/ 10 w 118"/>
                <a:gd name="T17" fmla="*/ 15 h 361"/>
                <a:gd name="T18" fmla="*/ 10 w 118"/>
                <a:gd name="T19" fmla="*/ 12 h 361"/>
                <a:gd name="T20" fmla="*/ 10 w 118"/>
                <a:gd name="T21" fmla="*/ 9 h 361"/>
                <a:gd name="T22" fmla="*/ 11 w 118"/>
                <a:gd name="T23" fmla="*/ 6 h 361"/>
                <a:gd name="T24" fmla="*/ 11 w 118"/>
                <a:gd name="T25" fmla="*/ 3 h 361"/>
                <a:gd name="T26" fmla="*/ 11 w 118"/>
                <a:gd name="T27" fmla="*/ 1 h 361"/>
                <a:gd name="T28" fmla="*/ 0 w 118"/>
                <a:gd name="T29" fmla="*/ 0 h 361"/>
                <a:gd name="T30" fmla="*/ 0 w 118"/>
                <a:gd name="T31" fmla="*/ 2 h 361"/>
                <a:gd name="T32" fmla="*/ 0 w 118"/>
                <a:gd name="T33" fmla="*/ 4 h 361"/>
                <a:gd name="T34" fmla="*/ 1 w 118"/>
                <a:gd name="T35" fmla="*/ 8 h 361"/>
                <a:gd name="T36" fmla="*/ 2 w 118"/>
                <a:gd name="T37" fmla="*/ 12 h 361"/>
                <a:gd name="T38" fmla="*/ 3 w 118"/>
                <a:gd name="T39" fmla="*/ 16 h 361"/>
                <a:gd name="T40" fmla="*/ 4 w 118"/>
                <a:gd name="T41" fmla="*/ 19 h 361"/>
                <a:gd name="T42" fmla="*/ 5 w 118"/>
                <a:gd name="T43" fmla="*/ 22 h 361"/>
                <a:gd name="T44" fmla="*/ 5 w 118"/>
                <a:gd name="T45" fmla="*/ 23 h 361"/>
                <a:gd name="T46" fmla="*/ 5 w 118"/>
                <a:gd name="T47" fmla="*/ 24 h 361"/>
                <a:gd name="T48" fmla="*/ 5 w 118"/>
                <a:gd name="T49" fmla="*/ 24 h 361"/>
                <a:gd name="T50" fmla="*/ 5 w 118"/>
                <a:gd name="T51" fmla="*/ 25 h 361"/>
                <a:gd name="T52" fmla="*/ 5 w 118"/>
                <a:gd name="T53" fmla="*/ 26 h 361"/>
                <a:gd name="T54" fmla="*/ 5 w 118"/>
                <a:gd name="T55" fmla="*/ 27 h 361"/>
                <a:gd name="T56" fmla="*/ 6 w 118"/>
                <a:gd name="T57" fmla="*/ 30 h 361"/>
                <a:gd name="T58" fmla="*/ 7 w 118"/>
                <a:gd name="T59" fmla="*/ 32 h 361"/>
                <a:gd name="T60" fmla="*/ 9 w 118"/>
                <a:gd name="T61" fmla="*/ 34 h 361"/>
                <a:gd name="T62" fmla="*/ 10 w 118"/>
                <a:gd name="T63" fmla="*/ 35 h 361"/>
                <a:gd name="T64" fmla="*/ 11 w 118"/>
                <a:gd name="T65" fmla="*/ 35 h 361"/>
                <a:gd name="T66" fmla="*/ 11 w 118"/>
                <a:gd name="T67" fmla="*/ 36 h 361"/>
                <a:gd name="T68" fmla="*/ 12 w 118"/>
                <a:gd name="T69" fmla="*/ 36 h 3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8" h="361">
                  <a:moveTo>
                    <a:pt x="118" y="361"/>
                  </a:moveTo>
                  <a:lnTo>
                    <a:pt x="118" y="289"/>
                  </a:lnTo>
                  <a:lnTo>
                    <a:pt x="118" y="288"/>
                  </a:lnTo>
                  <a:lnTo>
                    <a:pt x="116" y="281"/>
                  </a:lnTo>
                  <a:lnTo>
                    <a:pt x="108" y="254"/>
                  </a:lnTo>
                  <a:lnTo>
                    <a:pt x="102" y="227"/>
                  </a:lnTo>
                  <a:lnTo>
                    <a:pt x="97" y="201"/>
                  </a:lnTo>
                  <a:lnTo>
                    <a:pt x="95" y="174"/>
                  </a:lnTo>
                  <a:lnTo>
                    <a:pt x="94" y="146"/>
                  </a:lnTo>
                  <a:lnTo>
                    <a:pt x="95" y="118"/>
                  </a:lnTo>
                  <a:lnTo>
                    <a:pt x="97" y="90"/>
                  </a:lnTo>
                  <a:lnTo>
                    <a:pt x="101" y="61"/>
                  </a:lnTo>
                  <a:lnTo>
                    <a:pt x="102" y="35"/>
                  </a:lnTo>
                  <a:lnTo>
                    <a:pt x="104" y="6"/>
                  </a:lnTo>
                  <a:lnTo>
                    <a:pt x="0" y="0"/>
                  </a:lnTo>
                  <a:lnTo>
                    <a:pt x="1" y="23"/>
                  </a:lnTo>
                  <a:lnTo>
                    <a:pt x="2" y="43"/>
                  </a:lnTo>
                  <a:lnTo>
                    <a:pt x="10" y="83"/>
                  </a:lnTo>
                  <a:lnTo>
                    <a:pt x="19" y="122"/>
                  </a:lnTo>
                  <a:lnTo>
                    <a:pt x="29" y="159"/>
                  </a:lnTo>
                  <a:lnTo>
                    <a:pt x="39" y="188"/>
                  </a:lnTo>
                  <a:lnTo>
                    <a:pt x="46" y="221"/>
                  </a:lnTo>
                  <a:lnTo>
                    <a:pt x="45" y="227"/>
                  </a:lnTo>
                  <a:lnTo>
                    <a:pt x="42" y="237"/>
                  </a:lnTo>
                  <a:lnTo>
                    <a:pt x="42" y="245"/>
                  </a:lnTo>
                  <a:lnTo>
                    <a:pt x="42" y="253"/>
                  </a:lnTo>
                  <a:lnTo>
                    <a:pt x="44" y="262"/>
                  </a:lnTo>
                  <a:lnTo>
                    <a:pt x="48" y="273"/>
                  </a:lnTo>
                  <a:lnTo>
                    <a:pt x="63" y="305"/>
                  </a:lnTo>
                  <a:lnTo>
                    <a:pt x="71" y="320"/>
                  </a:lnTo>
                  <a:lnTo>
                    <a:pt x="83" y="340"/>
                  </a:lnTo>
                  <a:lnTo>
                    <a:pt x="92" y="351"/>
                  </a:lnTo>
                  <a:lnTo>
                    <a:pt x="101" y="356"/>
                  </a:lnTo>
                  <a:lnTo>
                    <a:pt x="110" y="361"/>
                  </a:lnTo>
                  <a:lnTo>
                    <a:pt x="118" y="36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4297" y="2030"/>
              <a:ext cx="82" cy="206"/>
            </a:xfrm>
            <a:custGeom>
              <a:avLst/>
              <a:gdLst>
                <a:gd name="T0" fmla="*/ 26 w 254"/>
                <a:gd name="T1" fmla="*/ 5 h 648"/>
                <a:gd name="T2" fmla="*/ 22 w 254"/>
                <a:gd name="T3" fmla="*/ 8 h 648"/>
                <a:gd name="T4" fmla="*/ 19 w 254"/>
                <a:gd name="T5" fmla="*/ 12 h 648"/>
                <a:gd name="T6" fmla="*/ 19 w 254"/>
                <a:gd name="T7" fmla="*/ 14 h 648"/>
                <a:gd name="T8" fmla="*/ 19 w 254"/>
                <a:gd name="T9" fmla="*/ 17 h 648"/>
                <a:gd name="T10" fmla="*/ 21 w 254"/>
                <a:gd name="T11" fmla="*/ 20 h 648"/>
                <a:gd name="T12" fmla="*/ 20 w 254"/>
                <a:gd name="T13" fmla="*/ 24 h 648"/>
                <a:gd name="T14" fmla="*/ 18 w 254"/>
                <a:gd name="T15" fmla="*/ 28 h 648"/>
                <a:gd name="T16" fmla="*/ 7 w 254"/>
                <a:gd name="T17" fmla="*/ 29 h 648"/>
                <a:gd name="T18" fmla="*/ 4 w 254"/>
                <a:gd name="T19" fmla="*/ 26 h 648"/>
                <a:gd name="T20" fmla="*/ 3 w 254"/>
                <a:gd name="T21" fmla="*/ 24 h 648"/>
                <a:gd name="T22" fmla="*/ 5 w 254"/>
                <a:gd name="T23" fmla="*/ 21 h 648"/>
                <a:gd name="T24" fmla="*/ 6 w 254"/>
                <a:gd name="T25" fmla="*/ 18 h 648"/>
                <a:gd name="T26" fmla="*/ 7 w 254"/>
                <a:gd name="T27" fmla="*/ 17 h 648"/>
                <a:gd name="T28" fmla="*/ 8 w 254"/>
                <a:gd name="T29" fmla="*/ 16 h 648"/>
                <a:gd name="T30" fmla="*/ 8 w 254"/>
                <a:gd name="T31" fmla="*/ 14 h 648"/>
                <a:gd name="T32" fmla="*/ 9 w 254"/>
                <a:gd name="T33" fmla="*/ 10 h 648"/>
                <a:gd name="T34" fmla="*/ 9 w 254"/>
                <a:gd name="T35" fmla="*/ 6 h 648"/>
                <a:gd name="T36" fmla="*/ 8 w 254"/>
                <a:gd name="T37" fmla="*/ 4 h 648"/>
                <a:gd name="T38" fmla="*/ 3 w 254"/>
                <a:gd name="T39" fmla="*/ 1 h 648"/>
                <a:gd name="T40" fmla="*/ 0 w 254"/>
                <a:gd name="T41" fmla="*/ 3 h 648"/>
                <a:gd name="T42" fmla="*/ 2 w 254"/>
                <a:gd name="T43" fmla="*/ 3 h 648"/>
                <a:gd name="T44" fmla="*/ 5 w 254"/>
                <a:gd name="T45" fmla="*/ 4 h 648"/>
                <a:gd name="T46" fmla="*/ 8 w 254"/>
                <a:gd name="T47" fmla="*/ 7 h 648"/>
                <a:gd name="T48" fmla="*/ 7 w 254"/>
                <a:gd name="T49" fmla="*/ 13 h 648"/>
                <a:gd name="T50" fmla="*/ 7 w 254"/>
                <a:gd name="T51" fmla="*/ 14 h 648"/>
                <a:gd name="T52" fmla="*/ 8 w 254"/>
                <a:gd name="T53" fmla="*/ 14 h 648"/>
                <a:gd name="T54" fmla="*/ 8 w 254"/>
                <a:gd name="T55" fmla="*/ 17 h 648"/>
                <a:gd name="T56" fmla="*/ 7 w 254"/>
                <a:gd name="T57" fmla="*/ 17 h 648"/>
                <a:gd name="T58" fmla="*/ 5 w 254"/>
                <a:gd name="T59" fmla="*/ 19 h 648"/>
                <a:gd name="T60" fmla="*/ 4 w 254"/>
                <a:gd name="T61" fmla="*/ 23 h 648"/>
                <a:gd name="T62" fmla="*/ 3 w 254"/>
                <a:gd name="T63" fmla="*/ 26 h 648"/>
                <a:gd name="T64" fmla="*/ 1 w 254"/>
                <a:gd name="T65" fmla="*/ 28 h 648"/>
                <a:gd name="T66" fmla="*/ 0 w 254"/>
                <a:gd name="T67" fmla="*/ 65 h 648"/>
                <a:gd name="T68" fmla="*/ 26 w 254"/>
                <a:gd name="T69" fmla="*/ 30 h 648"/>
                <a:gd name="T70" fmla="*/ 22 w 254"/>
                <a:gd name="T71" fmla="*/ 27 h 648"/>
                <a:gd name="T72" fmla="*/ 22 w 254"/>
                <a:gd name="T73" fmla="*/ 22 h 648"/>
                <a:gd name="T74" fmla="*/ 19 w 254"/>
                <a:gd name="T75" fmla="*/ 18 h 648"/>
                <a:gd name="T76" fmla="*/ 19 w 254"/>
                <a:gd name="T77" fmla="*/ 15 h 648"/>
                <a:gd name="T78" fmla="*/ 20 w 254"/>
                <a:gd name="T79" fmla="*/ 14 h 648"/>
                <a:gd name="T80" fmla="*/ 20 w 254"/>
                <a:gd name="T81" fmla="*/ 16 h 648"/>
                <a:gd name="T82" fmla="*/ 21 w 254"/>
                <a:gd name="T83" fmla="*/ 17 h 648"/>
                <a:gd name="T84" fmla="*/ 22 w 254"/>
                <a:gd name="T85" fmla="*/ 15 h 648"/>
                <a:gd name="T86" fmla="*/ 23 w 254"/>
                <a:gd name="T87" fmla="*/ 10 h 648"/>
                <a:gd name="T88" fmla="*/ 26 w 254"/>
                <a:gd name="T89" fmla="*/ 10 h 6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4" h="648">
                  <a:moveTo>
                    <a:pt x="254" y="92"/>
                  </a:moveTo>
                  <a:lnTo>
                    <a:pt x="254" y="53"/>
                  </a:lnTo>
                  <a:lnTo>
                    <a:pt x="250" y="54"/>
                  </a:lnTo>
                  <a:lnTo>
                    <a:pt x="236" y="60"/>
                  </a:lnTo>
                  <a:lnTo>
                    <a:pt x="223" y="68"/>
                  </a:lnTo>
                  <a:lnTo>
                    <a:pt x="209" y="77"/>
                  </a:lnTo>
                  <a:lnTo>
                    <a:pt x="198" y="88"/>
                  </a:lnTo>
                  <a:lnTo>
                    <a:pt x="185" y="103"/>
                  </a:lnTo>
                  <a:lnTo>
                    <a:pt x="186" y="124"/>
                  </a:lnTo>
                  <a:lnTo>
                    <a:pt x="188" y="132"/>
                  </a:lnTo>
                  <a:lnTo>
                    <a:pt x="185" y="137"/>
                  </a:lnTo>
                  <a:lnTo>
                    <a:pt x="183" y="140"/>
                  </a:lnTo>
                  <a:lnTo>
                    <a:pt x="182" y="145"/>
                  </a:lnTo>
                  <a:lnTo>
                    <a:pt x="182" y="161"/>
                  </a:lnTo>
                  <a:lnTo>
                    <a:pt x="183" y="173"/>
                  </a:lnTo>
                  <a:lnTo>
                    <a:pt x="185" y="181"/>
                  </a:lnTo>
                  <a:lnTo>
                    <a:pt x="193" y="192"/>
                  </a:lnTo>
                  <a:lnTo>
                    <a:pt x="201" y="195"/>
                  </a:lnTo>
                  <a:lnTo>
                    <a:pt x="209" y="214"/>
                  </a:lnTo>
                  <a:lnTo>
                    <a:pt x="199" y="242"/>
                  </a:lnTo>
                  <a:lnTo>
                    <a:pt x="195" y="243"/>
                  </a:lnTo>
                  <a:lnTo>
                    <a:pt x="192" y="246"/>
                  </a:lnTo>
                  <a:lnTo>
                    <a:pt x="185" y="255"/>
                  </a:lnTo>
                  <a:lnTo>
                    <a:pt x="172" y="279"/>
                  </a:lnTo>
                  <a:lnTo>
                    <a:pt x="103" y="304"/>
                  </a:lnTo>
                  <a:lnTo>
                    <a:pt x="88" y="297"/>
                  </a:lnTo>
                  <a:lnTo>
                    <a:pt x="70" y="287"/>
                  </a:lnTo>
                  <a:lnTo>
                    <a:pt x="52" y="274"/>
                  </a:lnTo>
                  <a:lnTo>
                    <a:pt x="39" y="262"/>
                  </a:lnTo>
                  <a:lnTo>
                    <a:pt x="39" y="254"/>
                  </a:lnTo>
                  <a:lnTo>
                    <a:pt x="37" y="248"/>
                  </a:lnTo>
                  <a:lnTo>
                    <a:pt x="32" y="245"/>
                  </a:lnTo>
                  <a:lnTo>
                    <a:pt x="25" y="241"/>
                  </a:lnTo>
                  <a:lnTo>
                    <a:pt x="31" y="233"/>
                  </a:lnTo>
                  <a:lnTo>
                    <a:pt x="37" y="223"/>
                  </a:lnTo>
                  <a:lnTo>
                    <a:pt x="42" y="212"/>
                  </a:lnTo>
                  <a:lnTo>
                    <a:pt x="46" y="202"/>
                  </a:lnTo>
                  <a:lnTo>
                    <a:pt x="53" y="189"/>
                  </a:lnTo>
                  <a:lnTo>
                    <a:pt x="56" y="181"/>
                  </a:lnTo>
                  <a:lnTo>
                    <a:pt x="57" y="172"/>
                  </a:lnTo>
                  <a:lnTo>
                    <a:pt x="65" y="173"/>
                  </a:lnTo>
                  <a:lnTo>
                    <a:pt x="71" y="172"/>
                  </a:lnTo>
                  <a:lnTo>
                    <a:pt x="73" y="171"/>
                  </a:lnTo>
                  <a:lnTo>
                    <a:pt x="75" y="168"/>
                  </a:lnTo>
                  <a:lnTo>
                    <a:pt x="78" y="154"/>
                  </a:lnTo>
                  <a:lnTo>
                    <a:pt x="79" y="147"/>
                  </a:lnTo>
                  <a:lnTo>
                    <a:pt x="78" y="141"/>
                  </a:lnTo>
                  <a:lnTo>
                    <a:pt x="74" y="137"/>
                  </a:lnTo>
                  <a:lnTo>
                    <a:pt x="69" y="137"/>
                  </a:lnTo>
                  <a:lnTo>
                    <a:pt x="84" y="107"/>
                  </a:lnTo>
                  <a:lnTo>
                    <a:pt x="89" y="97"/>
                  </a:lnTo>
                  <a:lnTo>
                    <a:pt x="91" y="87"/>
                  </a:lnTo>
                  <a:lnTo>
                    <a:pt x="89" y="71"/>
                  </a:lnTo>
                  <a:lnTo>
                    <a:pt x="89" y="59"/>
                  </a:lnTo>
                  <a:lnTo>
                    <a:pt x="87" y="48"/>
                  </a:lnTo>
                  <a:lnTo>
                    <a:pt x="83" y="44"/>
                  </a:lnTo>
                  <a:lnTo>
                    <a:pt x="78" y="39"/>
                  </a:lnTo>
                  <a:lnTo>
                    <a:pt x="62" y="26"/>
                  </a:lnTo>
                  <a:lnTo>
                    <a:pt x="38" y="11"/>
                  </a:lnTo>
                  <a:lnTo>
                    <a:pt x="24" y="5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13" y="31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41" y="42"/>
                  </a:lnTo>
                  <a:lnTo>
                    <a:pt x="46" y="43"/>
                  </a:lnTo>
                  <a:lnTo>
                    <a:pt x="50" y="44"/>
                  </a:lnTo>
                  <a:lnTo>
                    <a:pt x="59" y="54"/>
                  </a:lnTo>
                  <a:lnTo>
                    <a:pt x="76" y="72"/>
                  </a:lnTo>
                  <a:lnTo>
                    <a:pt x="74" y="90"/>
                  </a:lnTo>
                  <a:lnTo>
                    <a:pt x="69" y="112"/>
                  </a:lnTo>
                  <a:lnTo>
                    <a:pt x="64" y="131"/>
                  </a:lnTo>
                  <a:lnTo>
                    <a:pt x="63" y="139"/>
                  </a:lnTo>
                  <a:lnTo>
                    <a:pt x="63" y="146"/>
                  </a:lnTo>
                  <a:lnTo>
                    <a:pt x="69" y="137"/>
                  </a:lnTo>
                  <a:lnTo>
                    <a:pt x="72" y="137"/>
                  </a:lnTo>
                  <a:lnTo>
                    <a:pt x="74" y="137"/>
                  </a:lnTo>
                  <a:lnTo>
                    <a:pt x="78" y="141"/>
                  </a:lnTo>
                  <a:lnTo>
                    <a:pt x="79" y="147"/>
                  </a:lnTo>
                  <a:lnTo>
                    <a:pt x="78" y="154"/>
                  </a:lnTo>
                  <a:lnTo>
                    <a:pt x="75" y="168"/>
                  </a:lnTo>
                  <a:lnTo>
                    <a:pt x="73" y="171"/>
                  </a:lnTo>
                  <a:lnTo>
                    <a:pt x="71" y="172"/>
                  </a:lnTo>
                  <a:lnTo>
                    <a:pt x="65" y="173"/>
                  </a:lnTo>
                  <a:lnTo>
                    <a:pt x="57" y="172"/>
                  </a:lnTo>
                  <a:lnTo>
                    <a:pt x="56" y="181"/>
                  </a:lnTo>
                  <a:lnTo>
                    <a:pt x="53" y="189"/>
                  </a:lnTo>
                  <a:lnTo>
                    <a:pt x="46" y="202"/>
                  </a:lnTo>
                  <a:lnTo>
                    <a:pt x="42" y="212"/>
                  </a:lnTo>
                  <a:lnTo>
                    <a:pt x="37" y="223"/>
                  </a:lnTo>
                  <a:lnTo>
                    <a:pt x="31" y="233"/>
                  </a:lnTo>
                  <a:lnTo>
                    <a:pt x="25" y="241"/>
                  </a:lnTo>
                  <a:lnTo>
                    <a:pt x="24" y="254"/>
                  </a:lnTo>
                  <a:lnTo>
                    <a:pt x="23" y="263"/>
                  </a:lnTo>
                  <a:lnTo>
                    <a:pt x="20" y="271"/>
                  </a:lnTo>
                  <a:lnTo>
                    <a:pt x="12" y="276"/>
                  </a:lnTo>
                  <a:lnTo>
                    <a:pt x="2" y="278"/>
                  </a:lnTo>
                  <a:lnTo>
                    <a:pt x="0" y="276"/>
                  </a:lnTo>
                  <a:lnTo>
                    <a:pt x="0" y="645"/>
                  </a:lnTo>
                  <a:lnTo>
                    <a:pt x="254" y="648"/>
                  </a:lnTo>
                  <a:lnTo>
                    <a:pt x="254" y="299"/>
                  </a:lnTo>
                  <a:lnTo>
                    <a:pt x="251" y="297"/>
                  </a:lnTo>
                  <a:lnTo>
                    <a:pt x="227" y="283"/>
                  </a:lnTo>
                  <a:lnTo>
                    <a:pt x="216" y="276"/>
                  </a:lnTo>
                  <a:lnTo>
                    <a:pt x="208" y="267"/>
                  </a:lnTo>
                  <a:lnTo>
                    <a:pt x="201" y="256"/>
                  </a:lnTo>
                  <a:lnTo>
                    <a:pt x="199" y="242"/>
                  </a:lnTo>
                  <a:lnTo>
                    <a:pt x="209" y="214"/>
                  </a:lnTo>
                  <a:lnTo>
                    <a:pt x="201" y="195"/>
                  </a:lnTo>
                  <a:lnTo>
                    <a:pt x="193" y="192"/>
                  </a:lnTo>
                  <a:lnTo>
                    <a:pt x="185" y="181"/>
                  </a:lnTo>
                  <a:lnTo>
                    <a:pt x="183" y="173"/>
                  </a:lnTo>
                  <a:lnTo>
                    <a:pt x="182" y="161"/>
                  </a:lnTo>
                  <a:lnTo>
                    <a:pt x="182" y="145"/>
                  </a:lnTo>
                  <a:lnTo>
                    <a:pt x="183" y="140"/>
                  </a:lnTo>
                  <a:lnTo>
                    <a:pt x="185" y="137"/>
                  </a:lnTo>
                  <a:lnTo>
                    <a:pt x="188" y="138"/>
                  </a:lnTo>
                  <a:lnTo>
                    <a:pt x="189" y="141"/>
                  </a:lnTo>
                  <a:lnTo>
                    <a:pt x="192" y="149"/>
                  </a:lnTo>
                  <a:lnTo>
                    <a:pt x="195" y="158"/>
                  </a:lnTo>
                  <a:lnTo>
                    <a:pt x="197" y="163"/>
                  </a:lnTo>
                  <a:lnTo>
                    <a:pt x="199" y="164"/>
                  </a:lnTo>
                  <a:lnTo>
                    <a:pt x="205" y="162"/>
                  </a:lnTo>
                  <a:lnTo>
                    <a:pt x="210" y="160"/>
                  </a:lnTo>
                  <a:lnTo>
                    <a:pt x="211" y="153"/>
                  </a:lnTo>
                  <a:lnTo>
                    <a:pt x="212" y="148"/>
                  </a:lnTo>
                  <a:lnTo>
                    <a:pt x="218" y="139"/>
                  </a:lnTo>
                  <a:lnTo>
                    <a:pt x="216" y="115"/>
                  </a:lnTo>
                  <a:lnTo>
                    <a:pt x="216" y="103"/>
                  </a:lnTo>
                  <a:lnTo>
                    <a:pt x="218" y="88"/>
                  </a:lnTo>
                  <a:lnTo>
                    <a:pt x="233" y="92"/>
                  </a:lnTo>
                  <a:lnTo>
                    <a:pt x="245" y="93"/>
                  </a:lnTo>
                  <a:lnTo>
                    <a:pt x="254" y="92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>
              <a:off x="4197" y="2030"/>
              <a:ext cx="101" cy="204"/>
            </a:xfrm>
            <a:custGeom>
              <a:avLst/>
              <a:gdLst>
                <a:gd name="T0" fmla="*/ 32 w 316"/>
                <a:gd name="T1" fmla="*/ 0 h 646"/>
                <a:gd name="T2" fmla="*/ 30 w 316"/>
                <a:gd name="T3" fmla="*/ 0 h 646"/>
                <a:gd name="T4" fmla="*/ 28 w 316"/>
                <a:gd name="T5" fmla="*/ 1 h 646"/>
                <a:gd name="T6" fmla="*/ 27 w 316"/>
                <a:gd name="T7" fmla="*/ 3 h 646"/>
                <a:gd name="T8" fmla="*/ 25 w 316"/>
                <a:gd name="T9" fmla="*/ 7 h 646"/>
                <a:gd name="T10" fmla="*/ 26 w 316"/>
                <a:gd name="T11" fmla="*/ 10 h 646"/>
                <a:gd name="T12" fmla="*/ 24 w 316"/>
                <a:gd name="T13" fmla="*/ 11 h 646"/>
                <a:gd name="T14" fmla="*/ 25 w 316"/>
                <a:gd name="T15" fmla="*/ 13 h 646"/>
                <a:gd name="T16" fmla="*/ 26 w 316"/>
                <a:gd name="T17" fmla="*/ 15 h 646"/>
                <a:gd name="T18" fmla="*/ 26 w 316"/>
                <a:gd name="T19" fmla="*/ 15 h 646"/>
                <a:gd name="T20" fmla="*/ 25 w 316"/>
                <a:gd name="T21" fmla="*/ 21 h 646"/>
                <a:gd name="T22" fmla="*/ 24 w 316"/>
                <a:gd name="T23" fmla="*/ 22 h 646"/>
                <a:gd name="T24" fmla="*/ 22 w 316"/>
                <a:gd name="T25" fmla="*/ 23 h 646"/>
                <a:gd name="T26" fmla="*/ 14 w 316"/>
                <a:gd name="T27" fmla="*/ 29 h 646"/>
                <a:gd name="T28" fmla="*/ 14 w 316"/>
                <a:gd name="T29" fmla="*/ 27 h 646"/>
                <a:gd name="T30" fmla="*/ 12 w 316"/>
                <a:gd name="T31" fmla="*/ 26 h 646"/>
                <a:gd name="T32" fmla="*/ 12 w 316"/>
                <a:gd name="T33" fmla="*/ 25 h 646"/>
                <a:gd name="T34" fmla="*/ 12 w 316"/>
                <a:gd name="T35" fmla="*/ 23 h 646"/>
                <a:gd name="T36" fmla="*/ 12 w 316"/>
                <a:gd name="T37" fmla="*/ 21 h 646"/>
                <a:gd name="T38" fmla="*/ 10 w 316"/>
                <a:gd name="T39" fmla="*/ 18 h 646"/>
                <a:gd name="T40" fmla="*/ 9 w 316"/>
                <a:gd name="T41" fmla="*/ 15 h 646"/>
                <a:gd name="T42" fmla="*/ 6 w 316"/>
                <a:gd name="T43" fmla="*/ 12 h 646"/>
                <a:gd name="T44" fmla="*/ 4 w 316"/>
                <a:gd name="T45" fmla="*/ 12 h 646"/>
                <a:gd name="T46" fmla="*/ 3 w 316"/>
                <a:gd name="T47" fmla="*/ 12 h 646"/>
                <a:gd name="T48" fmla="*/ 1 w 316"/>
                <a:gd name="T49" fmla="*/ 11 h 646"/>
                <a:gd name="T50" fmla="*/ 0 w 316"/>
                <a:gd name="T51" fmla="*/ 14 h 646"/>
                <a:gd name="T52" fmla="*/ 4 w 316"/>
                <a:gd name="T53" fmla="*/ 20 h 646"/>
                <a:gd name="T54" fmla="*/ 5 w 316"/>
                <a:gd name="T55" fmla="*/ 21 h 646"/>
                <a:gd name="T56" fmla="*/ 6 w 316"/>
                <a:gd name="T57" fmla="*/ 24 h 646"/>
                <a:gd name="T58" fmla="*/ 6 w 316"/>
                <a:gd name="T59" fmla="*/ 27 h 646"/>
                <a:gd name="T60" fmla="*/ 6 w 316"/>
                <a:gd name="T61" fmla="*/ 28 h 646"/>
                <a:gd name="T62" fmla="*/ 4 w 316"/>
                <a:gd name="T63" fmla="*/ 30 h 646"/>
                <a:gd name="T64" fmla="*/ 4 w 316"/>
                <a:gd name="T65" fmla="*/ 32 h 646"/>
                <a:gd name="T66" fmla="*/ 5 w 316"/>
                <a:gd name="T67" fmla="*/ 34 h 646"/>
                <a:gd name="T68" fmla="*/ 3 w 316"/>
                <a:gd name="T69" fmla="*/ 35 h 646"/>
                <a:gd name="T70" fmla="*/ 1 w 316"/>
                <a:gd name="T71" fmla="*/ 37 h 646"/>
                <a:gd name="T72" fmla="*/ 0 w 316"/>
                <a:gd name="T73" fmla="*/ 64 h 646"/>
                <a:gd name="T74" fmla="*/ 32 w 316"/>
                <a:gd name="T75" fmla="*/ 27 h 646"/>
                <a:gd name="T76" fmla="*/ 30 w 316"/>
                <a:gd name="T77" fmla="*/ 25 h 646"/>
                <a:gd name="T78" fmla="*/ 27 w 316"/>
                <a:gd name="T79" fmla="*/ 23 h 646"/>
                <a:gd name="T80" fmla="*/ 26 w 316"/>
                <a:gd name="T81" fmla="*/ 21 h 646"/>
                <a:gd name="T82" fmla="*/ 26 w 316"/>
                <a:gd name="T83" fmla="*/ 15 h 646"/>
                <a:gd name="T84" fmla="*/ 26 w 316"/>
                <a:gd name="T85" fmla="*/ 15 h 646"/>
                <a:gd name="T86" fmla="*/ 25 w 316"/>
                <a:gd name="T87" fmla="*/ 13 h 646"/>
                <a:gd name="T88" fmla="*/ 24 w 316"/>
                <a:gd name="T89" fmla="*/ 11 h 646"/>
                <a:gd name="T90" fmla="*/ 26 w 316"/>
                <a:gd name="T91" fmla="*/ 11 h 646"/>
                <a:gd name="T92" fmla="*/ 27 w 316"/>
                <a:gd name="T93" fmla="*/ 7 h 646"/>
                <a:gd name="T94" fmla="*/ 28 w 316"/>
                <a:gd name="T95" fmla="*/ 4 h 646"/>
                <a:gd name="T96" fmla="*/ 30 w 316"/>
                <a:gd name="T97" fmla="*/ 3 h 646"/>
                <a:gd name="T98" fmla="*/ 32 w 316"/>
                <a:gd name="T99" fmla="*/ 3 h 6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16" h="646">
                  <a:moveTo>
                    <a:pt x="316" y="30"/>
                  </a:moveTo>
                  <a:lnTo>
                    <a:pt x="316" y="0"/>
                  </a:lnTo>
                  <a:lnTo>
                    <a:pt x="311" y="0"/>
                  </a:lnTo>
                  <a:lnTo>
                    <a:pt x="297" y="1"/>
                  </a:lnTo>
                  <a:lnTo>
                    <a:pt x="278" y="6"/>
                  </a:lnTo>
                  <a:lnTo>
                    <a:pt x="271" y="11"/>
                  </a:lnTo>
                  <a:lnTo>
                    <a:pt x="266" y="14"/>
                  </a:lnTo>
                  <a:lnTo>
                    <a:pt x="259" y="25"/>
                  </a:lnTo>
                  <a:lnTo>
                    <a:pt x="250" y="37"/>
                  </a:lnTo>
                  <a:lnTo>
                    <a:pt x="248" y="74"/>
                  </a:lnTo>
                  <a:lnTo>
                    <a:pt x="248" y="96"/>
                  </a:lnTo>
                  <a:lnTo>
                    <a:pt x="249" y="104"/>
                  </a:lnTo>
                  <a:lnTo>
                    <a:pt x="251" y="110"/>
                  </a:lnTo>
                  <a:lnTo>
                    <a:pt x="239" y="114"/>
                  </a:lnTo>
                  <a:lnTo>
                    <a:pt x="237" y="121"/>
                  </a:lnTo>
                  <a:lnTo>
                    <a:pt x="240" y="132"/>
                  </a:lnTo>
                  <a:lnTo>
                    <a:pt x="243" y="150"/>
                  </a:lnTo>
                  <a:lnTo>
                    <a:pt x="249" y="153"/>
                  </a:lnTo>
                  <a:lnTo>
                    <a:pt x="251" y="154"/>
                  </a:lnTo>
                  <a:lnTo>
                    <a:pt x="253" y="155"/>
                  </a:lnTo>
                  <a:lnTo>
                    <a:pt x="252" y="200"/>
                  </a:lnTo>
                  <a:lnTo>
                    <a:pt x="244" y="212"/>
                  </a:lnTo>
                  <a:lnTo>
                    <a:pt x="241" y="218"/>
                  </a:lnTo>
                  <a:lnTo>
                    <a:pt x="239" y="226"/>
                  </a:lnTo>
                  <a:lnTo>
                    <a:pt x="226" y="230"/>
                  </a:lnTo>
                  <a:lnTo>
                    <a:pt x="218" y="233"/>
                  </a:lnTo>
                  <a:lnTo>
                    <a:pt x="210" y="241"/>
                  </a:lnTo>
                  <a:lnTo>
                    <a:pt x="140" y="290"/>
                  </a:lnTo>
                  <a:lnTo>
                    <a:pt x="139" y="283"/>
                  </a:lnTo>
                  <a:lnTo>
                    <a:pt x="135" y="277"/>
                  </a:lnTo>
                  <a:lnTo>
                    <a:pt x="129" y="268"/>
                  </a:lnTo>
                  <a:lnTo>
                    <a:pt x="121" y="260"/>
                  </a:lnTo>
                  <a:lnTo>
                    <a:pt x="115" y="254"/>
                  </a:lnTo>
                  <a:lnTo>
                    <a:pt x="113" y="248"/>
                  </a:lnTo>
                  <a:lnTo>
                    <a:pt x="113" y="243"/>
                  </a:lnTo>
                  <a:lnTo>
                    <a:pt x="114" y="232"/>
                  </a:lnTo>
                  <a:lnTo>
                    <a:pt x="113" y="218"/>
                  </a:lnTo>
                  <a:lnTo>
                    <a:pt x="112" y="210"/>
                  </a:lnTo>
                  <a:lnTo>
                    <a:pt x="107" y="201"/>
                  </a:lnTo>
                  <a:lnTo>
                    <a:pt x="99" y="183"/>
                  </a:lnTo>
                  <a:lnTo>
                    <a:pt x="92" y="169"/>
                  </a:lnTo>
                  <a:lnTo>
                    <a:pt x="83" y="153"/>
                  </a:lnTo>
                  <a:lnTo>
                    <a:pt x="72" y="137"/>
                  </a:lnTo>
                  <a:lnTo>
                    <a:pt x="59" y="124"/>
                  </a:lnTo>
                  <a:lnTo>
                    <a:pt x="51" y="120"/>
                  </a:lnTo>
                  <a:lnTo>
                    <a:pt x="44" y="118"/>
                  </a:lnTo>
                  <a:lnTo>
                    <a:pt x="36" y="115"/>
                  </a:lnTo>
                  <a:lnTo>
                    <a:pt x="27" y="116"/>
                  </a:lnTo>
                  <a:lnTo>
                    <a:pt x="16" y="112"/>
                  </a:lnTo>
                  <a:lnTo>
                    <a:pt x="6" y="110"/>
                  </a:lnTo>
                  <a:lnTo>
                    <a:pt x="0" y="110"/>
                  </a:lnTo>
                  <a:lnTo>
                    <a:pt x="0" y="144"/>
                  </a:lnTo>
                  <a:lnTo>
                    <a:pt x="25" y="145"/>
                  </a:lnTo>
                  <a:lnTo>
                    <a:pt x="33" y="196"/>
                  </a:lnTo>
                  <a:lnTo>
                    <a:pt x="46" y="206"/>
                  </a:lnTo>
                  <a:lnTo>
                    <a:pt x="53" y="210"/>
                  </a:lnTo>
                  <a:lnTo>
                    <a:pt x="61" y="212"/>
                  </a:lnTo>
                  <a:lnTo>
                    <a:pt x="64" y="242"/>
                  </a:lnTo>
                  <a:lnTo>
                    <a:pt x="64" y="254"/>
                  </a:lnTo>
                  <a:lnTo>
                    <a:pt x="62" y="265"/>
                  </a:lnTo>
                  <a:lnTo>
                    <a:pt x="59" y="274"/>
                  </a:lnTo>
                  <a:lnTo>
                    <a:pt x="55" y="283"/>
                  </a:lnTo>
                  <a:lnTo>
                    <a:pt x="48" y="291"/>
                  </a:lnTo>
                  <a:lnTo>
                    <a:pt x="39" y="298"/>
                  </a:lnTo>
                  <a:lnTo>
                    <a:pt x="41" y="308"/>
                  </a:lnTo>
                  <a:lnTo>
                    <a:pt x="45" y="318"/>
                  </a:lnTo>
                  <a:lnTo>
                    <a:pt x="53" y="334"/>
                  </a:lnTo>
                  <a:lnTo>
                    <a:pt x="50" y="339"/>
                  </a:lnTo>
                  <a:lnTo>
                    <a:pt x="46" y="342"/>
                  </a:lnTo>
                  <a:lnTo>
                    <a:pt x="31" y="350"/>
                  </a:lnTo>
                  <a:lnTo>
                    <a:pt x="13" y="360"/>
                  </a:lnTo>
                  <a:lnTo>
                    <a:pt x="5" y="367"/>
                  </a:lnTo>
                  <a:lnTo>
                    <a:pt x="0" y="371"/>
                  </a:lnTo>
                  <a:lnTo>
                    <a:pt x="0" y="641"/>
                  </a:lnTo>
                  <a:lnTo>
                    <a:pt x="316" y="646"/>
                  </a:lnTo>
                  <a:lnTo>
                    <a:pt x="316" y="277"/>
                  </a:lnTo>
                  <a:lnTo>
                    <a:pt x="303" y="263"/>
                  </a:lnTo>
                  <a:lnTo>
                    <a:pt x="291" y="250"/>
                  </a:lnTo>
                  <a:lnTo>
                    <a:pt x="269" y="235"/>
                  </a:lnTo>
                  <a:lnTo>
                    <a:pt x="261" y="229"/>
                  </a:lnTo>
                  <a:lnTo>
                    <a:pt x="256" y="222"/>
                  </a:lnTo>
                  <a:lnTo>
                    <a:pt x="252" y="213"/>
                  </a:lnTo>
                  <a:lnTo>
                    <a:pt x="252" y="200"/>
                  </a:lnTo>
                  <a:lnTo>
                    <a:pt x="253" y="155"/>
                  </a:lnTo>
                  <a:lnTo>
                    <a:pt x="251" y="154"/>
                  </a:lnTo>
                  <a:lnTo>
                    <a:pt x="249" y="153"/>
                  </a:lnTo>
                  <a:lnTo>
                    <a:pt x="243" y="150"/>
                  </a:lnTo>
                  <a:lnTo>
                    <a:pt x="240" y="132"/>
                  </a:lnTo>
                  <a:lnTo>
                    <a:pt x="237" y="121"/>
                  </a:lnTo>
                  <a:lnTo>
                    <a:pt x="239" y="114"/>
                  </a:lnTo>
                  <a:lnTo>
                    <a:pt x="251" y="110"/>
                  </a:lnTo>
                  <a:lnTo>
                    <a:pt x="257" y="110"/>
                  </a:lnTo>
                  <a:lnTo>
                    <a:pt x="258" y="86"/>
                  </a:lnTo>
                  <a:lnTo>
                    <a:pt x="262" y="65"/>
                  </a:lnTo>
                  <a:lnTo>
                    <a:pt x="270" y="48"/>
                  </a:lnTo>
                  <a:lnTo>
                    <a:pt x="279" y="37"/>
                  </a:lnTo>
                  <a:lnTo>
                    <a:pt x="286" y="34"/>
                  </a:lnTo>
                  <a:lnTo>
                    <a:pt x="293" y="31"/>
                  </a:lnTo>
                  <a:lnTo>
                    <a:pt x="310" y="29"/>
                  </a:lnTo>
                  <a:lnTo>
                    <a:pt x="316" y="3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4218" y="2471"/>
              <a:ext cx="24" cy="65"/>
            </a:xfrm>
            <a:custGeom>
              <a:avLst/>
              <a:gdLst>
                <a:gd name="T0" fmla="*/ 7 w 77"/>
                <a:gd name="T1" fmla="*/ 10 h 209"/>
                <a:gd name="T2" fmla="*/ 6 w 77"/>
                <a:gd name="T3" fmla="*/ 7 h 209"/>
                <a:gd name="T4" fmla="*/ 7 w 77"/>
                <a:gd name="T5" fmla="*/ 2 h 209"/>
                <a:gd name="T6" fmla="*/ 7 w 77"/>
                <a:gd name="T7" fmla="*/ 2 h 209"/>
                <a:gd name="T8" fmla="*/ 6 w 77"/>
                <a:gd name="T9" fmla="*/ 2 h 209"/>
                <a:gd name="T10" fmla="*/ 6 w 77"/>
                <a:gd name="T11" fmla="*/ 3 h 209"/>
                <a:gd name="T12" fmla="*/ 6 w 77"/>
                <a:gd name="T13" fmla="*/ 2 h 209"/>
                <a:gd name="T14" fmla="*/ 5 w 77"/>
                <a:gd name="T15" fmla="*/ 1 h 209"/>
                <a:gd name="T16" fmla="*/ 5 w 77"/>
                <a:gd name="T17" fmla="*/ 1 h 209"/>
                <a:gd name="T18" fmla="*/ 4 w 77"/>
                <a:gd name="T19" fmla="*/ 1 h 209"/>
                <a:gd name="T20" fmla="*/ 3 w 77"/>
                <a:gd name="T21" fmla="*/ 0 h 209"/>
                <a:gd name="T22" fmla="*/ 2 w 77"/>
                <a:gd name="T23" fmla="*/ 0 h 209"/>
                <a:gd name="T24" fmla="*/ 2 w 77"/>
                <a:gd name="T25" fmla="*/ 6 h 209"/>
                <a:gd name="T26" fmla="*/ 2 w 77"/>
                <a:gd name="T27" fmla="*/ 8 h 209"/>
                <a:gd name="T28" fmla="*/ 2 w 77"/>
                <a:gd name="T29" fmla="*/ 9 h 209"/>
                <a:gd name="T30" fmla="*/ 2 w 77"/>
                <a:gd name="T31" fmla="*/ 10 h 209"/>
                <a:gd name="T32" fmla="*/ 2 w 77"/>
                <a:gd name="T33" fmla="*/ 11 h 209"/>
                <a:gd name="T34" fmla="*/ 2 w 77"/>
                <a:gd name="T35" fmla="*/ 12 h 209"/>
                <a:gd name="T36" fmla="*/ 1 w 77"/>
                <a:gd name="T37" fmla="*/ 13 h 209"/>
                <a:gd name="T38" fmla="*/ 1 w 77"/>
                <a:gd name="T39" fmla="*/ 15 h 209"/>
                <a:gd name="T40" fmla="*/ 1 w 77"/>
                <a:gd name="T41" fmla="*/ 17 h 209"/>
                <a:gd name="T42" fmla="*/ 0 w 77"/>
                <a:gd name="T43" fmla="*/ 18 h 209"/>
                <a:gd name="T44" fmla="*/ 0 w 77"/>
                <a:gd name="T45" fmla="*/ 18 h 209"/>
                <a:gd name="T46" fmla="*/ 1 w 77"/>
                <a:gd name="T47" fmla="*/ 20 h 209"/>
                <a:gd name="T48" fmla="*/ 1 w 77"/>
                <a:gd name="T49" fmla="*/ 20 h 209"/>
                <a:gd name="T50" fmla="*/ 1 w 77"/>
                <a:gd name="T51" fmla="*/ 20 h 209"/>
                <a:gd name="T52" fmla="*/ 2 w 77"/>
                <a:gd name="T53" fmla="*/ 20 h 209"/>
                <a:gd name="T54" fmla="*/ 4 w 77"/>
                <a:gd name="T55" fmla="*/ 20 h 209"/>
                <a:gd name="T56" fmla="*/ 5 w 77"/>
                <a:gd name="T57" fmla="*/ 18 h 209"/>
                <a:gd name="T58" fmla="*/ 6 w 77"/>
                <a:gd name="T59" fmla="*/ 17 h 209"/>
                <a:gd name="T60" fmla="*/ 6 w 77"/>
                <a:gd name="T61" fmla="*/ 16 h 209"/>
                <a:gd name="T62" fmla="*/ 7 w 77"/>
                <a:gd name="T63" fmla="*/ 15 h 209"/>
                <a:gd name="T64" fmla="*/ 7 w 77"/>
                <a:gd name="T65" fmla="*/ 14 h 209"/>
                <a:gd name="T66" fmla="*/ 7 w 77"/>
                <a:gd name="T67" fmla="*/ 13 h 209"/>
                <a:gd name="T68" fmla="*/ 7 w 77"/>
                <a:gd name="T69" fmla="*/ 10 h 2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" h="209">
                  <a:moveTo>
                    <a:pt x="70" y="104"/>
                  </a:moveTo>
                  <a:lnTo>
                    <a:pt x="65" y="77"/>
                  </a:lnTo>
                  <a:lnTo>
                    <a:pt x="77" y="19"/>
                  </a:lnTo>
                  <a:lnTo>
                    <a:pt x="68" y="25"/>
                  </a:lnTo>
                  <a:lnTo>
                    <a:pt x="64" y="27"/>
                  </a:lnTo>
                  <a:lnTo>
                    <a:pt x="61" y="31"/>
                  </a:lnTo>
                  <a:lnTo>
                    <a:pt x="58" y="16"/>
                  </a:lnTo>
                  <a:lnTo>
                    <a:pt x="54" y="6"/>
                  </a:lnTo>
                  <a:lnTo>
                    <a:pt x="48" y="7"/>
                  </a:lnTo>
                  <a:lnTo>
                    <a:pt x="39" y="5"/>
                  </a:lnTo>
                  <a:lnTo>
                    <a:pt x="30" y="1"/>
                  </a:lnTo>
                  <a:lnTo>
                    <a:pt x="20" y="0"/>
                  </a:lnTo>
                  <a:lnTo>
                    <a:pt x="24" y="57"/>
                  </a:lnTo>
                  <a:lnTo>
                    <a:pt x="23" y="79"/>
                  </a:lnTo>
                  <a:lnTo>
                    <a:pt x="22" y="90"/>
                  </a:lnTo>
                  <a:lnTo>
                    <a:pt x="19" y="99"/>
                  </a:lnTo>
                  <a:lnTo>
                    <a:pt x="16" y="111"/>
                  </a:lnTo>
                  <a:lnTo>
                    <a:pt x="15" y="125"/>
                  </a:lnTo>
                  <a:lnTo>
                    <a:pt x="13" y="138"/>
                  </a:lnTo>
                  <a:lnTo>
                    <a:pt x="7" y="155"/>
                  </a:lnTo>
                  <a:lnTo>
                    <a:pt x="5" y="175"/>
                  </a:lnTo>
                  <a:lnTo>
                    <a:pt x="3" y="183"/>
                  </a:lnTo>
                  <a:lnTo>
                    <a:pt x="0" y="189"/>
                  </a:lnTo>
                  <a:lnTo>
                    <a:pt x="8" y="203"/>
                  </a:lnTo>
                  <a:lnTo>
                    <a:pt x="11" y="208"/>
                  </a:lnTo>
                  <a:lnTo>
                    <a:pt x="14" y="209"/>
                  </a:lnTo>
                  <a:lnTo>
                    <a:pt x="23" y="208"/>
                  </a:lnTo>
                  <a:lnTo>
                    <a:pt x="37" y="201"/>
                  </a:lnTo>
                  <a:lnTo>
                    <a:pt x="49" y="189"/>
                  </a:lnTo>
                  <a:lnTo>
                    <a:pt x="58" y="178"/>
                  </a:lnTo>
                  <a:lnTo>
                    <a:pt x="64" y="167"/>
                  </a:lnTo>
                  <a:lnTo>
                    <a:pt x="67" y="155"/>
                  </a:lnTo>
                  <a:lnTo>
                    <a:pt x="69" y="144"/>
                  </a:lnTo>
                  <a:lnTo>
                    <a:pt x="70" y="132"/>
                  </a:lnTo>
                  <a:lnTo>
                    <a:pt x="70" y="10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4145" y="2065"/>
              <a:ext cx="52" cy="168"/>
            </a:xfrm>
            <a:custGeom>
              <a:avLst/>
              <a:gdLst>
                <a:gd name="T0" fmla="*/ 17 w 156"/>
                <a:gd name="T1" fmla="*/ 3 h 533"/>
                <a:gd name="T2" fmla="*/ 17 w 156"/>
                <a:gd name="T3" fmla="*/ 0 h 533"/>
                <a:gd name="T4" fmla="*/ 17 w 156"/>
                <a:gd name="T5" fmla="*/ 0 h 533"/>
                <a:gd name="T6" fmla="*/ 16 w 156"/>
                <a:gd name="T7" fmla="*/ 0 h 533"/>
                <a:gd name="T8" fmla="*/ 15 w 156"/>
                <a:gd name="T9" fmla="*/ 1 h 533"/>
                <a:gd name="T10" fmla="*/ 15 w 156"/>
                <a:gd name="T11" fmla="*/ 1 h 533"/>
                <a:gd name="T12" fmla="*/ 14 w 156"/>
                <a:gd name="T13" fmla="*/ 2 h 533"/>
                <a:gd name="T14" fmla="*/ 13 w 156"/>
                <a:gd name="T15" fmla="*/ 1 h 533"/>
                <a:gd name="T16" fmla="*/ 13 w 156"/>
                <a:gd name="T17" fmla="*/ 1 h 533"/>
                <a:gd name="T18" fmla="*/ 12 w 156"/>
                <a:gd name="T19" fmla="*/ 1 h 533"/>
                <a:gd name="T20" fmla="*/ 12 w 156"/>
                <a:gd name="T21" fmla="*/ 2 h 533"/>
                <a:gd name="T22" fmla="*/ 11 w 156"/>
                <a:gd name="T23" fmla="*/ 3 h 533"/>
                <a:gd name="T24" fmla="*/ 10 w 156"/>
                <a:gd name="T25" fmla="*/ 4 h 533"/>
                <a:gd name="T26" fmla="*/ 9 w 156"/>
                <a:gd name="T27" fmla="*/ 8 h 533"/>
                <a:gd name="T28" fmla="*/ 9 w 156"/>
                <a:gd name="T29" fmla="*/ 10 h 533"/>
                <a:gd name="T30" fmla="*/ 9 w 156"/>
                <a:gd name="T31" fmla="*/ 11 h 533"/>
                <a:gd name="T32" fmla="*/ 9 w 156"/>
                <a:gd name="T33" fmla="*/ 12 h 533"/>
                <a:gd name="T34" fmla="*/ 9 w 156"/>
                <a:gd name="T35" fmla="*/ 15 h 533"/>
                <a:gd name="T36" fmla="*/ 8 w 156"/>
                <a:gd name="T37" fmla="*/ 17 h 533"/>
                <a:gd name="T38" fmla="*/ 8 w 156"/>
                <a:gd name="T39" fmla="*/ 18 h 533"/>
                <a:gd name="T40" fmla="*/ 8 w 156"/>
                <a:gd name="T41" fmla="*/ 19 h 533"/>
                <a:gd name="T42" fmla="*/ 10 w 156"/>
                <a:gd name="T43" fmla="*/ 21 h 533"/>
                <a:gd name="T44" fmla="*/ 9 w 156"/>
                <a:gd name="T45" fmla="*/ 22 h 533"/>
                <a:gd name="T46" fmla="*/ 8 w 156"/>
                <a:gd name="T47" fmla="*/ 23 h 533"/>
                <a:gd name="T48" fmla="*/ 8 w 156"/>
                <a:gd name="T49" fmla="*/ 23 h 533"/>
                <a:gd name="T50" fmla="*/ 8 w 156"/>
                <a:gd name="T51" fmla="*/ 24 h 533"/>
                <a:gd name="T52" fmla="*/ 8 w 156"/>
                <a:gd name="T53" fmla="*/ 25 h 533"/>
                <a:gd name="T54" fmla="*/ 8 w 156"/>
                <a:gd name="T55" fmla="*/ 26 h 533"/>
                <a:gd name="T56" fmla="*/ 9 w 156"/>
                <a:gd name="T57" fmla="*/ 26 h 533"/>
                <a:gd name="T58" fmla="*/ 10 w 156"/>
                <a:gd name="T59" fmla="*/ 26 h 533"/>
                <a:gd name="T60" fmla="*/ 8 w 156"/>
                <a:gd name="T61" fmla="*/ 26 h 533"/>
                <a:gd name="T62" fmla="*/ 7 w 156"/>
                <a:gd name="T63" fmla="*/ 27 h 533"/>
                <a:gd name="T64" fmla="*/ 6 w 156"/>
                <a:gd name="T65" fmla="*/ 27 h 533"/>
                <a:gd name="T66" fmla="*/ 5 w 156"/>
                <a:gd name="T67" fmla="*/ 28 h 533"/>
                <a:gd name="T68" fmla="*/ 4 w 156"/>
                <a:gd name="T69" fmla="*/ 28 h 533"/>
                <a:gd name="T70" fmla="*/ 4 w 156"/>
                <a:gd name="T71" fmla="*/ 29 h 533"/>
                <a:gd name="T72" fmla="*/ 1 w 156"/>
                <a:gd name="T73" fmla="*/ 41 h 533"/>
                <a:gd name="T74" fmla="*/ 1 w 156"/>
                <a:gd name="T75" fmla="*/ 44 h 533"/>
                <a:gd name="T76" fmla="*/ 0 w 156"/>
                <a:gd name="T77" fmla="*/ 46 h 533"/>
                <a:gd name="T78" fmla="*/ 0 w 156"/>
                <a:gd name="T79" fmla="*/ 50 h 533"/>
                <a:gd name="T80" fmla="*/ 1 w 156"/>
                <a:gd name="T81" fmla="*/ 52 h 533"/>
                <a:gd name="T82" fmla="*/ 2 w 156"/>
                <a:gd name="T83" fmla="*/ 53 h 533"/>
                <a:gd name="T84" fmla="*/ 17 w 156"/>
                <a:gd name="T85" fmla="*/ 53 h 533"/>
                <a:gd name="T86" fmla="*/ 17 w 156"/>
                <a:gd name="T87" fmla="*/ 26 h 533"/>
                <a:gd name="T88" fmla="*/ 17 w 156"/>
                <a:gd name="T89" fmla="*/ 26 h 533"/>
                <a:gd name="T90" fmla="*/ 16 w 156"/>
                <a:gd name="T91" fmla="*/ 26 h 533"/>
                <a:gd name="T92" fmla="*/ 15 w 156"/>
                <a:gd name="T93" fmla="*/ 25 h 533"/>
                <a:gd name="T94" fmla="*/ 15 w 156"/>
                <a:gd name="T95" fmla="*/ 24 h 533"/>
                <a:gd name="T96" fmla="*/ 14 w 156"/>
                <a:gd name="T97" fmla="*/ 22 h 533"/>
                <a:gd name="T98" fmla="*/ 14 w 156"/>
                <a:gd name="T99" fmla="*/ 20 h 533"/>
                <a:gd name="T100" fmla="*/ 14 w 156"/>
                <a:gd name="T101" fmla="*/ 17 h 533"/>
                <a:gd name="T102" fmla="*/ 12 w 156"/>
                <a:gd name="T103" fmla="*/ 16 h 533"/>
                <a:gd name="T104" fmla="*/ 11 w 156"/>
                <a:gd name="T105" fmla="*/ 14 h 533"/>
                <a:gd name="T106" fmla="*/ 11 w 156"/>
                <a:gd name="T107" fmla="*/ 12 h 533"/>
                <a:gd name="T108" fmla="*/ 10 w 156"/>
                <a:gd name="T109" fmla="*/ 10 h 533"/>
                <a:gd name="T110" fmla="*/ 11 w 156"/>
                <a:gd name="T111" fmla="*/ 10 h 533"/>
                <a:gd name="T112" fmla="*/ 11 w 156"/>
                <a:gd name="T113" fmla="*/ 11 h 533"/>
                <a:gd name="T114" fmla="*/ 12 w 156"/>
                <a:gd name="T115" fmla="*/ 11 h 533"/>
                <a:gd name="T116" fmla="*/ 12 w 156"/>
                <a:gd name="T117" fmla="*/ 8 h 533"/>
                <a:gd name="T118" fmla="*/ 12 w 156"/>
                <a:gd name="T119" fmla="*/ 6 h 533"/>
                <a:gd name="T120" fmla="*/ 14 w 156"/>
                <a:gd name="T121" fmla="*/ 3 h 533"/>
                <a:gd name="T122" fmla="*/ 17 w 156"/>
                <a:gd name="T123" fmla="*/ 3 h 533"/>
                <a:gd name="T124" fmla="*/ 17 w 156"/>
                <a:gd name="T125" fmla="*/ 3 h 5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6" h="533">
                  <a:moveTo>
                    <a:pt x="156" y="34"/>
                  </a:moveTo>
                  <a:lnTo>
                    <a:pt x="156" y="0"/>
                  </a:lnTo>
                  <a:lnTo>
                    <a:pt x="154" y="0"/>
                  </a:lnTo>
                  <a:lnTo>
                    <a:pt x="146" y="2"/>
                  </a:lnTo>
                  <a:lnTo>
                    <a:pt x="139" y="5"/>
                  </a:lnTo>
                  <a:lnTo>
                    <a:pt x="134" y="8"/>
                  </a:lnTo>
                  <a:lnTo>
                    <a:pt x="126" y="15"/>
                  </a:lnTo>
                  <a:lnTo>
                    <a:pt x="119" y="13"/>
                  </a:lnTo>
                  <a:lnTo>
                    <a:pt x="114" y="13"/>
                  </a:lnTo>
                  <a:lnTo>
                    <a:pt x="109" y="14"/>
                  </a:lnTo>
                  <a:lnTo>
                    <a:pt x="105" y="17"/>
                  </a:lnTo>
                  <a:lnTo>
                    <a:pt x="99" y="29"/>
                  </a:lnTo>
                  <a:lnTo>
                    <a:pt x="93" y="45"/>
                  </a:lnTo>
                  <a:lnTo>
                    <a:pt x="84" y="80"/>
                  </a:lnTo>
                  <a:lnTo>
                    <a:pt x="80" y="98"/>
                  </a:lnTo>
                  <a:lnTo>
                    <a:pt x="82" y="108"/>
                  </a:lnTo>
                  <a:lnTo>
                    <a:pt x="83" y="119"/>
                  </a:lnTo>
                  <a:lnTo>
                    <a:pt x="77" y="153"/>
                  </a:lnTo>
                  <a:lnTo>
                    <a:pt x="74" y="173"/>
                  </a:lnTo>
                  <a:lnTo>
                    <a:pt x="74" y="180"/>
                  </a:lnTo>
                  <a:lnTo>
                    <a:pt x="76" y="189"/>
                  </a:lnTo>
                  <a:lnTo>
                    <a:pt x="86" y="211"/>
                  </a:lnTo>
                  <a:lnTo>
                    <a:pt x="79" y="219"/>
                  </a:lnTo>
                  <a:lnTo>
                    <a:pt x="74" y="227"/>
                  </a:lnTo>
                  <a:lnTo>
                    <a:pt x="70" y="235"/>
                  </a:lnTo>
                  <a:lnTo>
                    <a:pt x="70" y="243"/>
                  </a:lnTo>
                  <a:lnTo>
                    <a:pt x="71" y="250"/>
                  </a:lnTo>
                  <a:lnTo>
                    <a:pt x="76" y="257"/>
                  </a:lnTo>
                  <a:lnTo>
                    <a:pt x="82" y="261"/>
                  </a:lnTo>
                  <a:lnTo>
                    <a:pt x="90" y="263"/>
                  </a:lnTo>
                  <a:lnTo>
                    <a:pt x="76" y="268"/>
                  </a:lnTo>
                  <a:lnTo>
                    <a:pt x="60" y="271"/>
                  </a:lnTo>
                  <a:lnTo>
                    <a:pt x="52" y="275"/>
                  </a:lnTo>
                  <a:lnTo>
                    <a:pt x="45" y="279"/>
                  </a:lnTo>
                  <a:lnTo>
                    <a:pt x="40" y="285"/>
                  </a:lnTo>
                  <a:lnTo>
                    <a:pt x="37" y="294"/>
                  </a:lnTo>
                  <a:lnTo>
                    <a:pt x="10" y="411"/>
                  </a:lnTo>
                  <a:lnTo>
                    <a:pt x="6" y="440"/>
                  </a:lnTo>
                  <a:lnTo>
                    <a:pt x="3" y="464"/>
                  </a:lnTo>
                  <a:lnTo>
                    <a:pt x="0" y="506"/>
                  </a:lnTo>
                  <a:lnTo>
                    <a:pt x="9" y="520"/>
                  </a:lnTo>
                  <a:lnTo>
                    <a:pt x="20" y="531"/>
                  </a:lnTo>
                  <a:lnTo>
                    <a:pt x="156" y="533"/>
                  </a:lnTo>
                  <a:lnTo>
                    <a:pt x="156" y="263"/>
                  </a:lnTo>
                  <a:lnTo>
                    <a:pt x="153" y="267"/>
                  </a:lnTo>
                  <a:lnTo>
                    <a:pt x="143" y="259"/>
                  </a:lnTo>
                  <a:lnTo>
                    <a:pt x="135" y="249"/>
                  </a:lnTo>
                  <a:lnTo>
                    <a:pt x="132" y="237"/>
                  </a:lnTo>
                  <a:lnTo>
                    <a:pt x="130" y="222"/>
                  </a:lnTo>
                  <a:lnTo>
                    <a:pt x="126" y="198"/>
                  </a:lnTo>
                  <a:lnTo>
                    <a:pt x="124" y="175"/>
                  </a:lnTo>
                  <a:lnTo>
                    <a:pt x="112" y="158"/>
                  </a:lnTo>
                  <a:lnTo>
                    <a:pt x="103" y="140"/>
                  </a:lnTo>
                  <a:lnTo>
                    <a:pt x="97" y="119"/>
                  </a:lnTo>
                  <a:lnTo>
                    <a:pt x="94" y="98"/>
                  </a:lnTo>
                  <a:lnTo>
                    <a:pt x="99" y="102"/>
                  </a:lnTo>
                  <a:lnTo>
                    <a:pt x="102" y="107"/>
                  </a:lnTo>
                  <a:lnTo>
                    <a:pt x="105" y="108"/>
                  </a:lnTo>
                  <a:lnTo>
                    <a:pt x="109" y="84"/>
                  </a:lnTo>
                  <a:lnTo>
                    <a:pt x="109" y="57"/>
                  </a:lnTo>
                  <a:lnTo>
                    <a:pt x="125" y="32"/>
                  </a:lnTo>
                  <a:lnTo>
                    <a:pt x="153" y="34"/>
                  </a:lnTo>
                  <a:lnTo>
                    <a:pt x="156" y="3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4131" y="2460"/>
              <a:ext cx="50" cy="69"/>
            </a:xfrm>
            <a:custGeom>
              <a:avLst/>
              <a:gdLst>
                <a:gd name="T0" fmla="*/ 10 w 152"/>
                <a:gd name="T1" fmla="*/ 0 h 224"/>
                <a:gd name="T2" fmla="*/ 11 w 152"/>
                <a:gd name="T3" fmla="*/ 1 h 224"/>
                <a:gd name="T4" fmla="*/ 13 w 152"/>
                <a:gd name="T5" fmla="*/ 2 h 224"/>
                <a:gd name="T6" fmla="*/ 14 w 152"/>
                <a:gd name="T7" fmla="*/ 2 h 224"/>
                <a:gd name="T8" fmla="*/ 16 w 152"/>
                <a:gd name="T9" fmla="*/ 2 h 224"/>
                <a:gd name="T10" fmla="*/ 16 w 152"/>
                <a:gd name="T11" fmla="*/ 5 h 224"/>
                <a:gd name="T12" fmla="*/ 15 w 152"/>
                <a:gd name="T13" fmla="*/ 7 h 224"/>
                <a:gd name="T14" fmla="*/ 14 w 152"/>
                <a:gd name="T15" fmla="*/ 10 h 224"/>
                <a:gd name="T16" fmla="*/ 14 w 152"/>
                <a:gd name="T17" fmla="*/ 11 h 224"/>
                <a:gd name="T18" fmla="*/ 14 w 152"/>
                <a:gd name="T19" fmla="*/ 13 h 224"/>
                <a:gd name="T20" fmla="*/ 10 w 152"/>
                <a:gd name="T21" fmla="*/ 16 h 224"/>
                <a:gd name="T22" fmla="*/ 8 w 152"/>
                <a:gd name="T23" fmla="*/ 18 h 224"/>
                <a:gd name="T24" fmla="*/ 6 w 152"/>
                <a:gd name="T25" fmla="*/ 21 h 224"/>
                <a:gd name="T26" fmla="*/ 4 w 152"/>
                <a:gd name="T27" fmla="*/ 21 h 224"/>
                <a:gd name="T28" fmla="*/ 3 w 152"/>
                <a:gd name="T29" fmla="*/ 21 h 224"/>
                <a:gd name="T30" fmla="*/ 1 w 152"/>
                <a:gd name="T31" fmla="*/ 21 h 224"/>
                <a:gd name="T32" fmla="*/ 0 w 152"/>
                <a:gd name="T33" fmla="*/ 21 h 224"/>
                <a:gd name="T34" fmla="*/ 0 w 152"/>
                <a:gd name="T35" fmla="*/ 21 h 224"/>
                <a:gd name="T36" fmla="*/ 1 w 152"/>
                <a:gd name="T37" fmla="*/ 20 h 224"/>
                <a:gd name="T38" fmla="*/ 2 w 152"/>
                <a:gd name="T39" fmla="*/ 20 h 224"/>
                <a:gd name="T40" fmla="*/ 2 w 152"/>
                <a:gd name="T41" fmla="*/ 19 h 224"/>
                <a:gd name="T42" fmla="*/ 5 w 152"/>
                <a:gd name="T43" fmla="*/ 15 h 224"/>
                <a:gd name="T44" fmla="*/ 6 w 152"/>
                <a:gd name="T45" fmla="*/ 14 h 224"/>
                <a:gd name="T46" fmla="*/ 7 w 152"/>
                <a:gd name="T47" fmla="*/ 11 h 224"/>
                <a:gd name="T48" fmla="*/ 9 w 152"/>
                <a:gd name="T49" fmla="*/ 6 h 224"/>
                <a:gd name="T50" fmla="*/ 9 w 152"/>
                <a:gd name="T51" fmla="*/ 2 h 224"/>
                <a:gd name="T52" fmla="*/ 10 w 152"/>
                <a:gd name="T53" fmla="*/ 0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2" h="224">
                  <a:moveTo>
                    <a:pt x="89" y="0"/>
                  </a:moveTo>
                  <a:lnTo>
                    <a:pt x="103" y="9"/>
                  </a:lnTo>
                  <a:lnTo>
                    <a:pt x="119" y="17"/>
                  </a:lnTo>
                  <a:lnTo>
                    <a:pt x="135" y="23"/>
                  </a:lnTo>
                  <a:lnTo>
                    <a:pt x="152" y="25"/>
                  </a:lnTo>
                  <a:lnTo>
                    <a:pt x="146" y="50"/>
                  </a:lnTo>
                  <a:lnTo>
                    <a:pt x="139" y="77"/>
                  </a:lnTo>
                  <a:lnTo>
                    <a:pt x="133" y="104"/>
                  </a:lnTo>
                  <a:lnTo>
                    <a:pt x="131" y="119"/>
                  </a:lnTo>
                  <a:lnTo>
                    <a:pt x="131" y="133"/>
                  </a:lnTo>
                  <a:lnTo>
                    <a:pt x="90" y="172"/>
                  </a:lnTo>
                  <a:lnTo>
                    <a:pt x="71" y="195"/>
                  </a:lnTo>
                  <a:lnTo>
                    <a:pt x="53" y="220"/>
                  </a:lnTo>
                  <a:lnTo>
                    <a:pt x="39" y="222"/>
                  </a:lnTo>
                  <a:lnTo>
                    <a:pt x="23" y="224"/>
                  </a:lnTo>
                  <a:lnTo>
                    <a:pt x="9" y="224"/>
                  </a:lnTo>
                  <a:lnTo>
                    <a:pt x="3" y="222"/>
                  </a:lnTo>
                  <a:lnTo>
                    <a:pt x="0" y="219"/>
                  </a:lnTo>
                  <a:lnTo>
                    <a:pt x="9" y="213"/>
                  </a:lnTo>
                  <a:lnTo>
                    <a:pt x="16" y="207"/>
                  </a:lnTo>
                  <a:lnTo>
                    <a:pt x="20" y="202"/>
                  </a:lnTo>
                  <a:lnTo>
                    <a:pt x="47" y="163"/>
                  </a:lnTo>
                  <a:lnTo>
                    <a:pt x="56" y="145"/>
                  </a:lnTo>
                  <a:lnTo>
                    <a:pt x="65" y="118"/>
                  </a:lnTo>
                  <a:lnTo>
                    <a:pt x="79" y="59"/>
                  </a:lnTo>
                  <a:lnTo>
                    <a:pt x="86" y="2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4555" y="2237"/>
              <a:ext cx="72" cy="321"/>
            </a:xfrm>
            <a:custGeom>
              <a:avLst/>
              <a:gdLst>
                <a:gd name="T0" fmla="*/ 0 w 227"/>
                <a:gd name="T1" fmla="*/ 88 h 1016"/>
                <a:gd name="T2" fmla="*/ 2 w 227"/>
                <a:gd name="T3" fmla="*/ 88 h 1016"/>
                <a:gd name="T4" fmla="*/ 3 w 227"/>
                <a:gd name="T5" fmla="*/ 89 h 1016"/>
                <a:gd name="T6" fmla="*/ 4 w 227"/>
                <a:gd name="T7" fmla="*/ 92 h 1016"/>
                <a:gd name="T8" fmla="*/ 5 w 227"/>
                <a:gd name="T9" fmla="*/ 99 h 1016"/>
                <a:gd name="T10" fmla="*/ 6 w 227"/>
                <a:gd name="T11" fmla="*/ 100 h 1016"/>
                <a:gd name="T12" fmla="*/ 7 w 227"/>
                <a:gd name="T13" fmla="*/ 101 h 1016"/>
                <a:gd name="T14" fmla="*/ 10 w 227"/>
                <a:gd name="T15" fmla="*/ 101 h 1016"/>
                <a:gd name="T16" fmla="*/ 12 w 227"/>
                <a:gd name="T17" fmla="*/ 100 h 1016"/>
                <a:gd name="T18" fmla="*/ 13 w 227"/>
                <a:gd name="T19" fmla="*/ 98 h 1016"/>
                <a:gd name="T20" fmla="*/ 13 w 227"/>
                <a:gd name="T21" fmla="*/ 97 h 1016"/>
                <a:gd name="T22" fmla="*/ 12 w 227"/>
                <a:gd name="T23" fmla="*/ 94 h 1016"/>
                <a:gd name="T24" fmla="*/ 11 w 227"/>
                <a:gd name="T25" fmla="*/ 91 h 1016"/>
                <a:gd name="T26" fmla="*/ 12 w 227"/>
                <a:gd name="T27" fmla="*/ 90 h 1016"/>
                <a:gd name="T28" fmla="*/ 12 w 227"/>
                <a:gd name="T29" fmla="*/ 88 h 1016"/>
                <a:gd name="T30" fmla="*/ 12 w 227"/>
                <a:gd name="T31" fmla="*/ 83 h 1016"/>
                <a:gd name="T32" fmla="*/ 13 w 227"/>
                <a:gd name="T33" fmla="*/ 67 h 1016"/>
                <a:gd name="T34" fmla="*/ 13 w 227"/>
                <a:gd name="T35" fmla="*/ 50 h 1016"/>
                <a:gd name="T36" fmla="*/ 13 w 227"/>
                <a:gd name="T37" fmla="*/ 45 h 1016"/>
                <a:gd name="T38" fmla="*/ 14 w 227"/>
                <a:gd name="T39" fmla="*/ 38 h 1016"/>
                <a:gd name="T40" fmla="*/ 14 w 227"/>
                <a:gd name="T41" fmla="*/ 30 h 1016"/>
                <a:gd name="T42" fmla="*/ 16 w 227"/>
                <a:gd name="T43" fmla="*/ 29 h 1016"/>
                <a:gd name="T44" fmla="*/ 18 w 227"/>
                <a:gd name="T45" fmla="*/ 27 h 1016"/>
                <a:gd name="T46" fmla="*/ 17 w 227"/>
                <a:gd name="T47" fmla="*/ 23 h 1016"/>
                <a:gd name="T48" fmla="*/ 17 w 227"/>
                <a:gd name="T49" fmla="*/ 17 h 1016"/>
                <a:gd name="T50" fmla="*/ 19 w 227"/>
                <a:gd name="T51" fmla="*/ 13 h 1016"/>
                <a:gd name="T52" fmla="*/ 20 w 227"/>
                <a:gd name="T53" fmla="*/ 11 h 1016"/>
                <a:gd name="T54" fmla="*/ 21 w 227"/>
                <a:gd name="T55" fmla="*/ 10 h 1016"/>
                <a:gd name="T56" fmla="*/ 22 w 227"/>
                <a:gd name="T57" fmla="*/ 8 h 1016"/>
                <a:gd name="T58" fmla="*/ 23 w 227"/>
                <a:gd name="T59" fmla="*/ 4 h 1016"/>
                <a:gd name="T60" fmla="*/ 23 w 227"/>
                <a:gd name="T61" fmla="*/ 1 h 1016"/>
                <a:gd name="T62" fmla="*/ 22 w 227"/>
                <a:gd name="T63" fmla="*/ 0 h 1016"/>
                <a:gd name="T64" fmla="*/ 0 w 227"/>
                <a:gd name="T65" fmla="*/ 59 h 1016"/>
                <a:gd name="T66" fmla="*/ 1 w 227"/>
                <a:gd name="T67" fmla="*/ 65 h 1016"/>
                <a:gd name="T68" fmla="*/ 1 w 227"/>
                <a:gd name="T69" fmla="*/ 75 h 1016"/>
                <a:gd name="T70" fmla="*/ 0 w 227"/>
                <a:gd name="T71" fmla="*/ 78 h 10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7" h="1016">
                  <a:moveTo>
                    <a:pt x="0" y="780"/>
                  </a:moveTo>
                  <a:lnTo>
                    <a:pt x="0" y="876"/>
                  </a:lnTo>
                  <a:lnTo>
                    <a:pt x="11" y="877"/>
                  </a:lnTo>
                  <a:lnTo>
                    <a:pt x="23" y="877"/>
                  </a:lnTo>
                  <a:lnTo>
                    <a:pt x="28" y="890"/>
                  </a:lnTo>
                  <a:lnTo>
                    <a:pt x="32" y="896"/>
                  </a:lnTo>
                  <a:lnTo>
                    <a:pt x="40" y="905"/>
                  </a:lnTo>
                  <a:lnTo>
                    <a:pt x="41" y="924"/>
                  </a:lnTo>
                  <a:lnTo>
                    <a:pt x="45" y="941"/>
                  </a:lnTo>
                  <a:lnTo>
                    <a:pt x="50" y="986"/>
                  </a:lnTo>
                  <a:lnTo>
                    <a:pt x="53" y="995"/>
                  </a:lnTo>
                  <a:lnTo>
                    <a:pt x="58" y="1002"/>
                  </a:lnTo>
                  <a:lnTo>
                    <a:pt x="63" y="1008"/>
                  </a:lnTo>
                  <a:lnTo>
                    <a:pt x="70" y="1012"/>
                  </a:lnTo>
                  <a:lnTo>
                    <a:pt x="84" y="1016"/>
                  </a:lnTo>
                  <a:lnTo>
                    <a:pt x="99" y="1013"/>
                  </a:lnTo>
                  <a:lnTo>
                    <a:pt x="113" y="1008"/>
                  </a:lnTo>
                  <a:lnTo>
                    <a:pt x="124" y="999"/>
                  </a:lnTo>
                  <a:lnTo>
                    <a:pt x="127" y="992"/>
                  </a:lnTo>
                  <a:lnTo>
                    <a:pt x="131" y="985"/>
                  </a:lnTo>
                  <a:lnTo>
                    <a:pt x="132" y="978"/>
                  </a:lnTo>
                  <a:lnTo>
                    <a:pt x="132" y="970"/>
                  </a:lnTo>
                  <a:lnTo>
                    <a:pt x="130" y="957"/>
                  </a:lnTo>
                  <a:lnTo>
                    <a:pt x="124" y="942"/>
                  </a:lnTo>
                  <a:lnTo>
                    <a:pt x="118" y="927"/>
                  </a:lnTo>
                  <a:lnTo>
                    <a:pt x="115" y="915"/>
                  </a:lnTo>
                  <a:lnTo>
                    <a:pt x="116" y="909"/>
                  </a:lnTo>
                  <a:lnTo>
                    <a:pt x="116" y="899"/>
                  </a:lnTo>
                  <a:lnTo>
                    <a:pt x="121" y="892"/>
                  </a:lnTo>
                  <a:lnTo>
                    <a:pt x="122" y="884"/>
                  </a:lnTo>
                  <a:lnTo>
                    <a:pt x="122" y="864"/>
                  </a:lnTo>
                  <a:lnTo>
                    <a:pt x="122" y="829"/>
                  </a:lnTo>
                  <a:lnTo>
                    <a:pt x="123" y="781"/>
                  </a:lnTo>
                  <a:lnTo>
                    <a:pt x="128" y="668"/>
                  </a:lnTo>
                  <a:lnTo>
                    <a:pt x="133" y="552"/>
                  </a:lnTo>
                  <a:lnTo>
                    <a:pt x="133" y="504"/>
                  </a:lnTo>
                  <a:lnTo>
                    <a:pt x="131" y="467"/>
                  </a:lnTo>
                  <a:lnTo>
                    <a:pt x="130" y="448"/>
                  </a:lnTo>
                  <a:lnTo>
                    <a:pt x="131" y="427"/>
                  </a:lnTo>
                  <a:lnTo>
                    <a:pt x="134" y="384"/>
                  </a:lnTo>
                  <a:lnTo>
                    <a:pt x="140" y="339"/>
                  </a:lnTo>
                  <a:lnTo>
                    <a:pt x="142" y="298"/>
                  </a:lnTo>
                  <a:lnTo>
                    <a:pt x="151" y="296"/>
                  </a:lnTo>
                  <a:lnTo>
                    <a:pt x="160" y="289"/>
                  </a:lnTo>
                  <a:lnTo>
                    <a:pt x="168" y="281"/>
                  </a:lnTo>
                  <a:lnTo>
                    <a:pt x="176" y="273"/>
                  </a:lnTo>
                  <a:lnTo>
                    <a:pt x="174" y="254"/>
                  </a:lnTo>
                  <a:lnTo>
                    <a:pt x="169" y="232"/>
                  </a:lnTo>
                  <a:lnTo>
                    <a:pt x="160" y="191"/>
                  </a:lnTo>
                  <a:lnTo>
                    <a:pt x="173" y="174"/>
                  </a:lnTo>
                  <a:lnTo>
                    <a:pt x="183" y="154"/>
                  </a:lnTo>
                  <a:lnTo>
                    <a:pt x="191" y="132"/>
                  </a:lnTo>
                  <a:lnTo>
                    <a:pt x="193" y="121"/>
                  </a:lnTo>
                  <a:lnTo>
                    <a:pt x="194" y="110"/>
                  </a:lnTo>
                  <a:lnTo>
                    <a:pt x="200" y="109"/>
                  </a:lnTo>
                  <a:lnTo>
                    <a:pt x="204" y="106"/>
                  </a:lnTo>
                  <a:lnTo>
                    <a:pt x="213" y="96"/>
                  </a:lnTo>
                  <a:lnTo>
                    <a:pt x="220" y="81"/>
                  </a:lnTo>
                  <a:lnTo>
                    <a:pt x="225" y="64"/>
                  </a:lnTo>
                  <a:lnTo>
                    <a:pt x="227" y="45"/>
                  </a:lnTo>
                  <a:lnTo>
                    <a:pt x="226" y="28"/>
                  </a:lnTo>
                  <a:lnTo>
                    <a:pt x="223" y="13"/>
                  </a:lnTo>
                  <a:lnTo>
                    <a:pt x="220" y="8"/>
                  </a:lnTo>
                  <a:lnTo>
                    <a:pt x="216" y="3"/>
                  </a:lnTo>
                  <a:lnTo>
                    <a:pt x="0" y="0"/>
                  </a:lnTo>
                  <a:lnTo>
                    <a:pt x="0" y="596"/>
                  </a:lnTo>
                  <a:lnTo>
                    <a:pt x="5" y="602"/>
                  </a:lnTo>
                  <a:lnTo>
                    <a:pt x="6" y="654"/>
                  </a:lnTo>
                  <a:lnTo>
                    <a:pt x="11" y="703"/>
                  </a:lnTo>
                  <a:lnTo>
                    <a:pt x="14" y="750"/>
                  </a:lnTo>
                  <a:lnTo>
                    <a:pt x="16" y="796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4377" y="2234"/>
              <a:ext cx="178" cy="322"/>
            </a:xfrm>
            <a:custGeom>
              <a:avLst/>
              <a:gdLst>
                <a:gd name="T0" fmla="*/ 0 w 548"/>
                <a:gd name="T1" fmla="*/ 0 h 1020"/>
                <a:gd name="T2" fmla="*/ 1 w 548"/>
                <a:gd name="T3" fmla="*/ 47 h 1020"/>
                <a:gd name="T4" fmla="*/ 0 w 548"/>
                <a:gd name="T5" fmla="*/ 76 h 1020"/>
                <a:gd name="T6" fmla="*/ 0 w 548"/>
                <a:gd name="T7" fmla="*/ 82 h 1020"/>
                <a:gd name="T8" fmla="*/ 4 w 548"/>
                <a:gd name="T9" fmla="*/ 83 h 1020"/>
                <a:gd name="T10" fmla="*/ 8 w 548"/>
                <a:gd name="T11" fmla="*/ 85 h 1020"/>
                <a:gd name="T12" fmla="*/ 10 w 548"/>
                <a:gd name="T13" fmla="*/ 87 h 1020"/>
                <a:gd name="T14" fmla="*/ 11 w 548"/>
                <a:gd name="T15" fmla="*/ 90 h 1020"/>
                <a:gd name="T16" fmla="*/ 13 w 548"/>
                <a:gd name="T17" fmla="*/ 94 h 1020"/>
                <a:gd name="T18" fmla="*/ 15 w 548"/>
                <a:gd name="T19" fmla="*/ 97 h 1020"/>
                <a:gd name="T20" fmla="*/ 19 w 548"/>
                <a:gd name="T21" fmla="*/ 98 h 1020"/>
                <a:gd name="T22" fmla="*/ 24 w 548"/>
                <a:gd name="T23" fmla="*/ 99 h 1020"/>
                <a:gd name="T24" fmla="*/ 24 w 548"/>
                <a:gd name="T25" fmla="*/ 98 h 1020"/>
                <a:gd name="T26" fmla="*/ 23 w 548"/>
                <a:gd name="T27" fmla="*/ 94 h 1020"/>
                <a:gd name="T28" fmla="*/ 26 w 548"/>
                <a:gd name="T29" fmla="*/ 93 h 1020"/>
                <a:gd name="T30" fmla="*/ 31 w 548"/>
                <a:gd name="T31" fmla="*/ 92 h 1020"/>
                <a:gd name="T32" fmla="*/ 30 w 548"/>
                <a:gd name="T33" fmla="*/ 91 h 1020"/>
                <a:gd name="T34" fmla="*/ 26 w 548"/>
                <a:gd name="T35" fmla="*/ 89 h 1020"/>
                <a:gd name="T36" fmla="*/ 23 w 548"/>
                <a:gd name="T37" fmla="*/ 85 h 1020"/>
                <a:gd name="T38" fmla="*/ 21 w 548"/>
                <a:gd name="T39" fmla="*/ 81 h 1020"/>
                <a:gd name="T40" fmla="*/ 23 w 548"/>
                <a:gd name="T41" fmla="*/ 63 h 1020"/>
                <a:gd name="T42" fmla="*/ 27 w 548"/>
                <a:gd name="T43" fmla="*/ 59 h 1020"/>
                <a:gd name="T44" fmla="*/ 30 w 548"/>
                <a:gd name="T45" fmla="*/ 58 h 1020"/>
                <a:gd name="T46" fmla="*/ 31 w 548"/>
                <a:gd name="T47" fmla="*/ 63 h 1020"/>
                <a:gd name="T48" fmla="*/ 31 w 548"/>
                <a:gd name="T49" fmla="*/ 67 h 1020"/>
                <a:gd name="T50" fmla="*/ 31 w 548"/>
                <a:gd name="T51" fmla="*/ 75 h 1020"/>
                <a:gd name="T52" fmla="*/ 31 w 548"/>
                <a:gd name="T53" fmla="*/ 79 h 1020"/>
                <a:gd name="T54" fmla="*/ 28 w 548"/>
                <a:gd name="T55" fmla="*/ 84 h 1020"/>
                <a:gd name="T56" fmla="*/ 27 w 548"/>
                <a:gd name="T57" fmla="*/ 86 h 1020"/>
                <a:gd name="T58" fmla="*/ 28 w 548"/>
                <a:gd name="T59" fmla="*/ 88 h 1020"/>
                <a:gd name="T60" fmla="*/ 31 w 548"/>
                <a:gd name="T61" fmla="*/ 88 h 1020"/>
                <a:gd name="T62" fmla="*/ 33 w 548"/>
                <a:gd name="T63" fmla="*/ 87 h 1020"/>
                <a:gd name="T64" fmla="*/ 37 w 548"/>
                <a:gd name="T65" fmla="*/ 84 h 1020"/>
                <a:gd name="T66" fmla="*/ 40 w 548"/>
                <a:gd name="T67" fmla="*/ 79 h 1020"/>
                <a:gd name="T68" fmla="*/ 40 w 548"/>
                <a:gd name="T69" fmla="*/ 76 h 1020"/>
                <a:gd name="T70" fmla="*/ 41 w 548"/>
                <a:gd name="T71" fmla="*/ 75 h 1020"/>
                <a:gd name="T72" fmla="*/ 40 w 548"/>
                <a:gd name="T73" fmla="*/ 70 h 1020"/>
                <a:gd name="T74" fmla="*/ 40 w 548"/>
                <a:gd name="T75" fmla="*/ 64 h 1020"/>
                <a:gd name="T76" fmla="*/ 40 w 548"/>
                <a:gd name="T77" fmla="*/ 55 h 1020"/>
                <a:gd name="T78" fmla="*/ 41 w 548"/>
                <a:gd name="T79" fmla="*/ 67 h 1020"/>
                <a:gd name="T80" fmla="*/ 43 w 548"/>
                <a:gd name="T81" fmla="*/ 77 h 1020"/>
                <a:gd name="T82" fmla="*/ 44 w 548"/>
                <a:gd name="T83" fmla="*/ 83 h 1020"/>
                <a:gd name="T84" fmla="*/ 45 w 548"/>
                <a:gd name="T85" fmla="*/ 91 h 1020"/>
                <a:gd name="T86" fmla="*/ 43 w 548"/>
                <a:gd name="T87" fmla="*/ 95 h 1020"/>
                <a:gd name="T88" fmla="*/ 43 w 548"/>
                <a:gd name="T89" fmla="*/ 100 h 1020"/>
                <a:gd name="T90" fmla="*/ 45 w 548"/>
                <a:gd name="T91" fmla="*/ 101 h 1020"/>
                <a:gd name="T92" fmla="*/ 48 w 548"/>
                <a:gd name="T93" fmla="*/ 101 h 1020"/>
                <a:gd name="T94" fmla="*/ 51 w 548"/>
                <a:gd name="T95" fmla="*/ 100 h 1020"/>
                <a:gd name="T96" fmla="*/ 52 w 548"/>
                <a:gd name="T97" fmla="*/ 95 h 1020"/>
                <a:gd name="T98" fmla="*/ 53 w 548"/>
                <a:gd name="T99" fmla="*/ 91 h 1020"/>
                <a:gd name="T100" fmla="*/ 55 w 548"/>
                <a:gd name="T101" fmla="*/ 87 h 1020"/>
                <a:gd name="T102" fmla="*/ 58 w 548"/>
                <a:gd name="T103" fmla="*/ 88 h 1020"/>
                <a:gd name="T104" fmla="*/ 57 w 548"/>
                <a:gd name="T105" fmla="*/ 75 h 1020"/>
                <a:gd name="T106" fmla="*/ 57 w 548"/>
                <a:gd name="T107" fmla="*/ 70 h 1020"/>
                <a:gd name="T108" fmla="*/ 56 w 548"/>
                <a:gd name="T109" fmla="*/ 61 h 10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8" h="1020">
                  <a:moveTo>
                    <a:pt x="548" y="604"/>
                  </a:moveTo>
                  <a:lnTo>
                    <a:pt x="548" y="8"/>
                  </a:lnTo>
                  <a:lnTo>
                    <a:pt x="0" y="0"/>
                  </a:lnTo>
                  <a:lnTo>
                    <a:pt x="0" y="422"/>
                  </a:lnTo>
                  <a:lnTo>
                    <a:pt x="2" y="448"/>
                  </a:lnTo>
                  <a:lnTo>
                    <a:pt x="6" y="473"/>
                  </a:lnTo>
                  <a:lnTo>
                    <a:pt x="0" y="570"/>
                  </a:lnTo>
                  <a:lnTo>
                    <a:pt x="0" y="764"/>
                  </a:lnTo>
                  <a:lnTo>
                    <a:pt x="3" y="763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0" y="821"/>
                  </a:lnTo>
                  <a:lnTo>
                    <a:pt x="10" y="828"/>
                  </a:lnTo>
                  <a:lnTo>
                    <a:pt x="25" y="832"/>
                  </a:lnTo>
                  <a:lnTo>
                    <a:pt x="40" y="834"/>
                  </a:lnTo>
                  <a:lnTo>
                    <a:pt x="61" y="834"/>
                  </a:lnTo>
                  <a:lnTo>
                    <a:pt x="69" y="841"/>
                  </a:lnTo>
                  <a:lnTo>
                    <a:pt x="79" y="848"/>
                  </a:lnTo>
                  <a:lnTo>
                    <a:pt x="98" y="858"/>
                  </a:lnTo>
                  <a:lnTo>
                    <a:pt x="94" y="867"/>
                  </a:lnTo>
                  <a:lnTo>
                    <a:pt x="94" y="875"/>
                  </a:lnTo>
                  <a:lnTo>
                    <a:pt x="95" y="883"/>
                  </a:lnTo>
                  <a:lnTo>
                    <a:pt x="98" y="889"/>
                  </a:lnTo>
                  <a:lnTo>
                    <a:pt x="108" y="901"/>
                  </a:lnTo>
                  <a:lnTo>
                    <a:pt x="119" y="915"/>
                  </a:lnTo>
                  <a:lnTo>
                    <a:pt x="123" y="925"/>
                  </a:lnTo>
                  <a:lnTo>
                    <a:pt x="127" y="940"/>
                  </a:lnTo>
                  <a:lnTo>
                    <a:pt x="132" y="957"/>
                  </a:lnTo>
                  <a:lnTo>
                    <a:pt x="136" y="965"/>
                  </a:lnTo>
                  <a:lnTo>
                    <a:pt x="141" y="973"/>
                  </a:lnTo>
                  <a:lnTo>
                    <a:pt x="147" y="977"/>
                  </a:lnTo>
                  <a:lnTo>
                    <a:pt x="156" y="982"/>
                  </a:lnTo>
                  <a:lnTo>
                    <a:pt x="180" y="989"/>
                  </a:lnTo>
                  <a:lnTo>
                    <a:pt x="205" y="992"/>
                  </a:lnTo>
                  <a:lnTo>
                    <a:pt x="222" y="994"/>
                  </a:lnTo>
                  <a:lnTo>
                    <a:pt x="228" y="991"/>
                  </a:lnTo>
                  <a:lnTo>
                    <a:pt x="229" y="987"/>
                  </a:lnTo>
                  <a:lnTo>
                    <a:pt x="230" y="984"/>
                  </a:lnTo>
                  <a:lnTo>
                    <a:pt x="229" y="978"/>
                  </a:lnTo>
                  <a:lnTo>
                    <a:pt x="228" y="973"/>
                  </a:lnTo>
                  <a:lnTo>
                    <a:pt x="222" y="959"/>
                  </a:lnTo>
                  <a:lnTo>
                    <a:pt x="214" y="945"/>
                  </a:lnTo>
                  <a:lnTo>
                    <a:pt x="208" y="932"/>
                  </a:lnTo>
                  <a:lnTo>
                    <a:pt x="224" y="934"/>
                  </a:lnTo>
                  <a:lnTo>
                    <a:pt x="250" y="935"/>
                  </a:lnTo>
                  <a:lnTo>
                    <a:pt x="275" y="933"/>
                  </a:lnTo>
                  <a:lnTo>
                    <a:pt x="284" y="930"/>
                  </a:lnTo>
                  <a:lnTo>
                    <a:pt x="290" y="925"/>
                  </a:lnTo>
                  <a:lnTo>
                    <a:pt x="288" y="918"/>
                  </a:lnTo>
                  <a:lnTo>
                    <a:pt x="285" y="913"/>
                  </a:lnTo>
                  <a:lnTo>
                    <a:pt x="280" y="909"/>
                  </a:lnTo>
                  <a:lnTo>
                    <a:pt x="273" y="906"/>
                  </a:lnTo>
                  <a:lnTo>
                    <a:pt x="258" y="898"/>
                  </a:lnTo>
                  <a:lnTo>
                    <a:pt x="249" y="892"/>
                  </a:lnTo>
                  <a:lnTo>
                    <a:pt x="241" y="887"/>
                  </a:lnTo>
                  <a:lnTo>
                    <a:pt x="230" y="866"/>
                  </a:lnTo>
                  <a:lnTo>
                    <a:pt x="221" y="854"/>
                  </a:lnTo>
                  <a:lnTo>
                    <a:pt x="209" y="838"/>
                  </a:lnTo>
                  <a:lnTo>
                    <a:pt x="205" y="830"/>
                  </a:lnTo>
                  <a:lnTo>
                    <a:pt x="203" y="818"/>
                  </a:lnTo>
                  <a:lnTo>
                    <a:pt x="200" y="775"/>
                  </a:lnTo>
                  <a:lnTo>
                    <a:pt x="214" y="686"/>
                  </a:lnTo>
                  <a:lnTo>
                    <a:pt x="223" y="630"/>
                  </a:lnTo>
                  <a:lnTo>
                    <a:pt x="228" y="600"/>
                  </a:lnTo>
                  <a:lnTo>
                    <a:pt x="238" y="596"/>
                  </a:lnTo>
                  <a:lnTo>
                    <a:pt x="251" y="591"/>
                  </a:lnTo>
                  <a:lnTo>
                    <a:pt x="263" y="583"/>
                  </a:lnTo>
                  <a:lnTo>
                    <a:pt x="273" y="575"/>
                  </a:lnTo>
                  <a:lnTo>
                    <a:pt x="280" y="587"/>
                  </a:lnTo>
                  <a:lnTo>
                    <a:pt x="283" y="600"/>
                  </a:lnTo>
                  <a:lnTo>
                    <a:pt x="286" y="613"/>
                  </a:lnTo>
                  <a:lnTo>
                    <a:pt x="293" y="626"/>
                  </a:lnTo>
                  <a:lnTo>
                    <a:pt x="291" y="636"/>
                  </a:lnTo>
                  <a:lnTo>
                    <a:pt x="291" y="647"/>
                  </a:lnTo>
                  <a:lnTo>
                    <a:pt x="292" y="673"/>
                  </a:lnTo>
                  <a:lnTo>
                    <a:pt x="294" y="701"/>
                  </a:lnTo>
                  <a:lnTo>
                    <a:pt x="297" y="722"/>
                  </a:lnTo>
                  <a:lnTo>
                    <a:pt x="293" y="746"/>
                  </a:lnTo>
                  <a:lnTo>
                    <a:pt x="290" y="763"/>
                  </a:lnTo>
                  <a:lnTo>
                    <a:pt x="292" y="775"/>
                  </a:lnTo>
                  <a:lnTo>
                    <a:pt x="296" y="789"/>
                  </a:lnTo>
                  <a:lnTo>
                    <a:pt x="283" y="808"/>
                  </a:lnTo>
                  <a:lnTo>
                    <a:pt x="269" y="828"/>
                  </a:lnTo>
                  <a:lnTo>
                    <a:pt x="263" y="838"/>
                  </a:lnTo>
                  <a:lnTo>
                    <a:pt x="258" y="848"/>
                  </a:lnTo>
                  <a:lnTo>
                    <a:pt x="256" y="857"/>
                  </a:lnTo>
                  <a:lnTo>
                    <a:pt x="257" y="866"/>
                  </a:lnTo>
                  <a:lnTo>
                    <a:pt x="257" y="872"/>
                  </a:lnTo>
                  <a:lnTo>
                    <a:pt x="260" y="876"/>
                  </a:lnTo>
                  <a:lnTo>
                    <a:pt x="264" y="880"/>
                  </a:lnTo>
                  <a:lnTo>
                    <a:pt x="269" y="883"/>
                  </a:lnTo>
                  <a:lnTo>
                    <a:pt x="281" y="885"/>
                  </a:lnTo>
                  <a:lnTo>
                    <a:pt x="292" y="887"/>
                  </a:lnTo>
                  <a:lnTo>
                    <a:pt x="301" y="885"/>
                  </a:lnTo>
                  <a:lnTo>
                    <a:pt x="310" y="882"/>
                  </a:lnTo>
                  <a:lnTo>
                    <a:pt x="318" y="877"/>
                  </a:lnTo>
                  <a:lnTo>
                    <a:pt x="325" y="871"/>
                  </a:lnTo>
                  <a:lnTo>
                    <a:pt x="339" y="856"/>
                  </a:lnTo>
                  <a:lnTo>
                    <a:pt x="351" y="840"/>
                  </a:lnTo>
                  <a:lnTo>
                    <a:pt x="383" y="820"/>
                  </a:lnTo>
                  <a:lnTo>
                    <a:pt x="383" y="797"/>
                  </a:lnTo>
                  <a:lnTo>
                    <a:pt x="382" y="789"/>
                  </a:lnTo>
                  <a:lnTo>
                    <a:pt x="381" y="780"/>
                  </a:lnTo>
                  <a:lnTo>
                    <a:pt x="378" y="773"/>
                  </a:lnTo>
                  <a:lnTo>
                    <a:pt x="379" y="767"/>
                  </a:lnTo>
                  <a:lnTo>
                    <a:pt x="383" y="763"/>
                  </a:lnTo>
                  <a:lnTo>
                    <a:pt x="384" y="758"/>
                  </a:lnTo>
                  <a:lnTo>
                    <a:pt x="385" y="755"/>
                  </a:lnTo>
                  <a:lnTo>
                    <a:pt x="383" y="743"/>
                  </a:lnTo>
                  <a:lnTo>
                    <a:pt x="383" y="730"/>
                  </a:lnTo>
                  <a:lnTo>
                    <a:pt x="382" y="703"/>
                  </a:lnTo>
                  <a:lnTo>
                    <a:pt x="382" y="673"/>
                  </a:lnTo>
                  <a:lnTo>
                    <a:pt x="381" y="659"/>
                  </a:lnTo>
                  <a:lnTo>
                    <a:pt x="377" y="643"/>
                  </a:lnTo>
                  <a:lnTo>
                    <a:pt x="377" y="612"/>
                  </a:lnTo>
                  <a:lnTo>
                    <a:pt x="377" y="582"/>
                  </a:lnTo>
                  <a:lnTo>
                    <a:pt x="377" y="552"/>
                  </a:lnTo>
                  <a:lnTo>
                    <a:pt x="379" y="537"/>
                  </a:lnTo>
                  <a:lnTo>
                    <a:pt x="382" y="524"/>
                  </a:lnTo>
                  <a:lnTo>
                    <a:pt x="392" y="667"/>
                  </a:lnTo>
                  <a:lnTo>
                    <a:pt x="395" y="687"/>
                  </a:lnTo>
                  <a:lnTo>
                    <a:pt x="399" y="714"/>
                  </a:lnTo>
                  <a:lnTo>
                    <a:pt x="404" y="773"/>
                  </a:lnTo>
                  <a:lnTo>
                    <a:pt x="410" y="811"/>
                  </a:lnTo>
                  <a:lnTo>
                    <a:pt x="413" y="822"/>
                  </a:lnTo>
                  <a:lnTo>
                    <a:pt x="419" y="832"/>
                  </a:lnTo>
                  <a:lnTo>
                    <a:pt x="427" y="897"/>
                  </a:lnTo>
                  <a:lnTo>
                    <a:pt x="424" y="910"/>
                  </a:lnTo>
                  <a:lnTo>
                    <a:pt x="423" y="917"/>
                  </a:lnTo>
                  <a:lnTo>
                    <a:pt x="423" y="921"/>
                  </a:lnTo>
                  <a:lnTo>
                    <a:pt x="425" y="924"/>
                  </a:lnTo>
                  <a:lnTo>
                    <a:pt x="410" y="958"/>
                  </a:lnTo>
                  <a:lnTo>
                    <a:pt x="406" y="974"/>
                  </a:lnTo>
                  <a:lnTo>
                    <a:pt x="404" y="996"/>
                  </a:lnTo>
                  <a:lnTo>
                    <a:pt x="408" y="1003"/>
                  </a:lnTo>
                  <a:lnTo>
                    <a:pt x="412" y="1009"/>
                  </a:lnTo>
                  <a:lnTo>
                    <a:pt x="417" y="1013"/>
                  </a:lnTo>
                  <a:lnTo>
                    <a:pt x="423" y="1017"/>
                  </a:lnTo>
                  <a:lnTo>
                    <a:pt x="434" y="1019"/>
                  </a:lnTo>
                  <a:lnTo>
                    <a:pt x="446" y="1020"/>
                  </a:lnTo>
                  <a:lnTo>
                    <a:pt x="458" y="1018"/>
                  </a:lnTo>
                  <a:lnTo>
                    <a:pt x="468" y="1015"/>
                  </a:lnTo>
                  <a:lnTo>
                    <a:pt x="475" y="1010"/>
                  </a:lnTo>
                  <a:lnTo>
                    <a:pt x="479" y="1008"/>
                  </a:lnTo>
                  <a:lnTo>
                    <a:pt x="487" y="996"/>
                  </a:lnTo>
                  <a:lnTo>
                    <a:pt x="489" y="985"/>
                  </a:lnTo>
                  <a:lnTo>
                    <a:pt x="491" y="952"/>
                  </a:lnTo>
                  <a:lnTo>
                    <a:pt x="502" y="938"/>
                  </a:lnTo>
                  <a:lnTo>
                    <a:pt x="501" y="916"/>
                  </a:lnTo>
                  <a:lnTo>
                    <a:pt x="506" y="914"/>
                  </a:lnTo>
                  <a:lnTo>
                    <a:pt x="512" y="911"/>
                  </a:lnTo>
                  <a:lnTo>
                    <a:pt x="520" y="871"/>
                  </a:lnTo>
                  <a:lnTo>
                    <a:pt x="523" y="875"/>
                  </a:lnTo>
                  <a:lnTo>
                    <a:pt x="530" y="879"/>
                  </a:lnTo>
                  <a:lnTo>
                    <a:pt x="544" y="883"/>
                  </a:lnTo>
                  <a:lnTo>
                    <a:pt x="548" y="884"/>
                  </a:lnTo>
                  <a:lnTo>
                    <a:pt x="548" y="788"/>
                  </a:lnTo>
                  <a:lnTo>
                    <a:pt x="542" y="781"/>
                  </a:lnTo>
                  <a:lnTo>
                    <a:pt x="542" y="753"/>
                  </a:lnTo>
                  <a:lnTo>
                    <a:pt x="535" y="744"/>
                  </a:lnTo>
                  <a:lnTo>
                    <a:pt x="538" y="724"/>
                  </a:lnTo>
                  <a:lnTo>
                    <a:pt x="539" y="706"/>
                  </a:lnTo>
                  <a:lnTo>
                    <a:pt x="536" y="667"/>
                  </a:lnTo>
                  <a:lnTo>
                    <a:pt x="534" y="627"/>
                  </a:lnTo>
                  <a:lnTo>
                    <a:pt x="534" y="608"/>
                  </a:lnTo>
                  <a:lnTo>
                    <a:pt x="538" y="589"/>
                  </a:lnTo>
                  <a:lnTo>
                    <a:pt x="548" y="60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4377" y="2521"/>
              <a:ext cx="5" cy="18"/>
            </a:xfrm>
            <a:custGeom>
              <a:avLst/>
              <a:gdLst>
                <a:gd name="T0" fmla="*/ 0 w 17"/>
                <a:gd name="T1" fmla="*/ 0 h 55"/>
                <a:gd name="T2" fmla="*/ 0 w 17"/>
                <a:gd name="T3" fmla="*/ 6 h 55"/>
                <a:gd name="T4" fmla="*/ 1 w 17"/>
                <a:gd name="T5" fmla="*/ 6 h 55"/>
                <a:gd name="T6" fmla="*/ 1 w 17"/>
                <a:gd name="T7" fmla="*/ 5 h 55"/>
                <a:gd name="T8" fmla="*/ 1 w 17"/>
                <a:gd name="T9" fmla="*/ 3 h 55"/>
                <a:gd name="T10" fmla="*/ 1 w 17"/>
                <a:gd name="T11" fmla="*/ 2 h 55"/>
                <a:gd name="T12" fmla="*/ 1 w 17"/>
                <a:gd name="T13" fmla="*/ 1 h 55"/>
                <a:gd name="T14" fmla="*/ 0 w 17"/>
                <a:gd name="T15" fmla="*/ 1 h 55"/>
                <a:gd name="T16" fmla="*/ 0 w 17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55">
                  <a:moveTo>
                    <a:pt x="0" y="0"/>
                  </a:moveTo>
                  <a:lnTo>
                    <a:pt x="0" y="55"/>
                  </a:lnTo>
                  <a:lnTo>
                    <a:pt x="6" y="51"/>
                  </a:lnTo>
                  <a:lnTo>
                    <a:pt x="17" y="43"/>
                  </a:lnTo>
                  <a:lnTo>
                    <a:pt x="16" y="31"/>
                  </a:lnTo>
                  <a:lnTo>
                    <a:pt x="12" y="16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>
              <a:off x="4377" y="2502"/>
              <a:ext cx="2" cy="16"/>
            </a:xfrm>
            <a:custGeom>
              <a:avLst/>
              <a:gdLst>
                <a:gd name="T0" fmla="*/ 0 w 6"/>
                <a:gd name="T1" fmla="*/ 0 h 54"/>
                <a:gd name="T2" fmla="*/ 0 w 6"/>
                <a:gd name="T3" fmla="*/ 5 h 54"/>
                <a:gd name="T4" fmla="*/ 0 w 6"/>
                <a:gd name="T5" fmla="*/ 5 h 54"/>
                <a:gd name="T6" fmla="*/ 1 w 6"/>
                <a:gd name="T7" fmla="*/ 4 h 54"/>
                <a:gd name="T8" fmla="*/ 1 w 6"/>
                <a:gd name="T9" fmla="*/ 3 h 54"/>
                <a:gd name="T10" fmla="*/ 0 w 6"/>
                <a:gd name="T11" fmla="*/ 3 h 54"/>
                <a:gd name="T12" fmla="*/ 1 w 6"/>
                <a:gd name="T13" fmla="*/ 2 h 54"/>
                <a:gd name="T14" fmla="*/ 0 w 6"/>
                <a:gd name="T15" fmla="*/ 1 h 54"/>
                <a:gd name="T16" fmla="*/ 0 w 6"/>
                <a:gd name="T17" fmla="*/ 0 h 54"/>
                <a:gd name="T18" fmla="*/ 0 w 6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54">
                  <a:moveTo>
                    <a:pt x="0" y="0"/>
                  </a:moveTo>
                  <a:lnTo>
                    <a:pt x="0" y="54"/>
                  </a:lnTo>
                  <a:lnTo>
                    <a:pt x="3" y="53"/>
                  </a:lnTo>
                  <a:lnTo>
                    <a:pt x="6" y="45"/>
                  </a:lnTo>
                  <a:lnTo>
                    <a:pt x="6" y="37"/>
                  </a:lnTo>
                  <a:lnTo>
                    <a:pt x="4" y="29"/>
                  </a:lnTo>
                  <a:lnTo>
                    <a:pt x="5" y="21"/>
                  </a:lnTo>
                  <a:lnTo>
                    <a:pt x="4" y="13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4118" y="2231"/>
              <a:ext cx="259" cy="333"/>
            </a:xfrm>
            <a:custGeom>
              <a:avLst/>
              <a:gdLst>
                <a:gd name="T0" fmla="*/ 11 w 804"/>
                <a:gd name="T1" fmla="*/ 3 h 1054"/>
                <a:gd name="T2" fmla="*/ 14 w 804"/>
                <a:gd name="T3" fmla="*/ 15 h 1054"/>
                <a:gd name="T4" fmla="*/ 13 w 804"/>
                <a:gd name="T5" fmla="*/ 21 h 1054"/>
                <a:gd name="T6" fmla="*/ 11 w 804"/>
                <a:gd name="T7" fmla="*/ 41 h 1054"/>
                <a:gd name="T8" fmla="*/ 11 w 804"/>
                <a:gd name="T9" fmla="*/ 71 h 1054"/>
                <a:gd name="T10" fmla="*/ 14 w 804"/>
                <a:gd name="T11" fmla="*/ 72 h 1054"/>
                <a:gd name="T12" fmla="*/ 10 w 804"/>
                <a:gd name="T13" fmla="*/ 87 h 1054"/>
                <a:gd name="T14" fmla="*/ 1 w 804"/>
                <a:gd name="T15" fmla="*/ 95 h 1054"/>
                <a:gd name="T16" fmla="*/ 1 w 804"/>
                <a:gd name="T17" fmla="*/ 97 h 1054"/>
                <a:gd name="T18" fmla="*/ 9 w 804"/>
                <a:gd name="T19" fmla="*/ 97 h 1054"/>
                <a:gd name="T20" fmla="*/ 13 w 804"/>
                <a:gd name="T21" fmla="*/ 93 h 1054"/>
                <a:gd name="T22" fmla="*/ 17 w 804"/>
                <a:gd name="T23" fmla="*/ 93 h 1054"/>
                <a:gd name="T24" fmla="*/ 19 w 804"/>
                <a:gd name="T25" fmla="*/ 95 h 1054"/>
                <a:gd name="T26" fmla="*/ 20 w 804"/>
                <a:gd name="T27" fmla="*/ 90 h 1054"/>
                <a:gd name="T28" fmla="*/ 18 w 804"/>
                <a:gd name="T29" fmla="*/ 85 h 1054"/>
                <a:gd name="T30" fmla="*/ 19 w 804"/>
                <a:gd name="T31" fmla="*/ 77 h 1054"/>
                <a:gd name="T32" fmla="*/ 22 w 804"/>
                <a:gd name="T33" fmla="*/ 73 h 1054"/>
                <a:gd name="T34" fmla="*/ 25 w 804"/>
                <a:gd name="T35" fmla="*/ 74 h 1054"/>
                <a:gd name="T36" fmla="*/ 29 w 804"/>
                <a:gd name="T37" fmla="*/ 76 h 1054"/>
                <a:gd name="T38" fmla="*/ 34 w 804"/>
                <a:gd name="T39" fmla="*/ 81 h 1054"/>
                <a:gd name="T40" fmla="*/ 33 w 804"/>
                <a:gd name="T41" fmla="*/ 87 h 1054"/>
                <a:gd name="T42" fmla="*/ 31 w 804"/>
                <a:gd name="T43" fmla="*/ 94 h 1054"/>
                <a:gd name="T44" fmla="*/ 31 w 804"/>
                <a:gd name="T45" fmla="*/ 99 h 1054"/>
                <a:gd name="T46" fmla="*/ 34 w 804"/>
                <a:gd name="T47" fmla="*/ 101 h 1054"/>
                <a:gd name="T48" fmla="*/ 38 w 804"/>
                <a:gd name="T49" fmla="*/ 100 h 1054"/>
                <a:gd name="T50" fmla="*/ 38 w 804"/>
                <a:gd name="T51" fmla="*/ 95 h 1054"/>
                <a:gd name="T52" fmla="*/ 40 w 804"/>
                <a:gd name="T53" fmla="*/ 89 h 1054"/>
                <a:gd name="T54" fmla="*/ 42 w 804"/>
                <a:gd name="T55" fmla="*/ 76 h 1054"/>
                <a:gd name="T56" fmla="*/ 44 w 804"/>
                <a:gd name="T57" fmla="*/ 75 h 1054"/>
                <a:gd name="T58" fmla="*/ 45 w 804"/>
                <a:gd name="T59" fmla="*/ 94 h 1054"/>
                <a:gd name="T60" fmla="*/ 48 w 804"/>
                <a:gd name="T61" fmla="*/ 98 h 1054"/>
                <a:gd name="T62" fmla="*/ 51 w 804"/>
                <a:gd name="T63" fmla="*/ 101 h 1054"/>
                <a:gd name="T64" fmla="*/ 57 w 804"/>
                <a:gd name="T65" fmla="*/ 105 h 1054"/>
                <a:gd name="T66" fmla="*/ 63 w 804"/>
                <a:gd name="T67" fmla="*/ 104 h 1054"/>
                <a:gd name="T68" fmla="*/ 59 w 804"/>
                <a:gd name="T69" fmla="*/ 97 h 1054"/>
                <a:gd name="T70" fmla="*/ 58 w 804"/>
                <a:gd name="T71" fmla="*/ 76 h 1054"/>
                <a:gd name="T72" fmla="*/ 60 w 804"/>
                <a:gd name="T73" fmla="*/ 54 h 1054"/>
                <a:gd name="T74" fmla="*/ 62 w 804"/>
                <a:gd name="T75" fmla="*/ 55 h 1054"/>
                <a:gd name="T76" fmla="*/ 62 w 804"/>
                <a:gd name="T77" fmla="*/ 66 h 1054"/>
                <a:gd name="T78" fmla="*/ 60 w 804"/>
                <a:gd name="T79" fmla="*/ 88 h 1054"/>
                <a:gd name="T80" fmla="*/ 61 w 804"/>
                <a:gd name="T81" fmla="*/ 92 h 1054"/>
                <a:gd name="T82" fmla="*/ 63 w 804"/>
                <a:gd name="T83" fmla="*/ 96 h 1054"/>
                <a:gd name="T84" fmla="*/ 68 w 804"/>
                <a:gd name="T85" fmla="*/ 94 h 1054"/>
                <a:gd name="T86" fmla="*/ 72 w 804"/>
                <a:gd name="T87" fmla="*/ 96 h 1054"/>
                <a:gd name="T88" fmla="*/ 77 w 804"/>
                <a:gd name="T89" fmla="*/ 98 h 1054"/>
                <a:gd name="T90" fmla="*/ 83 w 804"/>
                <a:gd name="T91" fmla="*/ 97 h 1054"/>
                <a:gd name="T92" fmla="*/ 83 w 804"/>
                <a:gd name="T93" fmla="*/ 86 h 1054"/>
                <a:gd name="T94" fmla="*/ 82 w 804"/>
                <a:gd name="T95" fmla="*/ 82 h 1054"/>
                <a:gd name="T96" fmla="*/ 82 w 804"/>
                <a:gd name="T97" fmla="*/ 78 h 1054"/>
                <a:gd name="T98" fmla="*/ 83 w 804"/>
                <a:gd name="T99" fmla="*/ 58 h 1054"/>
                <a:gd name="T100" fmla="*/ 83 w 804"/>
                <a:gd name="T101" fmla="*/ 43 h 10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04" h="1054">
                  <a:moveTo>
                    <a:pt x="804" y="430"/>
                  </a:moveTo>
                  <a:lnTo>
                    <a:pt x="804" y="10"/>
                  </a:lnTo>
                  <a:lnTo>
                    <a:pt x="105" y="0"/>
                  </a:lnTo>
                  <a:lnTo>
                    <a:pt x="107" y="26"/>
                  </a:lnTo>
                  <a:lnTo>
                    <a:pt x="107" y="46"/>
                  </a:lnTo>
                  <a:lnTo>
                    <a:pt x="107" y="63"/>
                  </a:lnTo>
                  <a:lnTo>
                    <a:pt x="109" y="79"/>
                  </a:lnTo>
                  <a:lnTo>
                    <a:pt x="131" y="156"/>
                  </a:lnTo>
                  <a:lnTo>
                    <a:pt x="133" y="164"/>
                  </a:lnTo>
                  <a:lnTo>
                    <a:pt x="133" y="173"/>
                  </a:lnTo>
                  <a:lnTo>
                    <a:pt x="128" y="193"/>
                  </a:lnTo>
                  <a:lnTo>
                    <a:pt x="122" y="214"/>
                  </a:lnTo>
                  <a:lnTo>
                    <a:pt x="118" y="231"/>
                  </a:lnTo>
                  <a:lnTo>
                    <a:pt x="113" y="272"/>
                  </a:lnTo>
                  <a:lnTo>
                    <a:pt x="110" y="315"/>
                  </a:lnTo>
                  <a:lnTo>
                    <a:pt x="107" y="413"/>
                  </a:lnTo>
                  <a:lnTo>
                    <a:pt x="103" y="538"/>
                  </a:lnTo>
                  <a:lnTo>
                    <a:pt x="97" y="701"/>
                  </a:lnTo>
                  <a:lnTo>
                    <a:pt x="99" y="707"/>
                  </a:lnTo>
                  <a:lnTo>
                    <a:pt x="102" y="710"/>
                  </a:lnTo>
                  <a:lnTo>
                    <a:pt x="105" y="714"/>
                  </a:lnTo>
                  <a:lnTo>
                    <a:pt x="110" y="715"/>
                  </a:lnTo>
                  <a:lnTo>
                    <a:pt x="120" y="717"/>
                  </a:lnTo>
                  <a:lnTo>
                    <a:pt x="129" y="722"/>
                  </a:lnTo>
                  <a:lnTo>
                    <a:pt x="126" y="747"/>
                  </a:lnTo>
                  <a:lnTo>
                    <a:pt x="119" y="781"/>
                  </a:lnTo>
                  <a:lnTo>
                    <a:pt x="105" y="840"/>
                  </a:lnTo>
                  <a:lnTo>
                    <a:pt x="96" y="866"/>
                  </a:lnTo>
                  <a:lnTo>
                    <a:pt x="86" y="885"/>
                  </a:lnTo>
                  <a:lnTo>
                    <a:pt x="60" y="924"/>
                  </a:lnTo>
                  <a:lnTo>
                    <a:pt x="23" y="942"/>
                  </a:lnTo>
                  <a:lnTo>
                    <a:pt x="7" y="952"/>
                  </a:lnTo>
                  <a:lnTo>
                    <a:pt x="2" y="956"/>
                  </a:lnTo>
                  <a:lnTo>
                    <a:pt x="0" y="961"/>
                  </a:lnTo>
                  <a:lnTo>
                    <a:pt x="6" y="972"/>
                  </a:lnTo>
                  <a:lnTo>
                    <a:pt x="11" y="975"/>
                  </a:lnTo>
                  <a:lnTo>
                    <a:pt x="20" y="977"/>
                  </a:lnTo>
                  <a:lnTo>
                    <a:pt x="45" y="980"/>
                  </a:lnTo>
                  <a:lnTo>
                    <a:pt x="73" y="979"/>
                  </a:lnTo>
                  <a:lnTo>
                    <a:pt x="84" y="976"/>
                  </a:lnTo>
                  <a:lnTo>
                    <a:pt x="92" y="972"/>
                  </a:lnTo>
                  <a:lnTo>
                    <a:pt x="104" y="954"/>
                  </a:lnTo>
                  <a:lnTo>
                    <a:pt x="120" y="939"/>
                  </a:lnTo>
                  <a:lnTo>
                    <a:pt x="128" y="934"/>
                  </a:lnTo>
                  <a:lnTo>
                    <a:pt x="137" y="929"/>
                  </a:lnTo>
                  <a:lnTo>
                    <a:pt x="147" y="927"/>
                  </a:lnTo>
                  <a:lnTo>
                    <a:pt x="159" y="926"/>
                  </a:lnTo>
                  <a:lnTo>
                    <a:pt x="165" y="930"/>
                  </a:lnTo>
                  <a:lnTo>
                    <a:pt x="169" y="936"/>
                  </a:lnTo>
                  <a:lnTo>
                    <a:pt x="171" y="944"/>
                  </a:lnTo>
                  <a:lnTo>
                    <a:pt x="173" y="952"/>
                  </a:lnTo>
                  <a:lnTo>
                    <a:pt x="184" y="952"/>
                  </a:lnTo>
                  <a:lnTo>
                    <a:pt x="184" y="932"/>
                  </a:lnTo>
                  <a:lnTo>
                    <a:pt x="185" y="921"/>
                  </a:lnTo>
                  <a:lnTo>
                    <a:pt x="188" y="913"/>
                  </a:lnTo>
                  <a:lnTo>
                    <a:pt x="190" y="904"/>
                  </a:lnTo>
                  <a:lnTo>
                    <a:pt x="187" y="887"/>
                  </a:lnTo>
                  <a:lnTo>
                    <a:pt x="184" y="875"/>
                  </a:lnTo>
                  <a:lnTo>
                    <a:pt x="178" y="865"/>
                  </a:lnTo>
                  <a:lnTo>
                    <a:pt x="170" y="854"/>
                  </a:lnTo>
                  <a:lnTo>
                    <a:pt x="171" y="840"/>
                  </a:lnTo>
                  <a:lnTo>
                    <a:pt x="172" y="826"/>
                  </a:lnTo>
                  <a:lnTo>
                    <a:pt x="179" y="798"/>
                  </a:lnTo>
                  <a:lnTo>
                    <a:pt x="186" y="772"/>
                  </a:lnTo>
                  <a:lnTo>
                    <a:pt x="190" y="747"/>
                  </a:lnTo>
                  <a:lnTo>
                    <a:pt x="197" y="741"/>
                  </a:lnTo>
                  <a:lnTo>
                    <a:pt x="204" y="738"/>
                  </a:lnTo>
                  <a:lnTo>
                    <a:pt x="215" y="735"/>
                  </a:lnTo>
                  <a:lnTo>
                    <a:pt x="227" y="734"/>
                  </a:lnTo>
                  <a:lnTo>
                    <a:pt x="232" y="733"/>
                  </a:lnTo>
                  <a:lnTo>
                    <a:pt x="238" y="730"/>
                  </a:lnTo>
                  <a:lnTo>
                    <a:pt x="238" y="741"/>
                  </a:lnTo>
                  <a:lnTo>
                    <a:pt x="239" y="752"/>
                  </a:lnTo>
                  <a:lnTo>
                    <a:pt x="273" y="754"/>
                  </a:lnTo>
                  <a:lnTo>
                    <a:pt x="277" y="759"/>
                  </a:lnTo>
                  <a:lnTo>
                    <a:pt x="282" y="761"/>
                  </a:lnTo>
                  <a:lnTo>
                    <a:pt x="289" y="763"/>
                  </a:lnTo>
                  <a:lnTo>
                    <a:pt x="297" y="763"/>
                  </a:lnTo>
                  <a:lnTo>
                    <a:pt x="325" y="757"/>
                  </a:lnTo>
                  <a:lnTo>
                    <a:pt x="329" y="814"/>
                  </a:lnTo>
                  <a:lnTo>
                    <a:pt x="328" y="836"/>
                  </a:lnTo>
                  <a:lnTo>
                    <a:pt x="326" y="846"/>
                  </a:lnTo>
                  <a:lnTo>
                    <a:pt x="324" y="856"/>
                  </a:lnTo>
                  <a:lnTo>
                    <a:pt x="321" y="868"/>
                  </a:lnTo>
                  <a:lnTo>
                    <a:pt x="320" y="882"/>
                  </a:lnTo>
                  <a:lnTo>
                    <a:pt x="317" y="896"/>
                  </a:lnTo>
                  <a:lnTo>
                    <a:pt x="312" y="913"/>
                  </a:lnTo>
                  <a:lnTo>
                    <a:pt x="302" y="942"/>
                  </a:lnTo>
                  <a:lnTo>
                    <a:pt x="297" y="953"/>
                  </a:lnTo>
                  <a:lnTo>
                    <a:pt x="295" y="964"/>
                  </a:lnTo>
                  <a:lnTo>
                    <a:pt x="294" y="975"/>
                  </a:lnTo>
                  <a:lnTo>
                    <a:pt x="296" y="986"/>
                  </a:lnTo>
                  <a:lnTo>
                    <a:pt x="300" y="998"/>
                  </a:lnTo>
                  <a:lnTo>
                    <a:pt x="308" y="1013"/>
                  </a:lnTo>
                  <a:lnTo>
                    <a:pt x="315" y="1017"/>
                  </a:lnTo>
                  <a:lnTo>
                    <a:pt x="323" y="1017"/>
                  </a:lnTo>
                  <a:lnTo>
                    <a:pt x="332" y="1015"/>
                  </a:lnTo>
                  <a:lnTo>
                    <a:pt x="340" y="1012"/>
                  </a:lnTo>
                  <a:lnTo>
                    <a:pt x="356" y="1003"/>
                  </a:lnTo>
                  <a:lnTo>
                    <a:pt x="362" y="997"/>
                  </a:lnTo>
                  <a:lnTo>
                    <a:pt x="365" y="993"/>
                  </a:lnTo>
                  <a:lnTo>
                    <a:pt x="367" y="985"/>
                  </a:lnTo>
                  <a:lnTo>
                    <a:pt x="367" y="975"/>
                  </a:lnTo>
                  <a:lnTo>
                    <a:pt x="368" y="953"/>
                  </a:lnTo>
                  <a:lnTo>
                    <a:pt x="373" y="934"/>
                  </a:lnTo>
                  <a:lnTo>
                    <a:pt x="377" y="920"/>
                  </a:lnTo>
                  <a:lnTo>
                    <a:pt x="381" y="907"/>
                  </a:lnTo>
                  <a:lnTo>
                    <a:pt x="381" y="890"/>
                  </a:lnTo>
                  <a:lnTo>
                    <a:pt x="370" y="834"/>
                  </a:lnTo>
                  <a:lnTo>
                    <a:pt x="382" y="776"/>
                  </a:lnTo>
                  <a:lnTo>
                    <a:pt x="398" y="766"/>
                  </a:lnTo>
                  <a:lnTo>
                    <a:pt x="406" y="764"/>
                  </a:lnTo>
                  <a:lnTo>
                    <a:pt x="416" y="764"/>
                  </a:lnTo>
                  <a:lnTo>
                    <a:pt x="418" y="760"/>
                  </a:lnTo>
                  <a:lnTo>
                    <a:pt x="419" y="756"/>
                  </a:lnTo>
                  <a:lnTo>
                    <a:pt x="422" y="750"/>
                  </a:lnTo>
                  <a:lnTo>
                    <a:pt x="427" y="747"/>
                  </a:lnTo>
                  <a:lnTo>
                    <a:pt x="431" y="938"/>
                  </a:lnTo>
                  <a:lnTo>
                    <a:pt x="432" y="943"/>
                  </a:lnTo>
                  <a:lnTo>
                    <a:pt x="435" y="946"/>
                  </a:lnTo>
                  <a:lnTo>
                    <a:pt x="444" y="952"/>
                  </a:lnTo>
                  <a:lnTo>
                    <a:pt x="455" y="955"/>
                  </a:lnTo>
                  <a:lnTo>
                    <a:pt x="461" y="956"/>
                  </a:lnTo>
                  <a:lnTo>
                    <a:pt x="461" y="985"/>
                  </a:lnTo>
                  <a:lnTo>
                    <a:pt x="470" y="993"/>
                  </a:lnTo>
                  <a:lnTo>
                    <a:pt x="478" y="1000"/>
                  </a:lnTo>
                  <a:lnTo>
                    <a:pt x="483" y="994"/>
                  </a:lnTo>
                  <a:lnTo>
                    <a:pt x="489" y="1014"/>
                  </a:lnTo>
                  <a:lnTo>
                    <a:pt x="499" y="1026"/>
                  </a:lnTo>
                  <a:lnTo>
                    <a:pt x="512" y="1036"/>
                  </a:lnTo>
                  <a:lnTo>
                    <a:pt x="529" y="1044"/>
                  </a:lnTo>
                  <a:lnTo>
                    <a:pt x="548" y="1049"/>
                  </a:lnTo>
                  <a:lnTo>
                    <a:pt x="568" y="1053"/>
                  </a:lnTo>
                  <a:lnTo>
                    <a:pt x="582" y="1054"/>
                  </a:lnTo>
                  <a:lnTo>
                    <a:pt x="593" y="1051"/>
                  </a:lnTo>
                  <a:lnTo>
                    <a:pt x="604" y="1043"/>
                  </a:lnTo>
                  <a:lnTo>
                    <a:pt x="604" y="1027"/>
                  </a:lnTo>
                  <a:lnTo>
                    <a:pt x="604" y="1019"/>
                  </a:lnTo>
                  <a:lnTo>
                    <a:pt x="601" y="1012"/>
                  </a:lnTo>
                  <a:lnTo>
                    <a:pt x="565" y="975"/>
                  </a:lnTo>
                  <a:lnTo>
                    <a:pt x="553" y="944"/>
                  </a:lnTo>
                  <a:lnTo>
                    <a:pt x="554" y="919"/>
                  </a:lnTo>
                  <a:lnTo>
                    <a:pt x="557" y="876"/>
                  </a:lnTo>
                  <a:lnTo>
                    <a:pt x="560" y="755"/>
                  </a:lnTo>
                  <a:lnTo>
                    <a:pt x="565" y="630"/>
                  </a:lnTo>
                  <a:lnTo>
                    <a:pt x="567" y="581"/>
                  </a:lnTo>
                  <a:lnTo>
                    <a:pt x="570" y="551"/>
                  </a:lnTo>
                  <a:lnTo>
                    <a:pt x="575" y="543"/>
                  </a:lnTo>
                  <a:lnTo>
                    <a:pt x="578" y="532"/>
                  </a:lnTo>
                  <a:lnTo>
                    <a:pt x="583" y="505"/>
                  </a:lnTo>
                  <a:lnTo>
                    <a:pt x="587" y="455"/>
                  </a:lnTo>
                  <a:lnTo>
                    <a:pt x="599" y="547"/>
                  </a:lnTo>
                  <a:lnTo>
                    <a:pt x="595" y="577"/>
                  </a:lnTo>
                  <a:lnTo>
                    <a:pt x="594" y="605"/>
                  </a:lnTo>
                  <a:lnTo>
                    <a:pt x="595" y="634"/>
                  </a:lnTo>
                  <a:lnTo>
                    <a:pt x="597" y="664"/>
                  </a:lnTo>
                  <a:lnTo>
                    <a:pt x="602" y="723"/>
                  </a:lnTo>
                  <a:lnTo>
                    <a:pt x="604" y="752"/>
                  </a:lnTo>
                  <a:lnTo>
                    <a:pt x="604" y="782"/>
                  </a:lnTo>
                  <a:lnTo>
                    <a:pt x="580" y="878"/>
                  </a:lnTo>
                  <a:lnTo>
                    <a:pt x="578" y="892"/>
                  </a:lnTo>
                  <a:lnTo>
                    <a:pt x="578" y="903"/>
                  </a:lnTo>
                  <a:lnTo>
                    <a:pt x="580" y="911"/>
                  </a:lnTo>
                  <a:lnTo>
                    <a:pt x="585" y="918"/>
                  </a:lnTo>
                  <a:lnTo>
                    <a:pt x="585" y="949"/>
                  </a:lnTo>
                  <a:lnTo>
                    <a:pt x="591" y="955"/>
                  </a:lnTo>
                  <a:lnTo>
                    <a:pt x="597" y="960"/>
                  </a:lnTo>
                  <a:lnTo>
                    <a:pt x="605" y="963"/>
                  </a:lnTo>
                  <a:lnTo>
                    <a:pt x="614" y="964"/>
                  </a:lnTo>
                  <a:lnTo>
                    <a:pt x="633" y="964"/>
                  </a:lnTo>
                  <a:lnTo>
                    <a:pt x="651" y="964"/>
                  </a:lnTo>
                  <a:lnTo>
                    <a:pt x="651" y="942"/>
                  </a:lnTo>
                  <a:lnTo>
                    <a:pt x="656" y="941"/>
                  </a:lnTo>
                  <a:lnTo>
                    <a:pt x="663" y="942"/>
                  </a:lnTo>
                  <a:lnTo>
                    <a:pt x="678" y="950"/>
                  </a:lnTo>
                  <a:lnTo>
                    <a:pt x="692" y="960"/>
                  </a:lnTo>
                  <a:lnTo>
                    <a:pt x="703" y="967"/>
                  </a:lnTo>
                  <a:lnTo>
                    <a:pt x="714" y="971"/>
                  </a:lnTo>
                  <a:lnTo>
                    <a:pt x="729" y="976"/>
                  </a:lnTo>
                  <a:lnTo>
                    <a:pt x="746" y="979"/>
                  </a:lnTo>
                  <a:lnTo>
                    <a:pt x="764" y="979"/>
                  </a:lnTo>
                  <a:lnTo>
                    <a:pt x="782" y="979"/>
                  </a:lnTo>
                  <a:lnTo>
                    <a:pt x="798" y="976"/>
                  </a:lnTo>
                  <a:lnTo>
                    <a:pt x="804" y="973"/>
                  </a:lnTo>
                  <a:lnTo>
                    <a:pt x="804" y="919"/>
                  </a:lnTo>
                  <a:lnTo>
                    <a:pt x="799" y="916"/>
                  </a:lnTo>
                  <a:lnTo>
                    <a:pt x="804" y="912"/>
                  </a:lnTo>
                  <a:lnTo>
                    <a:pt x="804" y="857"/>
                  </a:lnTo>
                  <a:lnTo>
                    <a:pt x="802" y="854"/>
                  </a:lnTo>
                  <a:lnTo>
                    <a:pt x="794" y="836"/>
                  </a:lnTo>
                  <a:lnTo>
                    <a:pt x="786" y="823"/>
                  </a:lnTo>
                  <a:lnTo>
                    <a:pt x="789" y="819"/>
                  </a:lnTo>
                  <a:lnTo>
                    <a:pt x="791" y="812"/>
                  </a:lnTo>
                  <a:lnTo>
                    <a:pt x="794" y="795"/>
                  </a:lnTo>
                  <a:lnTo>
                    <a:pt x="794" y="788"/>
                  </a:lnTo>
                  <a:lnTo>
                    <a:pt x="796" y="780"/>
                  </a:lnTo>
                  <a:lnTo>
                    <a:pt x="800" y="774"/>
                  </a:lnTo>
                  <a:lnTo>
                    <a:pt x="804" y="774"/>
                  </a:lnTo>
                  <a:lnTo>
                    <a:pt x="804" y="579"/>
                  </a:lnTo>
                  <a:lnTo>
                    <a:pt x="796" y="477"/>
                  </a:lnTo>
                  <a:lnTo>
                    <a:pt x="799" y="370"/>
                  </a:lnTo>
                  <a:lnTo>
                    <a:pt x="800" y="396"/>
                  </a:lnTo>
                  <a:lnTo>
                    <a:pt x="803" y="427"/>
                  </a:lnTo>
                  <a:lnTo>
                    <a:pt x="804" y="43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4376" y="2479"/>
              <a:ext cx="1" cy="14"/>
            </a:xfrm>
            <a:custGeom>
              <a:avLst/>
              <a:gdLst>
                <a:gd name="T0" fmla="*/ 0 w 4"/>
                <a:gd name="T1" fmla="*/ 4 h 48"/>
                <a:gd name="T2" fmla="*/ 0 w 4"/>
                <a:gd name="T3" fmla="*/ 0 h 48"/>
                <a:gd name="T4" fmla="*/ 0 w 4"/>
                <a:gd name="T5" fmla="*/ 1 h 48"/>
                <a:gd name="T6" fmla="*/ 0 w 4"/>
                <a:gd name="T7" fmla="*/ 4 h 48"/>
                <a:gd name="T8" fmla="*/ 0 w 4"/>
                <a:gd name="T9" fmla="*/ 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8">
                  <a:moveTo>
                    <a:pt x="4" y="48"/>
                  </a:moveTo>
                  <a:lnTo>
                    <a:pt x="4" y="0"/>
                  </a:lnTo>
                  <a:lnTo>
                    <a:pt x="1" y="14"/>
                  </a:lnTo>
                  <a:lnTo>
                    <a:pt x="0" y="45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8" name="Group 44"/>
          <p:cNvGrpSpPr>
            <a:grpSpLocks/>
          </p:cNvGrpSpPr>
          <p:nvPr/>
        </p:nvGrpSpPr>
        <p:grpSpPr bwMode="auto">
          <a:xfrm rot="258484">
            <a:off x="4299718" y="5326561"/>
            <a:ext cx="1598083" cy="973138"/>
            <a:chOff x="2725" y="2626"/>
            <a:chExt cx="986" cy="705"/>
          </a:xfrm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 rot="19058024" flipH="1">
              <a:off x="2725" y="2626"/>
              <a:ext cx="796" cy="705"/>
            </a:xfrm>
            <a:custGeom>
              <a:avLst/>
              <a:gdLst>
                <a:gd name="T0" fmla="*/ 60 w 608"/>
                <a:gd name="T1" fmla="*/ 1926 h 257"/>
                <a:gd name="T2" fmla="*/ 211 w 608"/>
                <a:gd name="T3" fmla="*/ 1657 h 257"/>
                <a:gd name="T4" fmla="*/ 151 w 608"/>
                <a:gd name="T5" fmla="*/ 1597 h 257"/>
                <a:gd name="T6" fmla="*/ 166 w 608"/>
                <a:gd name="T7" fmla="*/ 1391 h 257"/>
                <a:gd name="T8" fmla="*/ 211 w 608"/>
                <a:gd name="T9" fmla="*/ 1127 h 257"/>
                <a:gd name="T10" fmla="*/ 287 w 608"/>
                <a:gd name="T11" fmla="*/ 798 h 257"/>
                <a:gd name="T12" fmla="*/ 377 w 608"/>
                <a:gd name="T13" fmla="*/ 535 h 257"/>
                <a:gd name="T14" fmla="*/ 497 w 608"/>
                <a:gd name="T15" fmla="*/ 272 h 257"/>
                <a:gd name="T16" fmla="*/ 648 w 608"/>
                <a:gd name="T17" fmla="*/ 134 h 257"/>
                <a:gd name="T18" fmla="*/ 723 w 608"/>
                <a:gd name="T19" fmla="*/ 134 h 257"/>
                <a:gd name="T20" fmla="*/ 830 w 608"/>
                <a:gd name="T21" fmla="*/ 134 h 257"/>
                <a:gd name="T22" fmla="*/ 936 w 608"/>
                <a:gd name="T23" fmla="*/ 203 h 257"/>
                <a:gd name="T24" fmla="*/ 1041 w 608"/>
                <a:gd name="T25" fmla="*/ 332 h 257"/>
                <a:gd name="T26" fmla="*/ 936 w 608"/>
                <a:gd name="T27" fmla="*/ 203 h 257"/>
                <a:gd name="T28" fmla="*/ 830 w 608"/>
                <a:gd name="T29" fmla="*/ 69 h 257"/>
                <a:gd name="T30" fmla="*/ 738 w 608"/>
                <a:gd name="T31" fmla="*/ 0 h 257"/>
                <a:gd name="T32" fmla="*/ 648 w 608"/>
                <a:gd name="T33" fmla="*/ 0 h 257"/>
                <a:gd name="T34" fmla="*/ 497 w 608"/>
                <a:gd name="T35" fmla="*/ 69 h 257"/>
                <a:gd name="T36" fmla="*/ 346 w 608"/>
                <a:gd name="T37" fmla="*/ 272 h 257"/>
                <a:gd name="T38" fmla="*/ 242 w 608"/>
                <a:gd name="T39" fmla="*/ 601 h 257"/>
                <a:gd name="T40" fmla="*/ 151 w 608"/>
                <a:gd name="T41" fmla="*/ 864 h 257"/>
                <a:gd name="T42" fmla="*/ 90 w 608"/>
                <a:gd name="T43" fmla="*/ 1196 h 257"/>
                <a:gd name="T44" fmla="*/ 60 w 608"/>
                <a:gd name="T45" fmla="*/ 1459 h 257"/>
                <a:gd name="T46" fmla="*/ 0 w 608"/>
                <a:gd name="T47" fmla="*/ 1325 h 257"/>
                <a:gd name="T48" fmla="*/ 60 w 608"/>
                <a:gd name="T49" fmla="*/ 1926 h 2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8" h="257">
                  <a:moveTo>
                    <a:pt x="35" y="256"/>
                  </a:moveTo>
                  <a:lnTo>
                    <a:pt x="123" y="220"/>
                  </a:lnTo>
                  <a:lnTo>
                    <a:pt x="88" y="212"/>
                  </a:lnTo>
                  <a:lnTo>
                    <a:pt x="97" y="185"/>
                  </a:lnTo>
                  <a:lnTo>
                    <a:pt x="123" y="150"/>
                  </a:lnTo>
                  <a:lnTo>
                    <a:pt x="167" y="106"/>
                  </a:lnTo>
                  <a:lnTo>
                    <a:pt x="220" y="71"/>
                  </a:lnTo>
                  <a:lnTo>
                    <a:pt x="290" y="36"/>
                  </a:lnTo>
                  <a:lnTo>
                    <a:pt x="378" y="18"/>
                  </a:lnTo>
                  <a:lnTo>
                    <a:pt x="422" y="18"/>
                  </a:lnTo>
                  <a:lnTo>
                    <a:pt x="484" y="18"/>
                  </a:lnTo>
                  <a:lnTo>
                    <a:pt x="546" y="27"/>
                  </a:lnTo>
                  <a:lnTo>
                    <a:pt x="607" y="44"/>
                  </a:lnTo>
                  <a:lnTo>
                    <a:pt x="546" y="27"/>
                  </a:lnTo>
                  <a:lnTo>
                    <a:pt x="484" y="9"/>
                  </a:lnTo>
                  <a:lnTo>
                    <a:pt x="431" y="0"/>
                  </a:lnTo>
                  <a:lnTo>
                    <a:pt x="378" y="0"/>
                  </a:lnTo>
                  <a:lnTo>
                    <a:pt x="290" y="9"/>
                  </a:lnTo>
                  <a:lnTo>
                    <a:pt x="202" y="36"/>
                  </a:lnTo>
                  <a:lnTo>
                    <a:pt x="141" y="80"/>
                  </a:lnTo>
                  <a:lnTo>
                    <a:pt x="88" y="115"/>
                  </a:lnTo>
                  <a:lnTo>
                    <a:pt x="53" y="159"/>
                  </a:lnTo>
                  <a:lnTo>
                    <a:pt x="35" y="194"/>
                  </a:lnTo>
                  <a:lnTo>
                    <a:pt x="0" y="176"/>
                  </a:lnTo>
                  <a:lnTo>
                    <a:pt x="35" y="256"/>
                  </a:lnTo>
                </a:path>
              </a:pathLst>
            </a:custGeom>
            <a:solidFill>
              <a:srgbClr val="FF7C80"/>
            </a:solidFill>
            <a:ln w="12700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 rot="928280">
              <a:off x="2895" y="2731"/>
              <a:ext cx="81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00" smtClean="0">
                  <a:solidFill>
                    <a:srgbClr val="000000"/>
                  </a:solidFill>
                  <a:latin typeface="Arial" charset="0"/>
                </a:rPr>
                <a:t>SPILL OVER</a:t>
              </a:r>
            </a:p>
          </p:txBody>
        </p:sp>
      </p:grpSp>
      <p:grpSp>
        <p:nvGrpSpPr>
          <p:cNvPr id="39" name="Group 44"/>
          <p:cNvGrpSpPr>
            <a:grpSpLocks/>
          </p:cNvGrpSpPr>
          <p:nvPr/>
        </p:nvGrpSpPr>
        <p:grpSpPr bwMode="auto">
          <a:xfrm rot="3479321">
            <a:off x="5537438" y="4482541"/>
            <a:ext cx="1196975" cy="1297517"/>
            <a:chOff x="2725" y="2626"/>
            <a:chExt cx="986" cy="705"/>
          </a:xfrm>
        </p:grpSpPr>
        <p:sp>
          <p:nvSpPr>
            <p:cNvPr id="44" name="Freeform 45"/>
            <p:cNvSpPr>
              <a:spLocks/>
            </p:cNvSpPr>
            <p:nvPr/>
          </p:nvSpPr>
          <p:spPr bwMode="auto">
            <a:xfrm rot="19058024" flipH="1">
              <a:off x="2725" y="2626"/>
              <a:ext cx="796" cy="705"/>
            </a:xfrm>
            <a:custGeom>
              <a:avLst/>
              <a:gdLst>
                <a:gd name="T0" fmla="*/ 60 w 608"/>
                <a:gd name="T1" fmla="*/ 1926 h 257"/>
                <a:gd name="T2" fmla="*/ 211 w 608"/>
                <a:gd name="T3" fmla="*/ 1657 h 257"/>
                <a:gd name="T4" fmla="*/ 151 w 608"/>
                <a:gd name="T5" fmla="*/ 1597 h 257"/>
                <a:gd name="T6" fmla="*/ 166 w 608"/>
                <a:gd name="T7" fmla="*/ 1391 h 257"/>
                <a:gd name="T8" fmla="*/ 211 w 608"/>
                <a:gd name="T9" fmla="*/ 1127 h 257"/>
                <a:gd name="T10" fmla="*/ 287 w 608"/>
                <a:gd name="T11" fmla="*/ 798 h 257"/>
                <a:gd name="T12" fmla="*/ 377 w 608"/>
                <a:gd name="T13" fmla="*/ 535 h 257"/>
                <a:gd name="T14" fmla="*/ 497 w 608"/>
                <a:gd name="T15" fmla="*/ 272 h 257"/>
                <a:gd name="T16" fmla="*/ 648 w 608"/>
                <a:gd name="T17" fmla="*/ 134 h 257"/>
                <a:gd name="T18" fmla="*/ 723 w 608"/>
                <a:gd name="T19" fmla="*/ 134 h 257"/>
                <a:gd name="T20" fmla="*/ 830 w 608"/>
                <a:gd name="T21" fmla="*/ 134 h 257"/>
                <a:gd name="T22" fmla="*/ 936 w 608"/>
                <a:gd name="T23" fmla="*/ 203 h 257"/>
                <a:gd name="T24" fmla="*/ 1041 w 608"/>
                <a:gd name="T25" fmla="*/ 332 h 257"/>
                <a:gd name="T26" fmla="*/ 936 w 608"/>
                <a:gd name="T27" fmla="*/ 203 h 257"/>
                <a:gd name="T28" fmla="*/ 830 w 608"/>
                <a:gd name="T29" fmla="*/ 69 h 257"/>
                <a:gd name="T30" fmla="*/ 738 w 608"/>
                <a:gd name="T31" fmla="*/ 0 h 257"/>
                <a:gd name="T32" fmla="*/ 648 w 608"/>
                <a:gd name="T33" fmla="*/ 0 h 257"/>
                <a:gd name="T34" fmla="*/ 497 w 608"/>
                <a:gd name="T35" fmla="*/ 69 h 257"/>
                <a:gd name="T36" fmla="*/ 346 w 608"/>
                <a:gd name="T37" fmla="*/ 272 h 257"/>
                <a:gd name="T38" fmla="*/ 242 w 608"/>
                <a:gd name="T39" fmla="*/ 601 h 257"/>
                <a:gd name="T40" fmla="*/ 151 w 608"/>
                <a:gd name="T41" fmla="*/ 864 h 257"/>
                <a:gd name="T42" fmla="*/ 90 w 608"/>
                <a:gd name="T43" fmla="*/ 1196 h 257"/>
                <a:gd name="T44" fmla="*/ 60 w 608"/>
                <a:gd name="T45" fmla="*/ 1459 h 257"/>
                <a:gd name="T46" fmla="*/ 0 w 608"/>
                <a:gd name="T47" fmla="*/ 1325 h 257"/>
                <a:gd name="T48" fmla="*/ 60 w 608"/>
                <a:gd name="T49" fmla="*/ 1926 h 2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8" h="257">
                  <a:moveTo>
                    <a:pt x="35" y="256"/>
                  </a:moveTo>
                  <a:lnTo>
                    <a:pt x="123" y="220"/>
                  </a:lnTo>
                  <a:lnTo>
                    <a:pt x="88" y="212"/>
                  </a:lnTo>
                  <a:lnTo>
                    <a:pt x="97" y="185"/>
                  </a:lnTo>
                  <a:lnTo>
                    <a:pt x="123" y="150"/>
                  </a:lnTo>
                  <a:lnTo>
                    <a:pt x="167" y="106"/>
                  </a:lnTo>
                  <a:lnTo>
                    <a:pt x="220" y="71"/>
                  </a:lnTo>
                  <a:lnTo>
                    <a:pt x="290" y="36"/>
                  </a:lnTo>
                  <a:lnTo>
                    <a:pt x="378" y="18"/>
                  </a:lnTo>
                  <a:lnTo>
                    <a:pt x="422" y="18"/>
                  </a:lnTo>
                  <a:lnTo>
                    <a:pt x="484" y="18"/>
                  </a:lnTo>
                  <a:lnTo>
                    <a:pt x="546" y="27"/>
                  </a:lnTo>
                  <a:lnTo>
                    <a:pt x="607" y="44"/>
                  </a:lnTo>
                  <a:lnTo>
                    <a:pt x="546" y="27"/>
                  </a:lnTo>
                  <a:lnTo>
                    <a:pt x="484" y="9"/>
                  </a:lnTo>
                  <a:lnTo>
                    <a:pt x="431" y="0"/>
                  </a:lnTo>
                  <a:lnTo>
                    <a:pt x="378" y="0"/>
                  </a:lnTo>
                  <a:lnTo>
                    <a:pt x="290" y="9"/>
                  </a:lnTo>
                  <a:lnTo>
                    <a:pt x="202" y="36"/>
                  </a:lnTo>
                  <a:lnTo>
                    <a:pt x="141" y="80"/>
                  </a:lnTo>
                  <a:lnTo>
                    <a:pt x="88" y="115"/>
                  </a:lnTo>
                  <a:lnTo>
                    <a:pt x="53" y="159"/>
                  </a:lnTo>
                  <a:lnTo>
                    <a:pt x="35" y="194"/>
                  </a:lnTo>
                  <a:lnTo>
                    <a:pt x="0" y="176"/>
                  </a:lnTo>
                  <a:lnTo>
                    <a:pt x="35" y="256"/>
                  </a:lnTo>
                </a:path>
              </a:pathLst>
            </a:custGeom>
            <a:solidFill>
              <a:srgbClr val="FF7C80"/>
            </a:solidFill>
            <a:ln w="12700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 rot="928280">
              <a:off x="2895" y="2752"/>
              <a:ext cx="81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00" smtClean="0">
                  <a:solidFill>
                    <a:srgbClr val="000000"/>
                  </a:solidFill>
                  <a:latin typeface="Arial" charset="0"/>
                </a:rPr>
                <a:t>SPILL OVER</a:t>
              </a:r>
            </a:p>
          </p:txBody>
        </p:sp>
      </p:grpSp>
      <p:sp>
        <p:nvSpPr>
          <p:cNvPr id="40" name="Freeform 16"/>
          <p:cNvSpPr>
            <a:spLocks/>
          </p:cNvSpPr>
          <p:nvPr/>
        </p:nvSpPr>
        <p:spPr bwMode="auto">
          <a:xfrm>
            <a:off x="2373551" y="6194925"/>
            <a:ext cx="6957483" cy="204787"/>
          </a:xfrm>
          <a:custGeom>
            <a:avLst/>
            <a:gdLst>
              <a:gd name="T0" fmla="*/ 0 w 2472"/>
              <a:gd name="T1" fmla="*/ 57681858 h 731"/>
              <a:gd name="T2" fmla="*/ 2147483647 w 2472"/>
              <a:gd name="T3" fmla="*/ 0 h 731"/>
              <a:gd name="T4" fmla="*/ 2147483647 w 2472"/>
              <a:gd name="T5" fmla="*/ 57681858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CCFF99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" name="Freeform 16"/>
          <p:cNvSpPr>
            <a:spLocks/>
          </p:cNvSpPr>
          <p:nvPr/>
        </p:nvSpPr>
        <p:spPr bwMode="auto">
          <a:xfrm>
            <a:off x="3656252" y="6261599"/>
            <a:ext cx="5744633" cy="138112"/>
          </a:xfrm>
          <a:custGeom>
            <a:avLst/>
            <a:gdLst>
              <a:gd name="T0" fmla="*/ 0 w 2472"/>
              <a:gd name="T1" fmla="*/ 26308541 h 731"/>
              <a:gd name="T2" fmla="*/ 2147483647 w 2472"/>
              <a:gd name="T3" fmla="*/ 0 h 731"/>
              <a:gd name="T4" fmla="*/ 2147483647 w 2472"/>
              <a:gd name="T5" fmla="*/ 26308541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FF0000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2553467" y="6296524"/>
            <a:ext cx="3352800" cy="88900"/>
          </a:xfrm>
          <a:custGeom>
            <a:avLst/>
            <a:gdLst>
              <a:gd name="T0" fmla="*/ 0 w 2472"/>
              <a:gd name="T1" fmla="*/ 10724551 h 731"/>
              <a:gd name="T2" fmla="*/ 1275862468 w 2472"/>
              <a:gd name="T3" fmla="*/ 0 h 731"/>
              <a:gd name="T4" fmla="*/ 2147483647 w 2472"/>
              <a:gd name="T5" fmla="*/ 10724551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00B050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3" name="Picture 56" descr="gorill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5" y="5820274"/>
            <a:ext cx="60113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91800" y="6572750"/>
            <a:ext cx="1426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Dennis  Carroll</a:t>
            </a:r>
            <a:endParaRPr lang="en-US" sz="1000" dirty="0"/>
          </a:p>
        </p:txBody>
      </p:sp>
      <p:grpSp>
        <p:nvGrpSpPr>
          <p:cNvPr id="7" name="Group 6"/>
          <p:cNvGrpSpPr/>
          <p:nvPr/>
        </p:nvGrpSpPr>
        <p:grpSpPr>
          <a:xfrm>
            <a:off x="8501743" y="2351586"/>
            <a:ext cx="2471057" cy="1523274"/>
            <a:chOff x="8501743" y="2351586"/>
            <a:chExt cx="2471057" cy="1523274"/>
          </a:xfrm>
        </p:grpSpPr>
        <p:sp>
          <p:nvSpPr>
            <p:cNvPr id="490" name="TextBox 489"/>
            <p:cNvSpPr txBox="1"/>
            <p:nvPr/>
          </p:nvSpPr>
          <p:spPr>
            <a:xfrm>
              <a:off x="9035143" y="2929116"/>
              <a:ext cx="1937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Domestic Animal</a:t>
              </a:r>
              <a:endParaRPr lang="en-US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8501743" y="2351586"/>
              <a:ext cx="359228" cy="37865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8501743" y="2924457"/>
              <a:ext cx="359228" cy="378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8501743" y="3494507"/>
              <a:ext cx="359228" cy="3786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07374" y="2394856"/>
              <a:ext cx="176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Wildlife</a:t>
              </a:r>
              <a:endParaRPr lang="en-US" dirty="0"/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9107374" y="3505528"/>
              <a:ext cx="176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Human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30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bject 205"/>
          <p:cNvSpPr/>
          <p:nvPr/>
        </p:nvSpPr>
        <p:spPr>
          <a:xfrm>
            <a:off x="7207778" y="4830541"/>
            <a:ext cx="704183" cy="860621"/>
          </a:xfrm>
          <a:custGeom>
            <a:avLst/>
            <a:gdLst/>
            <a:ahLst/>
            <a:cxnLst/>
            <a:rect l="l" t="t" r="r" b="b"/>
            <a:pathLst>
              <a:path w="1464005" h="1341932">
                <a:moveTo>
                  <a:pt x="1461820" y="3505"/>
                </a:moveTo>
                <a:lnTo>
                  <a:pt x="1464005" y="2959"/>
                </a:lnTo>
                <a:lnTo>
                  <a:pt x="1464005" y="0"/>
                </a:lnTo>
                <a:lnTo>
                  <a:pt x="0" y="1290802"/>
                </a:lnTo>
                <a:lnTo>
                  <a:pt x="1464005" y="1341932"/>
                </a:lnTo>
                <a:lnTo>
                  <a:pt x="1464005" y="23710"/>
                </a:lnTo>
                <a:lnTo>
                  <a:pt x="1461820" y="35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154" dirty="0"/>
          </a:p>
        </p:txBody>
      </p:sp>
      <p:sp>
        <p:nvSpPr>
          <p:cNvPr id="204" name="Title 203"/>
          <p:cNvSpPr>
            <a:spLocks noGrp="1"/>
          </p:cNvSpPr>
          <p:nvPr>
            <p:ph type="title"/>
          </p:nvPr>
        </p:nvSpPr>
        <p:spPr>
          <a:xfrm>
            <a:off x="0" y="1223238"/>
            <a:ext cx="12067953" cy="73183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FACTS: Delays in response  increase  impact and costs</a:t>
            </a:r>
            <a:endParaRPr lang="en-US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75467" y="1132386"/>
            <a:ext cx="345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Freeform 866"/>
          <p:cNvSpPr>
            <a:spLocks/>
          </p:cNvSpPr>
          <p:nvPr/>
        </p:nvSpPr>
        <p:spPr bwMode="auto">
          <a:xfrm>
            <a:off x="3307001" y="5483725"/>
            <a:ext cx="6351" cy="3175"/>
          </a:xfrm>
          <a:custGeom>
            <a:avLst/>
            <a:gdLst>
              <a:gd name="T0" fmla="*/ 3781028 w 6"/>
              <a:gd name="T1" fmla="*/ 0 h 6"/>
              <a:gd name="T2" fmla="*/ 3781028 w 6"/>
              <a:gd name="T3" fmla="*/ 0 h 6"/>
              <a:gd name="T4" fmla="*/ 3781028 w 6"/>
              <a:gd name="T5" fmla="*/ 0 h 6"/>
              <a:gd name="T6" fmla="*/ 3781028 w 6"/>
              <a:gd name="T7" fmla="*/ 0 h 6"/>
              <a:gd name="T8" fmla="*/ 3781028 w 6"/>
              <a:gd name="T9" fmla="*/ 0 h 6"/>
              <a:gd name="T10" fmla="*/ 3781028 w 6"/>
              <a:gd name="T11" fmla="*/ 0 h 6"/>
              <a:gd name="T12" fmla="*/ 3781028 w 6"/>
              <a:gd name="T13" fmla="*/ 0 h 6"/>
              <a:gd name="T14" fmla="*/ 3781028 w 6"/>
              <a:gd name="T15" fmla="*/ 0 h 6"/>
              <a:gd name="T16" fmla="*/ 3781028 w 6"/>
              <a:gd name="T17" fmla="*/ 0 h 6"/>
              <a:gd name="T18" fmla="*/ 3781028 w 6"/>
              <a:gd name="T19" fmla="*/ 1680104 h 6"/>
              <a:gd name="T20" fmla="*/ 3781028 w 6"/>
              <a:gd name="T21" fmla="*/ 1680104 h 6"/>
              <a:gd name="T22" fmla="*/ 0 w 6"/>
              <a:gd name="T23" fmla="*/ 1680104 h 6"/>
              <a:gd name="T24" fmla="*/ 0 w 6"/>
              <a:gd name="T25" fmla="*/ 1680104 h 6"/>
              <a:gd name="T26" fmla="*/ 0 w 6"/>
              <a:gd name="T27" fmla="*/ 1680104 h 6"/>
              <a:gd name="T28" fmla="*/ 0 w 6"/>
              <a:gd name="T29" fmla="*/ 1680104 h 6"/>
              <a:gd name="T30" fmla="*/ 0 w 6"/>
              <a:gd name="T31" fmla="*/ 1680104 h 6"/>
              <a:gd name="T32" fmla="*/ 0 w 6"/>
              <a:gd name="T33" fmla="*/ 1680104 h 6"/>
              <a:gd name="T34" fmla="*/ 3781028 w 6"/>
              <a:gd name="T35" fmla="*/ 1680104 h 6"/>
              <a:gd name="T36" fmla="*/ 3781028 w 6"/>
              <a:gd name="T37" fmla="*/ 1680104 h 6"/>
              <a:gd name="T38" fmla="*/ 3781028 w 6"/>
              <a:gd name="T39" fmla="*/ 1680104 h 6"/>
              <a:gd name="T40" fmla="*/ 3781028 w 6"/>
              <a:gd name="T41" fmla="*/ 1680104 h 6"/>
              <a:gd name="T42" fmla="*/ 3781028 w 6"/>
              <a:gd name="T43" fmla="*/ 1680104 h 6"/>
              <a:gd name="T44" fmla="*/ 3781028 w 6"/>
              <a:gd name="T45" fmla="*/ 1680104 h 6"/>
              <a:gd name="T46" fmla="*/ 3781028 w 6"/>
              <a:gd name="T47" fmla="*/ 1680104 h 6"/>
              <a:gd name="T48" fmla="*/ 3781028 w 6"/>
              <a:gd name="T49" fmla="*/ 1680104 h 6"/>
              <a:gd name="T50" fmla="*/ 3781028 w 6"/>
              <a:gd name="T51" fmla="*/ 1680104 h 6"/>
              <a:gd name="T52" fmla="*/ 3781028 w 6"/>
              <a:gd name="T53" fmla="*/ 0 h 6"/>
              <a:gd name="T54" fmla="*/ 3781028 w 6"/>
              <a:gd name="T55" fmla="*/ 0 h 6"/>
              <a:gd name="T56" fmla="*/ 3781028 w 6"/>
              <a:gd name="T57" fmla="*/ 0 h 6"/>
              <a:gd name="T58" fmla="*/ 3781028 w 6"/>
              <a:gd name="T59" fmla="*/ 0 h 6"/>
              <a:gd name="T60" fmla="*/ 3781028 w 6"/>
              <a:gd name="T61" fmla="*/ 0 h 6"/>
              <a:gd name="T62" fmla="*/ 3781028 w 6"/>
              <a:gd name="T63" fmla="*/ 0 h 6"/>
              <a:gd name="T64" fmla="*/ 3781028 w 6"/>
              <a:gd name="T65" fmla="*/ 0 h 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" name="Freeform 867"/>
          <p:cNvSpPr>
            <a:spLocks/>
          </p:cNvSpPr>
          <p:nvPr/>
        </p:nvSpPr>
        <p:spPr bwMode="auto">
          <a:xfrm>
            <a:off x="3313351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Freeform 868"/>
          <p:cNvSpPr>
            <a:spLocks/>
          </p:cNvSpPr>
          <p:nvPr/>
        </p:nvSpPr>
        <p:spPr bwMode="auto">
          <a:xfrm>
            <a:off x="3300652" y="5491661"/>
            <a:ext cx="2116" cy="0"/>
          </a:xfrm>
          <a:custGeom>
            <a:avLst/>
            <a:gdLst>
              <a:gd name="T0" fmla="*/ 0 w 1587"/>
              <a:gd name="T1" fmla="*/ 0 w 1587"/>
              <a:gd name="T2" fmla="*/ 0 w 1587"/>
              <a:gd name="T3" fmla="*/ 0 w 1587"/>
              <a:gd name="T4" fmla="*/ 0 w 1587"/>
              <a:gd name="T5" fmla="*/ 0 w 1587"/>
              <a:gd name="T6" fmla="*/ 0 w 1587"/>
              <a:gd name="T7" fmla="*/ 0 w 1587"/>
              <a:gd name="T8" fmla="*/ 0 w 1587"/>
              <a:gd name="T9" fmla="*/ 0 w 1587"/>
              <a:gd name="T10" fmla="*/ 0 w 1587"/>
              <a:gd name="T11" fmla="*/ 0 w 1587"/>
              <a:gd name="T12" fmla="*/ 0 w 1587"/>
              <a:gd name="T13" fmla="*/ 0 w 1587"/>
              <a:gd name="T14" fmla="*/ 0 w 1587"/>
              <a:gd name="T15" fmla="*/ 0 w 1587"/>
              <a:gd name="T16" fmla="*/ 0 w 1587"/>
              <a:gd name="T17" fmla="*/ 0 w 1587"/>
              <a:gd name="T18" fmla="*/ 0 w 1587"/>
              <a:gd name="T19" fmla="*/ 0 w 1587"/>
              <a:gd name="T20" fmla="*/ 0 w 1587"/>
              <a:gd name="T21" fmla="*/ 0 w 1587"/>
              <a:gd name="T22" fmla="*/ 0 w 1587"/>
              <a:gd name="T23" fmla="*/ 0 w 1587"/>
              <a:gd name="T24" fmla="*/ 0 w 1587"/>
              <a:gd name="T25" fmla="*/ 0 w 1587"/>
              <a:gd name="T26" fmla="*/ 0 w 1587"/>
              <a:gd name="T27" fmla="*/ 0 w 1587"/>
              <a:gd name="T28" fmla="*/ 0 w 1587"/>
              <a:gd name="T29" fmla="*/ 0 w 1587"/>
              <a:gd name="T30" fmla="*/ 0 w 1587"/>
              <a:gd name="T31" fmla="*/ 0 w 1587"/>
              <a:gd name="T32" fmla="*/ 0 w 1587"/>
              <a:gd name="T33" fmla="*/ 0 w 15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T0" y="0"/>
              </a:cxn>
              <a:cxn ang="T35">
                <a:pos x="T1" y="0"/>
              </a:cxn>
              <a:cxn ang="T36">
                <a:pos x="T2" y="0"/>
              </a:cxn>
              <a:cxn ang="T37">
                <a:pos x="T3" y="0"/>
              </a:cxn>
              <a:cxn ang="T38">
                <a:pos x="T4" y="0"/>
              </a:cxn>
              <a:cxn ang="T39">
                <a:pos x="T5" y="0"/>
              </a:cxn>
              <a:cxn ang="T40">
                <a:pos x="T6" y="0"/>
              </a:cxn>
              <a:cxn ang="T41">
                <a:pos x="T7" y="0"/>
              </a:cxn>
              <a:cxn ang="T42">
                <a:pos x="T8" y="0"/>
              </a:cxn>
              <a:cxn ang="T43">
                <a:pos x="T9" y="0"/>
              </a:cxn>
              <a:cxn ang="T44">
                <a:pos x="T10" y="0"/>
              </a:cxn>
              <a:cxn ang="T45">
                <a:pos x="T11" y="0"/>
              </a:cxn>
              <a:cxn ang="T46">
                <a:pos x="T12" y="0"/>
              </a:cxn>
              <a:cxn ang="T47">
                <a:pos x="T13" y="0"/>
              </a:cxn>
              <a:cxn ang="T48">
                <a:pos x="T14" y="0"/>
              </a:cxn>
              <a:cxn ang="T49">
                <a:pos x="T15" y="0"/>
              </a:cxn>
              <a:cxn ang="T50">
                <a:pos x="T16" y="0"/>
              </a:cxn>
              <a:cxn ang="T51">
                <a:pos x="T17" y="0"/>
              </a:cxn>
              <a:cxn ang="T52">
                <a:pos x="T18" y="0"/>
              </a:cxn>
              <a:cxn ang="T53">
                <a:pos x="T19" y="0"/>
              </a:cxn>
              <a:cxn ang="T54">
                <a:pos x="T20" y="0"/>
              </a:cxn>
              <a:cxn ang="T55">
                <a:pos x="T21" y="0"/>
              </a:cxn>
              <a:cxn ang="T56">
                <a:pos x="T22" y="0"/>
              </a:cxn>
              <a:cxn ang="T57">
                <a:pos x="T23" y="0"/>
              </a:cxn>
              <a:cxn ang="T58">
                <a:pos x="T24" y="0"/>
              </a:cxn>
              <a:cxn ang="T59">
                <a:pos x="T25" y="0"/>
              </a:cxn>
              <a:cxn ang="T60">
                <a:pos x="T26" y="0"/>
              </a:cxn>
              <a:cxn ang="T61">
                <a:pos x="T27" y="0"/>
              </a:cxn>
              <a:cxn ang="T62">
                <a:pos x="T28" y="0"/>
              </a:cxn>
              <a:cxn ang="T63">
                <a:pos x="T29" y="0"/>
              </a:cxn>
              <a:cxn ang="T64">
                <a:pos x="T30" y="0"/>
              </a:cxn>
              <a:cxn ang="T65">
                <a:pos x="T31" y="0"/>
              </a:cxn>
              <a:cxn ang="T66">
                <a:pos x="T32" y="0"/>
              </a:cxn>
              <a:cxn ang="T67">
                <a:pos x="T33" y="0"/>
              </a:cxn>
            </a:cxnLst>
            <a:rect l="0" t="0" r="r" b="b"/>
            <a:pathLst>
              <a:path w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Freeform 869"/>
          <p:cNvSpPr>
            <a:spLocks/>
          </p:cNvSpPr>
          <p:nvPr/>
        </p:nvSpPr>
        <p:spPr bwMode="auto">
          <a:xfrm>
            <a:off x="3300651" y="5483725"/>
            <a:ext cx="6349" cy="7937"/>
          </a:xfrm>
          <a:custGeom>
            <a:avLst/>
            <a:gdLst>
              <a:gd name="T0" fmla="*/ 3779441 w 6"/>
              <a:gd name="T1" fmla="*/ 0 h 12"/>
              <a:gd name="T2" fmla="*/ 3779441 w 6"/>
              <a:gd name="T3" fmla="*/ 2625163 h 12"/>
              <a:gd name="T4" fmla="*/ 3779441 w 6"/>
              <a:gd name="T5" fmla="*/ 2625163 h 12"/>
              <a:gd name="T6" fmla="*/ 3779441 w 6"/>
              <a:gd name="T7" fmla="*/ 2625163 h 12"/>
              <a:gd name="T8" fmla="*/ 3779441 w 6"/>
              <a:gd name="T9" fmla="*/ 2625163 h 12"/>
              <a:gd name="T10" fmla="*/ 3779441 w 6"/>
              <a:gd name="T11" fmla="*/ 2625163 h 12"/>
              <a:gd name="T12" fmla="*/ 3779441 w 6"/>
              <a:gd name="T13" fmla="*/ 2625163 h 12"/>
              <a:gd name="T14" fmla="*/ 0 w 6"/>
              <a:gd name="T15" fmla="*/ 2625163 h 12"/>
              <a:gd name="T16" fmla="*/ 0 w 6"/>
              <a:gd name="T17" fmla="*/ 2625163 h 12"/>
              <a:gd name="T18" fmla="*/ 0 w 6"/>
              <a:gd name="T19" fmla="*/ 2625163 h 12"/>
              <a:gd name="T20" fmla="*/ 0 w 6"/>
              <a:gd name="T21" fmla="*/ 2625163 h 12"/>
              <a:gd name="T22" fmla="*/ 0 w 6"/>
              <a:gd name="T23" fmla="*/ 2625163 h 12"/>
              <a:gd name="T24" fmla="*/ 0 w 6"/>
              <a:gd name="T25" fmla="*/ 2625163 h 12"/>
              <a:gd name="T26" fmla="*/ 0 w 6"/>
              <a:gd name="T27" fmla="*/ 2625163 h 12"/>
              <a:gd name="T28" fmla="*/ 0 w 6"/>
              <a:gd name="T29" fmla="*/ 2625163 h 12"/>
              <a:gd name="T30" fmla="*/ 0 w 6"/>
              <a:gd name="T31" fmla="*/ 5249664 h 12"/>
              <a:gd name="T32" fmla="*/ 0 w 6"/>
              <a:gd name="T33" fmla="*/ 5249664 h 12"/>
              <a:gd name="T34" fmla="*/ 0 w 6"/>
              <a:gd name="T35" fmla="*/ 5249664 h 12"/>
              <a:gd name="T36" fmla="*/ 0 w 6"/>
              <a:gd name="T37" fmla="*/ 5249664 h 12"/>
              <a:gd name="T38" fmla="*/ 0 w 6"/>
              <a:gd name="T39" fmla="*/ 5249664 h 12"/>
              <a:gd name="T40" fmla="*/ 0 w 6"/>
              <a:gd name="T41" fmla="*/ 5249664 h 12"/>
              <a:gd name="T42" fmla="*/ 0 w 6"/>
              <a:gd name="T43" fmla="*/ 2625163 h 12"/>
              <a:gd name="T44" fmla="*/ 0 w 6"/>
              <a:gd name="T45" fmla="*/ 2625163 h 12"/>
              <a:gd name="T46" fmla="*/ 0 w 6"/>
              <a:gd name="T47" fmla="*/ 2625163 h 12"/>
              <a:gd name="T48" fmla="*/ 0 w 6"/>
              <a:gd name="T49" fmla="*/ 2625163 h 12"/>
              <a:gd name="T50" fmla="*/ 3779441 w 6"/>
              <a:gd name="T51" fmla="*/ 2625163 h 12"/>
              <a:gd name="T52" fmla="*/ 3779441 w 6"/>
              <a:gd name="T53" fmla="*/ 2625163 h 12"/>
              <a:gd name="T54" fmla="*/ 3779441 w 6"/>
              <a:gd name="T55" fmla="*/ 2625163 h 12"/>
              <a:gd name="T56" fmla="*/ 3779441 w 6"/>
              <a:gd name="T57" fmla="*/ 2625163 h 12"/>
              <a:gd name="T58" fmla="*/ 3779441 w 6"/>
              <a:gd name="T59" fmla="*/ 2625163 h 12"/>
              <a:gd name="T60" fmla="*/ 3779441 w 6"/>
              <a:gd name="T61" fmla="*/ 2625163 h 12"/>
              <a:gd name="T62" fmla="*/ 3779441 w 6"/>
              <a:gd name="T63" fmla="*/ 2625163 h 12"/>
              <a:gd name="T64" fmla="*/ 3779441 w 6"/>
              <a:gd name="T65" fmla="*/ 2625163 h 12"/>
              <a:gd name="T66" fmla="*/ 3779441 w 6"/>
              <a:gd name="T67" fmla="*/ 2625163 h 12"/>
              <a:gd name="T68" fmla="*/ 3779441 w 6"/>
              <a:gd name="T69" fmla="*/ 2625163 h 12"/>
              <a:gd name="T70" fmla="*/ 3779441 w 6"/>
              <a:gd name="T71" fmla="*/ 2625163 h 12"/>
              <a:gd name="T72" fmla="*/ 3779441 w 6"/>
              <a:gd name="T73" fmla="*/ 2625163 h 12"/>
              <a:gd name="T74" fmla="*/ 3779441 w 6"/>
              <a:gd name="T75" fmla="*/ 2625163 h 12"/>
              <a:gd name="T76" fmla="*/ 3779441 w 6"/>
              <a:gd name="T77" fmla="*/ 2625163 h 12"/>
              <a:gd name="T78" fmla="*/ 3779441 w 6"/>
              <a:gd name="T79" fmla="*/ 2625163 h 12"/>
              <a:gd name="T80" fmla="*/ 3779441 w 6"/>
              <a:gd name="T81" fmla="*/ 2625163 h 12"/>
              <a:gd name="T82" fmla="*/ 3779441 w 6"/>
              <a:gd name="T83" fmla="*/ 2625163 h 12"/>
              <a:gd name="T84" fmla="*/ 3779441 w 6"/>
              <a:gd name="T85" fmla="*/ 2625163 h 12"/>
              <a:gd name="T86" fmla="*/ 3779441 w 6"/>
              <a:gd name="T87" fmla="*/ 0 h 12"/>
              <a:gd name="T88" fmla="*/ 3779441 w 6"/>
              <a:gd name="T89" fmla="*/ 0 h 12"/>
              <a:gd name="T90" fmla="*/ 3779441 w 6"/>
              <a:gd name="T91" fmla="*/ 0 h 12"/>
              <a:gd name="T92" fmla="*/ 3779441 w 6"/>
              <a:gd name="T93" fmla="*/ 0 h 12"/>
              <a:gd name="T94" fmla="*/ 3779441 w 6"/>
              <a:gd name="T95" fmla="*/ 0 h 12"/>
              <a:gd name="T96" fmla="*/ 3779441 w 6"/>
              <a:gd name="T97" fmla="*/ 0 h 12"/>
              <a:gd name="T98" fmla="*/ 3779441 w 6"/>
              <a:gd name="T99" fmla="*/ 0 h 12"/>
              <a:gd name="T100" fmla="*/ 3779441 w 6"/>
              <a:gd name="T101" fmla="*/ 2625163 h 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" h="12">
                <a:moveTo>
                  <a:pt x="6" y="6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Freeform 871"/>
          <p:cNvSpPr>
            <a:spLocks/>
          </p:cNvSpPr>
          <p:nvPr/>
        </p:nvSpPr>
        <p:spPr bwMode="auto">
          <a:xfrm>
            <a:off x="3313351" y="5478962"/>
            <a:ext cx="0" cy="4763"/>
          </a:xfrm>
          <a:custGeom>
            <a:avLst/>
            <a:gdLst>
              <a:gd name="T0" fmla="*/ 3781028 h 6"/>
              <a:gd name="T1" fmla="*/ 3781028 h 6"/>
              <a:gd name="T2" fmla="*/ 3781028 h 6"/>
              <a:gd name="T3" fmla="*/ 3781028 h 6"/>
              <a:gd name="T4" fmla="*/ 3781028 h 6"/>
              <a:gd name="T5" fmla="*/ 3781028 h 6"/>
              <a:gd name="T6" fmla="*/ 3781028 h 6"/>
              <a:gd name="T7" fmla="*/ 3781028 h 6"/>
              <a:gd name="T8" fmla="*/ 3781028 h 6"/>
              <a:gd name="T9" fmla="*/ 3781028 h 6"/>
              <a:gd name="T10" fmla="*/ 3781028 h 6"/>
              <a:gd name="T11" fmla="*/ 3781028 h 6"/>
              <a:gd name="T12" fmla="*/ 3781028 h 6"/>
              <a:gd name="T13" fmla="*/ 3781028 h 6"/>
              <a:gd name="T14" fmla="*/ 3781028 h 6"/>
              <a:gd name="T15" fmla="*/ 3781028 h 6"/>
              <a:gd name="T16" fmla="*/ 3781028 h 6"/>
              <a:gd name="T17" fmla="*/ 3781028 h 6"/>
              <a:gd name="T18" fmla="*/ 3781028 h 6"/>
              <a:gd name="T19" fmla="*/ 3781028 h 6"/>
              <a:gd name="T20" fmla="*/ 3781028 h 6"/>
              <a:gd name="T21" fmla="*/ 0 h 6"/>
              <a:gd name="T22" fmla="*/ 0 h 6"/>
              <a:gd name="T23" fmla="*/ 0 h 6"/>
              <a:gd name="T24" fmla="*/ 0 h 6"/>
              <a:gd name="T25" fmla="*/ 0 h 6"/>
              <a:gd name="T26" fmla="*/ 0 h 6"/>
              <a:gd name="T27" fmla="*/ 0 h 6"/>
              <a:gd name="T28" fmla="*/ 0 h 6"/>
              <a:gd name="T29" fmla="*/ 0 h 6"/>
              <a:gd name="T30" fmla="*/ 3781028 h 6"/>
              <a:gd name="T31" fmla="*/ 3781028 h 6"/>
              <a:gd name="T32" fmla="*/ 3781028 h 6"/>
              <a:gd name="T33" fmla="*/ 3781028 h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0" y="T0"/>
              </a:cxn>
              <a:cxn ang="T35">
                <a:pos x="0" y="T1"/>
              </a:cxn>
              <a:cxn ang="T36">
                <a:pos x="0" y="T2"/>
              </a:cxn>
              <a:cxn ang="T37">
                <a:pos x="0" y="T3"/>
              </a:cxn>
              <a:cxn ang="T38">
                <a:pos x="0" y="T4"/>
              </a:cxn>
              <a:cxn ang="T39">
                <a:pos x="0" y="T5"/>
              </a:cxn>
              <a:cxn ang="T40">
                <a:pos x="0" y="T6"/>
              </a:cxn>
              <a:cxn ang="T41">
                <a:pos x="0" y="T7"/>
              </a:cxn>
              <a:cxn ang="T42">
                <a:pos x="0" y="T8"/>
              </a:cxn>
              <a:cxn ang="T43">
                <a:pos x="0" y="T9"/>
              </a:cxn>
              <a:cxn ang="T44">
                <a:pos x="0" y="T10"/>
              </a:cxn>
              <a:cxn ang="T45">
                <a:pos x="0" y="T11"/>
              </a:cxn>
              <a:cxn ang="T46">
                <a:pos x="0" y="T12"/>
              </a:cxn>
              <a:cxn ang="T47">
                <a:pos x="0" y="T13"/>
              </a:cxn>
              <a:cxn ang="T48">
                <a:pos x="0" y="T14"/>
              </a:cxn>
              <a:cxn ang="T49">
                <a:pos x="0" y="T15"/>
              </a:cxn>
              <a:cxn ang="T50">
                <a:pos x="0" y="T16"/>
              </a:cxn>
              <a:cxn ang="T51">
                <a:pos x="0" y="T17"/>
              </a:cxn>
              <a:cxn ang="T52">
                <a:pos x="0" y="T18"/>
              </a:cxn>
              <a:cxn ang="T53">
                <a:pos x="0" y="T19"/>
              </a:cxn>
              <a:cxn ang="T54">
                <a:pos x="0" y="T20"/>
              </a:cxn>
              <a:cxn ang="T55">
                <a:pos x="0" y="T21"/>
              </a:cxn>
              <a:cxn ang="T56">
                <a:pos x="0" y="T22"/>
              </a:cxn>
              <a:cxn ang="T57">
                <a:pos x="0" y="T23"/>
              </a:cxn>
              <a:cxn ang="T58">
                <a:pos x="0" y="T24"/>
              </a:cxn>
              <a:cxn ang="T59">
                <a:pos x="0" y="T25"/>
              </a:cxn>
              <a:cxn ang="T60">
                <a:pos x="0" y="T26"/>
              </a:cxn>
              <a:cxn ang="T61">
                <a:pos x="0" y="T27"/>
              </a:cxn>
              <a:cxn ang="T62">
                <a:pos x="0" y="T28"/>
              </a:cxn>
              <a:cxn ang="T63">
                <a:pos x="0" y="T29"/>
              </a:cxn>
              <a:cxn ang="T64">
                <a:pos x="0" y="T30"/>
              </a:cxn>
              <a:cxn ang="T65">
                <a:pos x="0" y="T31"/>
              </a:cxn>
              <a:cxn ang="T66">
                <a:pos x="0" y="T32"/>
              </a:cxn>
              <a:cxn ang="T67">
                <a:pos x="0" y="T33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Freeform 872"/>
          <p:cNvSpPr>
            <a:spLocks/>
          </p:cNvSpPr>
          <p:nvPr/>
        </p:nvSpPr>
        <p:spPr bwMode="auto">
          <a:xfrm>
            <a:off x="3294301" y="5486899"/>
            <a:ext cx="6351" cy="0"/>
          </a:xfrm>
          <a:custGeom>
            <a:avLst/>
            <a:gdLst>
              <a:gd name="T0" fmla="*/ 0 w 6"/>
              <a:gd name="T1" fmla="*/ 0 w 6"/>
              <a:gd name="T2" fmla="*/ 0 w 6"/>
              <a:gd name="T3" fmla="*/ 0 w 6"/>
              <a:gd name="T4" fmla="*/ 0 w 6"/>
              <a:gd name="T5" fmla="*/ 0 w 6"/>
              <a:gd name="T6" fmla="*/ 0 w 6"/>
              <a:gd name="T7" fmla="*/ 0 w 6"/>
              <a:gd name="T8" fmla="*/ 0 w 6"/>
              <a:gd name="T9" fmla="*/ 0 w 6"/>
              <a:gd name="T10" fmla="*/ 0 w 6"/>
              <a:gd name="T11" fmla="*/ 0 w 6"/>
              <a:gd name="T12" fmla="*/ 0 w 6"/>
              <a:gd name="T13" fmla="*/ 0 w 6"/>
              <a:gd name="T14" fmla="*/ 3781028 w 6"/>
              <a:gd name="T15" fmla="*/ 3781028 w 6"/>
              <a:gd name="T16" fmla="*/ 3781028 w 6"/>
              <a:gd name="T17" fmla="*/ 3781028 w 6"/>
              <a:gd name="T18" fmla="*/ 3781028 w 6"/>
              <a:gd name="T19" fmla="*/ 3781028 w 6"/>
              <a:gd name="T20" fmla="*/ 3781028 w 6"/>
              <a:gd name="T21" fmla="*/ 3781028 w 6"/>
              <a:gd name="T22" fmla="*/ 3781028 w 6"/>
              <a:gd name="T23" fmla="*/ 3781028 w 6"/>
              <a:gd name="T24" fmla="*/ 3781028 w 6"/>
              <a:gd name="T25" fmla="*/ 3781028 w 6"/>
              <a:gd name="T26" fmla="*/ 3781028 w 6"/>
              <a:gd name="T27" fmla="*/ 3781028 w 6"/>
              <a:gd name="T28" fmla="*/ 3781028 w 6"/>
              <a:gd name="T29" fmla="*/ 3781028 w 6"/>
              <a:gd name="T30" fmla="*/ 3781028 w 6"/>
              <a:gd name="T31" fmla="*/ 3781028 w 6"/>
              <a:gd name="T32" fmla="*/ 3781028 w 6"/>
              <a:gd name="T33" fmla="*/ 0 w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T0" y="0"/>
              </a:cxn>
              <a:cxn ang="T35">
                <a:pos x="T1" y="0"/>
              </a:cxn>
              <a:cxn ang="T36">
                <a:pos x="T2" y="0"/>
              </a:cxn>
              <a:cxn ang="T37">
                <a:pos x="T3" y="0"/>
              </a:cxn>
              <a:cxn ang="T38">
                <a:pos x="T4" y="0"/>
              </a:cxn>
              <a:cxn ang="T39">
                <a:pos x="T5" y="0"/>
              </a:cxn>
              <a:cxn ang="T40">
                <a:pos x="T6" y="0"/>
              </a:cxn>
              <a:cxn ang="T41">
                <a:pos x="T7" y="0"/>
              </a:cxn>
              <a:cxn ang="T42">
                <a:pos x="T8" y="0"/>
              </a:cxn>
              <a:cxn ang="T43">
                <a:pos x="T9" y="0"/>
              </a:cxn>
              <a:cxn ang="T44">
                <a:pos x="T10" y="0"/>
              </a:cxn>
              <a:cxn ang="T45">
                <a:pos x="T11" y="0"/>
              </a:cxn>
              <a:cxn ang="T46">
                <a:pos x="T12" y="0"/>
              </a:cxn>
              <a:cxn ang="T47">
                <a:pos x="T13" y="0"/>
              </a:cxn>
              <a:cxn ang="T48">
                <a:pos x="T14" y="0"/>
              </a:cxn>
              <a:cxn ang="T49">
                <a:pos x="T15" y="0"/>
              </a:cxn>
              <a:cxn ang="T50">
                <a:pos x="T16" y="0"/>
              </a:cxn>
              <a:cxn ang="T51">
                <a:pos x="T17" y="0"/>
              </a:cxn>
              <a:cxn ang="T52">
                <a:pos x="T18" y="0"/>
              </a:cxn>
              <a:cxn ang="T53">
                <a:pos x="T19" y="0"/>
              </a:cxn>
              <a:cxn ang="T54">
                <a:pos x="T20" y="0"/>
              </a:cxn>
              <a:cxn ang="T55">
                <a:pos x="T21" y="0"/>
              </a:cxn>
              <a:cxn ang="T56">
                <a:pos x="T22" y="0"/>
              </a:cxn>
              <a:cxn ang="T57">
                <a:pos x="T23" y="0"/>
              </a:cxn>
              <a:cxn ang="T58">
                <a:pos x="T24" y="0"/>
              </a:cxn>
              <a:cxn ang="T59">
                <a:pos x="T25" y="0"/>
              </a:cxn>
              <a:cxn ang="T60">
                <a:pos x="T26" y="0"/>
              </a:cxn>
              <a:cxn ang="T61">
                <a:pos x="T27" y="0"/>
              </a:cxn>
              <a:cxn ang="T62">
                <a:pos x="T28" y="0"/>
              </a:cxn>
              <a:cxn ang="T63">
                <a:pos x="T29" y="0"/>
              </a:cxn>
              <a:cxn ang="T64">
                <a:pos x="T30" y="0"/>
              </a:cxn>
              <a:cxn ang="T65">
                <a:pos x="T31" y="0"/>
              </a:cxn>
              <a:cxn ang="T66">
                <a:pos x="T32" y="0"/>
              </a:cxn>
              <a:cxn ang="T67">
                <a:pos x="T33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Freeform 874"/>
          <p:cNvSpPr>
            <a:spLocks/>
          </p:cNvSpPr>
          <p:nvPr/>
        </p:nvSpPr>
        <p:spPr bwMode="auto">
          <a:xfrm>
            <a:off x="3307001" y="5478962"/>
            <a:ext cx="6351" cy="4763"/>
          </a:xfrm>
          <a:custGeom>
            <a:avLst/>
            <a:gdLst>
              <a:gd name="T0" fmla="*/ 3781028 w 6"/>
              <a:gd name="T1" fmla="*/ 0 h 6"/>
              <a:gd name="T2" fmla="*/ 3781028 w 6"/>
              <a:gd name="T3" fmla="*/ 0 h 6"/>
              <a:gd name="T4" fmla="*/ 3781028 w 6"/>
              <a:gd name="T5" fmla="*/ 0 h 6"/>
              <a:gd name="T6" fmla="*/ 0 w 6"/>
              <a:gd name="T7" fmla="*/ 0 h 6"/>
              <a:gd name="T8" fmla="*/ 0 w 6"/>
              <a:gd name="T9" fmla="*/ 0 h 6"/>
              <a:gd name="T10" fmla="*/ 0 w 6"/>
              <a:gd name="T11" fmla="*/ 0 h 6"/>
              <a:gd name="T12" fmla="*/ 0 w 6"/>
              <a:gd name="T13" fmla="*/ 0 h 6"/>
              <a:gd name="T14" fmla="*/ 0 w 6"/>
              <a:gd name="T15" fmla="*/ 0 h 6"/>
              <a:gd name="T16" fmla="*/ 0 w 6"/>
              <a:gd name="T17" fmla="*/ 0 h 6"/>
              <a:gd name="T18" fmla="*/ 0 w 6"/>
              <a:gd name="T19" fmla="*/ 3781028 h 6"/>
              <a:gd name="T20" fmla="*/ 0 w 6"/>
              <a:gd name="T21" fmla="*/ 3781028 h 6"/>
              <a:gd name="T22" fmla="*/ 0 w 6"/>
              <a:gd name="T23" fmla="*/ 3781028 h 6"/>
              <a:gd name="T24" fmla="*/ 0 w 6"/>
              <a:gd name="T25" fmla="*/ 3781028 h 6"/>
              <a:gd name="T26" fmla="*/ 0 w 6"/>
              <a:gd name="T27" fmla="*/ 3781028 h 6"/>
              <a:gd name="T28" fmla="*/ 0 w 6"/>
              <a:gd name="T29" fmla="*/ 3781028 h 6"/>
              <a:gd name="T30" fmla="*/ 0 w 6"/>
              <a:gd name="T31" fmla="*/ 3781028 h 6"/>
              <a:gd name="T32" fmla="*/ 0 w 6"/>
              <a:gd name="T33" fmla="*/ 3781028 h 6"/>
              <a:gd name="T34" fmla="*/ 0 w 6"/>
              <a:gd name="T35" fmla="*/ 3781028 h 6"/>
              <a:gd name="T36" fmla="*/ 0 w 6"/>
              <a:gd name="T37" fmla="*/ 3781028 h 6"/>
              <a:gd name="T38" fmla="*/ 0 w 6"/>
              <a:gd name="T39" fmla="*/ 3781028 h 6"/>
              <a:gd name="T40" fmla="*/ 0 w 6"/>
              <a:gd name="T41" fmla="*/ 3781028 h 6"/>
              <a:gd name="T42" fmla="*/ 0 w 6"/>
              <a:gd name="T43" fmla="*/ 3781028 h 6"/>
              <a:gd name="T44" fmla="*/ 0 w 6"/>
              <a:gd name="T45" fmla="*/ 3781028 h 6"/>
              <a:gd name="T46" fmla="*/ 0 w 6"/>
              <a:gd name="T47" fmla="*/ 3781028 h 6"/>
              <a:gd name="T48" fmla="*/ 0 w 6"/>
              <a:gd name="T49" fmla="*/ 3781028 h 6"/>
              <a:gd name="T50" fmla="*/ 0 w 6"/>
              <a:gd name="T51" fmla="*/ 3781028 h 6"/>
              <a:gd name="T52" fmla="*/ 0 w 6"/>
              <a:gd name="T53" fmla="*/ 3781028 h 6"/>
              <a:gd name="T54" fmla="*/ 3781028 w 6"/>
              <a:gd name="T55" fmla="*/ 0 h 6"/>
              <a:gd name="T56" fmla="*/ 3781028 w 6"/>
              <a:gd name="T57" fmla="*/ 0 h 6"/>
              <a:gd name="T58" fmla="*/ 3781028 w 6"/>
              <a:gd name="T59" fmla="*/ 0 h 6"/>
              <a:gd name="T60" fmla="*/ 3781028 w 6"/>
              <a:gd name="T61" fmla="*/ 0 h 6"/>
              <a:gd name="T62" fmla="*/ 3781028 w 6"/>
              <a:gd name="T63" fmla="*/ 0 h 6"/>
              <a:gd name="T64" fmla="*/ 3781028 w 6"/>
              <a:gd name="T65" fmla="*/ 0 h 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Freeform 875"/>
          <p:cNvSpPr>
            <a:spLocks/>
          </p:cNvSpPr>
          <p:nvPr/>
        </p:nvSpPr>
        <p:spPr bwMode="auto">
          <a:xfrm>
            <a:off x="3313351" y="5478961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Freeform 876"/>
          <p:cNvSpPr>
            <a:spLocks/>
          </p:cNvSpPr>
          <p:nvPr/>
        </p:nvSpPr>
        <p:spPr bwMode="auto">
          <a:xfrm>
            <a:off x="3427651" y="5491661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Freeform 877"/>
          <p:cNvSpPr>
            <a:spLocks/>
          </p:cNvSpPr>
          <p:nvPr/>
        </p:nvSpPr>
        <p:spPr bwMode="auto">
          <a:xfrm>
            <a:off x="3417067" y="5483725"/>
            <a:ext cx="10584" cy="7937"/>
          </a:xfrm>
          <a:custGeom>
            <a:avLst/>
            <a:gdLst>
              <a:gd name="T0" fmla="*/ 0 w 12"/>
              <a:gd name="T1" fmla="*/ 0 h 12"/>
              <a:gd name="T2" fmla="*/ 0 w 12"/>
              <a:gd name="T3" fmla="*/ 0 h 12"/>
              <a:gd name="T4" fmla="*/ 5250987 w 12"/>
              <a:gd name="T5" fmla="*/ 5249664 h 12"/>
              <a:gd name="T6" fmla="*/ 5250987 w 12"/>
              <a:gd name="T7" fmla="*/ 5249664 h 12"/>
              <a:gd name="T8" fmla="*/ 0 w 12"/>
              <a:gd name="T9" fmla="*/ 0 h 12"/>
              <a:gd name="T10" fmla="*/ 0 w 12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0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Freeform 878"/>
          <p:cNvSpPr>
            <a:spLocks/>
          </p:cNvSpPr>
          <p:nvPr/>
        </p:nvSpPr>
        <p:spPr bwMode="auto">
          <a:xfrm>
            <a:off x="3417067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Freeform 879"/>
          <p:cNvSpPr>
            <a:spLocks/>
          </p:cNvSpPr>
          <p:nvPr/>
        </p:nvSpPr>
        <p:spPr bwMode="auto">
          <a:xfrm>
            <a:off x="3427651" y="5491661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" name="Freeform 880"/>
          <p:cNvSpPr>
            <a:spLocks/>
          </p:cNvSpPr>
          <p:nvPr/>
        </p:nvSpPr>
        <p:spPr bwMode="auto">
          <a:xfrm>
            <a:off x="3421301" y="5483725"/>
            <a:ext cx="6351" cy="7937"/>
          </a:xfrm>
          <a:custGeom>
            <a:avLst/>
            <a:gdLst>
              <a:gd name="T0" fmla="*/ 0 w 6"/>
              <a:gd name="T1" fmla="*/ 0 h 12"/>
              <a:gd name="T2" fmla="*/ 0 w 6"/>
              <a:gd name="T3" fmla="*/ 0 h 12"/>
              <a:gd name="T4" fmla="*/ 3781028 w 6"/>
              <a:gd name="T5" fmla="*/ 5249664 h 12"/>
              <a:gd name="T6" fmla="*/ 3781028 w 6"/>
              <a:gd name="T7" fmla="*/ 5249664 h 12"/>
              <a:gd name="T8" fmla="*/ 0 w 6"/>
              <a:gd name="T9" fmla="*/ 0 h 12"/>
              <a:gd name="T10" fmla="*/ 0 w 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12">
                <a:moveTo>
                  <a:pt x="0" y="0"/>
                </a:moveTo>
                <a:lnTo>
                  <a:pt x="0" y="0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" name="Freeform 881"/>
          <p:cNvSpPr>
            <a:spLocks/>
          </p:cNvSpPr>
          <p:nvPr/>
        </p:nvSpPr>
        <p:spPr bwMode="auto">
          <a:xfrm>
            <a:off x="3421300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Freeform 882"/>
          <p:cNvSpPr>
            <a:spLocks/>
          </p:cNvSpPr>
          <p:nvPr/>
        </p:nvSpPr>
        <p:spPr bwMode="auto">
          <a:xfrm>
            <a:off x="3427651" y="5486899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" name="Freeform 883"/>
          <p:cNvSpPr>
            <a:spLocks/>
          </p:cNvSpPr>
          <p:nvPr/>
        </p:nvSpPr>
        <p:spPr bwMode="auto">
          <a:xfrm>
            <a:off x="3421301" y="5483725"/>
            <a:ext cx="6351" cy="3175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3781028 w 6"/>
              <a:gd name="T5" fmla="*/ 1680104 h 6"/>
              <a:gd name="T6" fmla="*/ 3781028 w 6"/>
              <a:gd name="T7" fmla="*/ 1680104 h 6"/>
              <a:gd name="T8" fmla="*/ 0 w 6"/>
              <a:gd name="T9" fmla="*/ 0 h 6"/>
              <a:gd name="T10" fmla="*/ 0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Freeform 884"/>
          <p:cNvSpPr>
            <a:spLocks/>
          </p:cNvSpPr>
          <p:nvPr/>
        </p:nvSpPr>
        <p:spPr bwMode="auto">
          <a:xfrm>
            <a:off x="3421300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93" name="Freeform 492"/>
          <p:cNvSpPr/>
          <p:nvPr/>
        </p:nvSpPr>
        <p:spPr>
          <a:xfrm>
            <a:off x="3026154" y="3492961"/>
            <a:ext cx="1354932" cy="3017520"/>
          </a:xfrm>
          <a:custGeom>
            <a:avLst/>
            <a:gdLst>
              <a:gd name="connsiteX0" fmla="*/ 0 w 2438400"/>
              <a:gd name="connsiteY0" fmla="*/ 3946525 h 3946525"/>
              <a:gd name="connsiteX1" fmla="*/ 1428750 w 2438400"/>
              <a:gd name="connsiteY1" fmla="*/ 41275 h 3946525"/>
              <a:gd name="connsiteX2" fmla="*/ 2438400 w 2438400"/>
              <a:gd name="connsiteY2" fmla="*/ 3698875 h 3946525"/>
              <a:gd name="connsiteX3" fmla="*/ 2438400 w 2438400"/>
              <a:gd name="connsiteY3" fmla="*/ 3698875 h 3946525"/>
              <a:gd name="connsiteX0" fmla="*/ 0 w 2605269"/>
              <a:gd name="connsiteY0" fmla="*/ 3946525 h 4309479"/>
              <a:gd name="connsiteX1" fmla="*/ 1428750 w 2605269"/>
              <a:gd name="connsiteY1" fmla="*/ 41275 h 4309479"/>
              <a:gd name="connsiteX2" fmla="*/ 2438400 w 2605269"/>
              <a:gd name="connsiteY2" fmla="*/ 3698875 h 4309479"/>
              <a:gd name="connsiteX3" fmla="*/ 2429963 w 2605269"/>
              <a:gd name="connsiteY3" fmla="*/ 3704901 h 430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269" h="4309479">
                <a:moveTo>
                  <a:pt x="0" y="3946525"/>
                </a:moveTo>
                <a:cubicBezTo>
                  <a:pt x="511175" y="2014537"/>
                  <a:pt x="1022350" y="82550"/>
                  <a:pt x="1428750" y="41275"/>
                </a:cubicBezTo>
                <a:cubicBezTo>
                  <a:pt x="1835150" y="0"/>
                  <a:pt x="2271531" y="3088271"/>
                  <a:pt x="2438400" y="3698875"/>
                </a:cubicBezTo>
                <a:cubicBezTo>
                  <a:pt x="2605269" y="4309479"/>
                  <a:pt x="2432775" y="3702892"/>
                  <a:pt x="2429963" y="3704901"/>
                </a:cubicBezTo>
              </a:path>
            </a:pathLst>
          </a:custGeom>
          <a:ln w="381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94" name="Freeform 493"/>
          <p:cNvSpPr/>
          <p:nvPr/>
        </p:nvSpPr>
        <p:spPr>
          <a:xfrm>
            <a:off x="3721480" y="3967626"/>
            <a:ext cx="2011680" cy="2286000"/>
          </a:xfrm>
          <a:custGeom>
            <a:avLst/>
            <a:gdLst>
              <a:gd name="connsiteX0" fmla="*/ 0 w 3952875"/>
              <a:gd name="connsiteY0" fmla="*/ 3230562 h 3240087"/>
              <a:gd name="connsiteX1" fmla="*/ 1847850 w 3952875"/>
              <a:gd name="connsiteY1" fmla="*/ 1587 h 3240087"/>
              <a:gd name="connsiteX2" fmla="*/ 3943350 w 3952875"/>
              <a:gd name="connsiteY2" fmla="*/ 3240087 h 3240087"/>
              <a:gd name="connsiteX3" fmla="*/ 3943350 w 3952875"/>
              <a:gd name="connsiteY3" fmla="*/ 3240087 h 3240087"/>
              <a:gd name="connsiteX4" fmla="*/ 3943350 w 3952875"/>
              <a:gd name="connsiteY4" fmla="*/ 3240087 h 3240087"/>
              <a:gd name="connsiteX5" fmla="*/ 3943350 w 3952875"/>
              <a:gd name="connsiteY5" fmla="*/ 3240087 h 3240087"/>
              <a:gd name="connsiteX6" fmla="*/ 3943350 w 3952875"/>
              <a:gd name="connsiteY6" fmla="*/ 3240087 h 3240087"/>
              <a:gd name="connsiteX7" fmla="*/ 3943350 w 3952875"/>
              <a:gd name="connsiteY7" fmla="*/ 3240087 h 3240087"/>
              <a:gd name="connsiteX8" fmla="*/ 3952875 w 3952875"/>
              <a:gd name="connsiteY8" fmla="*/ 3230562 h 3240087"/>
              <a:gd name="connsiteX9" fmla="*/ 3943350 w 3952875"/>
              <a:gd name="connsiteY9" fmla="*/ 3230562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2875" h="3240087">
                <a:moveTo>
                  <a:pt x="0" y="3230562"/>
                </a:moveTo>
                <a:cubicBezTo>
                  <a:pt x="595312" y="1615281"/>
                  <a:pt x="1190625" y="0"/>
                  <a:pt x="1847850" y="1587"/>
                </a:cubicBezTo>
                <a:cubicBezTo>
                  <a:pt x="2505075" y="3174"/>
                  <a:pt x="3943350" y="3240087"/>
                  <a:pt x="3943350" y="3240087"/>
                </a:cubicBezTo>
                <a:lnTo>
                  <a:pt x="3943350" y="3240087"/>
                </a:lnTo>
                <a:lnTo>
                  <a:pt x="3943350" y="3240087"/>
                </a:lnTo>
                <a:lnTo>
                  <a:pt x="3943350" y="3240087"/>
                </a:lnTo>
                <a:lnTo>
                  <a:pt x="3943350" y="3240087"/>
                </a:lnTo>
                <a:lnTo>
                  <a:pt x="3943350" y="3240087"/>
                </a:lnTo>
                <a:cubicBezTo>
                  <a:pt x="3944937" y="3238500"/>
                  <a:pt x="3952875" y="3232149"/>
                  <a:pt x="3952875" y="3230562"/>
                </a:cubicBezTo>
                <a:cubicBezTo>
                  <a:pt x="3952875" y="3228975"/>
                  <a:pt x="3948112" y="3229768"/>
                  <a:pt x="3943350" y="3230562"/>
                </a:cubicBezTo>
              </a:path>
            </a:pathLst>
          </a:custGeom>
          <a:ln>
            <a:prstDash val="lg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95" name="Freeform 494"/>
          <p:cNvSpPr/>
          <p:nvPr/>
        </p:nvSpPr>
        <p:spPr>
          <a:xfrm>
            <a:off x="4381086" y="3422159"/>
            <a:ext cx="2377440" cy="2834640"/>
          </a:xfrm>
          <a:custGeom>
            <a:avLst/>
            <a:gdLst>
              <a:gd name="connsiteX0" fmla="*/ 0 w 4733925"/>
              <a:gd name="connsiteY0" fmla="*/ 3382962 h 3392487"/>
              <a:gd name="connsiteX1" fmla="*/ 2333625 w 4733925"/>
              <a:gd name="connsiteY1" fmla="*/ 1587 h 3392487"/>
              <a:gd name="connsiteX2" fmla="*/ 4733925 w 4733925"/>
              <a:gd name="connsiteY2" fmla="*/ 3392487 h 3392487"/>
              <a:gd name="connsiteX3" fmla="*/ 4733925 w 4733925"/>
              <a:gd name="connsiteY3" fmla="*/ 3392487 h 33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925" h="3392487">
                <a:moveTo>
                  <a:pt x="0" y="3382962"/>
                </a:moveTo>
                <a:cubicBezTo>
                  <a:pt x="772319" y="1691481"/>
                  <a:pt x="1544638" y="0"/>
                  <a:pt x="2333625" y="1587"/>
                </a:cubicBezTo>
                <a:cubicBezTo>
                  <a:pt x="3122612" y="3174"/>
                  <a:pt x="4733925" y="3392487"/>
                  <a:pt x="4733925" y="3392487"/>
                </a:cubicBezTo>
                <a:lnTo>
                  <a:pt x="4733925" y="3392487"/>
                </a:lnTo>
              </a:path>
            </a:pathLst>
          </a:cu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96" name="Freeform 495"/>
          <p:cNvSpPr/>
          <p:nvPr/>
        </p:nvSpPr>
        <p:spPr>
          <a:xfrm>
            <a:off x="5159754" y="3997786"/>
            <a:ext cx="2381250" cy="2286000"/>
          </a:xfrm>
          <a:custGeom>
            <a:avLst/>
            <a:gdLst>
              <a:gd name="connsiteX0" fmla="*/ 0 w 4067175"/>
              <a:gd name="connsiteY0" fmla="*/ 3219450 h 3219450"/>
              <a:gd name="connsiteX1" fmla="*/ 2076450 w 4067175"/>
              <a:gd name="connsiteY1" fmla="*/ 0 h 3219450"/>
              <a:gd name="connsiteX2" fmla="*/ 4067175 w 4067175"/>
              <a:gd name="connsiteY2" fmla="*/ 3219450 h 3219450"/>
              <a:gd name="connsiteX3" fmla="*/ 4067175 w 4067175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7175" h="3219450">
                <a:moveTo>
                  <a:pt x="0" y="3219450"/>
                </a:moveTo>
                <a:cubicBezTo>
                  <a:pt x="699294" y="1609725"/>
                  <a:pt x="1398588" y="0"/>
                  <a:pt x="2076450" y="0"/>
                </a:cubicBezTo>
                <a:cubicBezTo>
                  <a:pt x="2754312" y="0"/>
                  <a:pt x="4067175" y="3219450"/>
                  <a:pt x="4067175" y="3219450"/>
                </a:cubicBezTo>
                <a:lnTo>
                  <a:pt x="4067175" y="3219450"/>
                </a:lnTo>
              </a:path>
            </a:pathLst>
          </a:custGeom>
          <a:ln>
            <a:prstDash val="lg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97" name="Freeform 496"/>
          <p:cNvSpPr/>
          <p:nvPr/>
        </p:nvSpPr>
        <p:spPr>
          <a:xfrm>
            <a:off x="6409911" y="4342274"/>
            <a:ext cx="1645920" cy="1920240"/>
          </a:xfrm>
          <a:custGeom>
            <a:avLst/>
            <a:gdLst>
              <a:gd name="connsiteX0" fmla="*/ 0 w 3171825"/>
              <a:gd name="connsiteY0" fmla="*/ 2665412 h 2665412"/>
              <a:gd name="connsiteX1" fmla="*/ 1981200 w 3171825"/>
              <a:gd name="connsiteY1" fmla="*/ 341312 h 2665412"/>
              <a:gd name="connsiteX2" fmla="*/ 3171825 w 3171825"/>
              <a:gd name="connsiteY2" fmla="*/ 617537 h 2665412"/>
              <a:gd name="connsiteX3" fmla="*/ 3171825 w 3171825"/>
              <a:gd name="connsiteY3" fmla="*/ 617537 h 26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25" h="2665412">
                <a:moveTo>
                  <a:pt x="0" y="2665412"/>
                </a:moveTo>
                <a:cubicBezTo>
                  <a:pt x="726281" y="1674018"/>
                  <a:pt x="1452563" y="682624"/>
                  <a:pt x="1981200" y="341312"/>
                </a:cubicBezTo>
                <a:cubicBezTo>
                  <a:pt x="2509837" y="0"/>
                  <a:pt x="3171825" y="617537"/>
                  <a:pt x="3171825" y="617537"/>
                </a:cubicBezTo>
                <a:lnTo>
                  <a:pt x="3171825" y="617537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498" name="Straight Connector 497"/>
          <p:cNvCxnSpPr/>
          <p:nvPr/>
        </p:nvCxnSpPr>
        <p:spPr>
          <a:xfrm>
            <a:off x="2997579" y="6274261"/>
            <a:ext cx="521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Freeform 498"/>
          <p:cNvSpPr/>
          <p:nvPr/>
        </p:nvSpPr>
        <p:spPr>
          <a:xfrm>
            <a:off x="3026154" y="2743979"/>
            <a:ext cx="4514849" cy="3474720"/>
          </a:xfrm>
          <a:custGeom>
            <a:avLst/>
            <a:gdLst>
              <a:gd name="connsiteX0" fmla="*/ 0 w 8029575"/>
              <a:gd name="connsiteY0" fmla="*/ 3543300 h 3543300"/>
              <a:gd name="connsiteX1" fmla="*/ 4124325 w 8029575"/>
              <a:gd name="connsiteY1" fmla="*/ 3238500 h 3543300"/>
              <a:gd name="connsiteX2" fmla="*/ 5619750 w 8029575"/>
              <a:gd name="connsiteY2" fmla="*/ 2457450 h 3543300"/>
              <a:gd name="connsiteX3" fmla="*/ 8029575 w 8029575"/>
              <a:gd name="connsiteY3" fmla="*/ 0 h 3543300"/>
              <a:gd name="connsiteX4" fmla="*/ 8029575 w 8029575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75" h="3543300">
                <a:moveTo>
                  <a:pt x="0" y="3543300"/>
                </a:moveTo>
                <a:cubicBezTo>
                  <a:pt x="1593850" y="3481387"/>
                  <a:pt x="3187700" y="3419475"/>
                  <a:pt x="4124325" y="3238500"/>
                </a:cubicBezTo>
                <a:cubicBezTo>
                  <a:pt x="5060950" y="3057525"/>
                  <a:pt x="4968875" y="2997200"/>
                  <a:pt x="5619750" y="2457450"/>
                </a:cubicBezTo>
                <a:cubicBezTo>
                  <a:pt x="6270625" y="1917700"/>
                  <a:pt x="8029575" y="0"/>
                  <a:pt x="8029575" y="0"/>
                </a:cubicBezTo>
                <a:lnTo>
                  <a:pt x="8029575" y="0"/>
                </a:lnTo>
              </a:path>
            </a:pathLst>
          </a:custGeom>
          <a:ln w="57150">
            <a:solidFill>
              <a:srgbClr val="FF0000"/>
            </a:solidFill>
            <a:prstDash val="soli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0" name="TextBox 499"/>
          <p:cNvSpPr txBox="1">
            <a:spLocks noChangeArrowheads="1"/>
          </p:cNvSpPr>
          <p:nvPr/>
        </p:nvSpPr>
        <p:spPr bwMode="auto">
          <a:xfrm>
            <a:off x="3321429" y="451213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smtClean="0">
                <a:cs typeface="ヒラギノ角ゴ Pro W3"/>
              </a:rPr>
              <a:t>Animal exposure</a:t>
            </a:r>
            <a:endParaRPr lang="en-US" sz="1400" dirty="0">
              <a:cs typeface="ヒラギノ角ゴ Pro W3"/>
            </a:endParaRPr>
          </a:p>
        </p:txBody>
      </p:sp>
      <p:sp>
        <p:nvSpPr>
          <p:cNvPr id="501" name="TextBox 500"/>
          <p:cNvSpPr txBox="1">
            <a:spLocks noChangeArrowheads="1"/>
          </p:cNvSpPr>
          <p:nvPr/>
        </p:nvSpPr>
        <p:spPr bwMode="auto">
          <a:xfrm>
            <a:off x="4026279" y="3512811"/>
            <a:ext cx="120015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cs typeface="ヒラギノ角ゴ Pro W3"/>
              </a:rPr>
              <a:t>Animal clinical signs</a:t>
            </a:r>
            <a:endParaRPr lang="en-US" sz="1400" dirty="0">
              <a:cs typeface="ヒラギノ角ゴ Pro W3"/>
            </a:endParaRPr>
          </a:p>
        </p:txBody>
      </p:sp>
      <p:sp>
        <p:nvSpPr>
          <p:cNvPr id="502" name="TextBox 501"/>
          <p:cNvSpPr txBox="1">
            <a:spLocks noChangeArrowheads="1"/>
          </p:cNvSpPr>
          <p:nvPr/>
        </p:nvSpPr>
        <p:spPr bwMode="auto">
          <a:xfrm>
            <a:off x="5016879" y="2926551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1400" dirty="0" smtClean="0">
                <a:cs typeface="ヒラギノ角ゴ Pro W3"/>
              </a:rPr>
              <a:t>Human exposure </a:t>
            </a:r>
            <a:endParaRPr lang="en-US" sz="1400" dirty="0">
              <a:cs typeface="ヒラギノ角ゴ Pro W3"/>
            </a:endParaRPr>
          </a:p>
        </p:txBody>
      </p:sp>
      <p:sp>
        <p:nvSpPr>
          <p:cNvPr id="503" name="TextBox 502"/>
          <p:cNvSpPr txBox="1">
            <a:spLocks noChangeArrowheads="1"/>
          </p:cNvSpPr>
          <p:nvPr/>
        </p:nvSpPr>
        <p:spPr bwMode="auto">
          <a:xfrm>
            <a:off x="5886987" y="3478759"/>
            <a:ext cx="1215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1400" dirty="0" smtClean="0">
                <a:cs typeface="ヒラギノ角ゴ Pro W3"/>
              </a:rPr>
              <a:t>Human clinical signs</a:t>
            </a:r>
            <a:endParaRPr lang="en-US" sz="1400" dirty="0">
              <a:cs typeface="ヒラギノ角ゴ Pro W3"/>
            </a:endParaRPr>
          </a:p>
        </p:txBody>
      </p:sp>
      <p:sp>
        <p:nvSpPr>
          <p:cNvPr id="504" name="TextBox 503"/>
          <p:cNvSpPr txBox="1">
            <a:spLocks noChangeArrowheads="1"/>
          </p:cNvSpPr>
          <p:nvPr/>
        </p:nvSpPr>
        <p:spPr bwMode="auto">
          <a:xfrm>
            <a:off x="7232871" y="4067483"/>
            <a:ext cx="24915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1400" dirty="0" smtClean="0">
                <a:cs typeface="ヒラギノ角ゴ Pro W3"/>
              </a:rPr>
              <a:t>Human disease &amp; medical </a:t>
            </a:r>
            <a:r>
              <a:rPr lang="en-US" sz="1400" dirty="0">
                <a:cs typeface="ヒラギノ角ゴ Pro W3"/>
              </a:rPr>
              <a:t>care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7559869" y="2590090"/>
            <a:ext cx="194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Cost of outbreak control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06" name="TextBox 13"/>
          <p:cNvSpPr txBox="1">
            <a:spLocks noChangeArrowheads="1"/>
          </p:cNvSpPr>
          <p:nvPr/>
        </p:nvSpPr>
        <p:spPr bwMode="auto">
          <a:xfrm>
            <a:off x="4026279" y="6304979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cs typeface="ヒラギノ角ゴ Pro W3"/>
              </a:rPr>
              <a:t>Adapted from IOM (2009)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9028" y="6612756"/>
            <a:ext cx="50406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People</a:t>
            </a:r>
            <a:r>
              <a:rPr lang="en-US" sz="800" dirty="0"/>
              <a:t>, Pathogens and Our Planet. The Economic of One Health. Page 27, Volume 2,  June 2012, World Bank.</a:t>
            </a:r>
          </a:p>
        </p:txBody>
      </p:sp>
    </p:spTree>
    <p:extLst>
      <p:ext uri="{BB962C8B-B14F-4D97-AF65-F5344CB8AC3E}">
        <p14:creationId xmlns:p14="http://schemas.microsoft.com/office/powerpoint/2010/main" val="1804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01" grpId="0"/>
      <p:bldP spid="502" grpId="0"/>
      <p:bldP spid="503" grpId="0"/>
      <p:bldP spid="504" grpId="0"/>
      <p:bldP spid="5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3238"/>
            <a:ext cx="12192000" cy="73183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OH Platform Before, During and After an….</a:t>
            </a:r>
            <a:endParaRPr lang="en-US" sz="5400" b="1" dirty="0"/>
          </a:p>
        </p:txBody>
      </p:sp>
      <p:sp>
        <p:nvSpPr>
          <p:cNvPr id="215" name="Freeform 16"/>
          <p:cNvSpPr>
            <a:spLocks/>
          </p:cNvSpPr>
          <p:nvPr/>
        </p:nvSpPr>
        <p:spPr bwMode="auto">
          <a:xfrm>
            <a:off x="1998922" y="2817628"/>
            <a:ext cx="7549116" cy="278573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C00000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217" name="Straight Connector 216"/>
          <p:cNvCxnSpPr/>
          <p:nvPr/>
        </p:nvCxnSpPr>
        <p:spPr>
          <a:xfrm>
            <a:off x="1998923" y="2636874"/>
            <a:ext cx="0" cy="36682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9548038" y="2636874"/>
            <a:ext cx="0" cy="36682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148856" y="5603358"/>
            <a:ext cx="113981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287079" y="5752214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9891823" y="5777023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AFTER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4986670" y="5904614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5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6"/>
          <p:cNvSpPr>
            <a:spLocks/>
          </p:cNvSpPr>
          <p:nvPr/>
        </p:nvSpPr>
        <p:spPr bwMode="auto">
          <a:xfrm>
            <a:off x="2961395" y="6194925"/>
            <a:ext cx="6957483" cy="204787"/>
          </a:xfrm>
          <a:custGeom>
            <a:avLst/>
            <a:gdLst>
              <a:gd name="T0" fmla="*/ 0 w 2472"/>
              <a:gd name="T1" fmla="*/ 57681858 h 731"/>
              <a:gd name="T2" fmla="*/ 2147483647 w 2472"/>
              <a:gd name="T3" fmla="*/ 0 h 731"/>
              <a:gd name="T4" fmla="*/ 2147483647 w 2472"/>
              <a:gd name="T5" fmla="*/ 57681858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CCFF99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482" name="Straight Arrow Connector 481"/>
          <p:cNvCxnSpPr>
            <a:stCxn id="12" idx="1"/>
          </p:cNvCxnSpPr>
          <p:nvPr/>
        </p:nvCxnSpPr>
        <p:spPr>
          <a:xfrm flipH="1" flipV="1">
            <a:off x="10725533" y="2101932"/>
            <a:ext cx="57534" cy="43209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bject 205"/>
          <p:cNvSpPr/>
          <p:nvPr/>
        </p:nvSpPr>
        <p:spPr>
          <a:xfrm>
            <a:off x="7207778" y="4830541"/>
            <a:ext cx="704183" cy="860621"/>
          </a:xfrm>
          <a:custGeom>
            <a:avLst/>
            <a:gdLst/>
            <a:ahLst/>
            <a:cxnLst/>
            <a:rect l="l" t="t" r="r" b="b"/>
            <a:pathLst>
              <a:path w="1464005" h="1341932">
                <a:moveTo>
                  <a:pt x="1461820" y="3505"/>
                </a:moveTo>
                <a:lnTo>
                  <a:pt x="1464005" y="2959"/>
                </a:lnTo>
                <a:lnTo>
                  <a:pt x="1464005" y="0"/>
                </a:lnTo>
                <a:lnTo>
                  <a:pt x="0" y="1290802"/>
                </a:lnTo>
                <a:lnTo>
                  <a:pt x="1464005" y="1341932"/>
                </a:lnTo>
                <a:lnTo>
                  <a:pt x="1464005" y="23710"/>
                </a:lnTo>
                <a:lnTo>
                  <a:pt x="1461820" y="35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154" dirty="0"/>
          </a:p>
        </p:txBody>
      </p:sp>
      <p:sp>
        <p:nvSpPr>
          <p:cNvPr id="204" name="Title 203"/>
          <p:cNvSpPr>
            <a:spLocks noGrp="1"/>
          </p:cNvSpPr>
          <p:nvPr>
            <p:ph type="title"/>
          </p:nvPr>
        </p:nvSpPr>
        <p:spPr>
          <a:xfrm>
            <a:off x="20943" y="1212606"/>
            <a:ext cx="11646669" cy="731838"/>
          </a:xfrm>
        </p:spPr>
        <p:txBody>
          <a:bodyPr>
            <a:normAutofit/>
          </a:bodyPr>
          <a:lstStyle/>
          <a:p>
            <a:r>
              <a:rPr lang="en-US" b="1" dirty="0" smtClean="0"/>
              <a:t>OH Preparedness &amp;Response activity fund </a:t>
            </a:r>
            <a:endParaRPr lang="en-US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75467" y="1132386"/>
            <a:ext cx="345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70667" y="6422844"/>
            <a:ext cx="1031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127049" y="6574337"/>
            <a:ext cx="12657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B0F0"/>
                </a:solidFill>
                <a:latin typeface="Arial" charset="0"/>
              </a:rPr>
              <a:t>TIME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470666" y="6572749"/>
            <a:ext cx="2490729" cy="1588"/>
          </a:xfrm>
          <a:prstGeom prst="line">
            <a:avLst/>
          </a:prstGeom>
          <a:noFill/>
          <a:ln w="38100">
            <a:solidFill>
              <a:srgbClr val="00B0F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Freeform 866"/>
          <p:cNvSpPr>
            <a:spLocks/>
          </p:cNvSpPr>
          <p:nvPr/>
        </p:nvSpPr>
        <p:spPr bwMode="auto">
          <a:xfrm>
            <a:off x="3307001" y="5483725"/>
            <a:ext cx="6351" cy="3175"/>
          </a:xfrm>
          <a:custGeom>
            <a:avLst/>
            <a:gdLst>
              <a:gd name="T0" fmla="*/ 3781028 w 6"/>
              <a:gd name="T1" fmla="*/ 0 h 6"/>
              <a:gd name="T2" fmla="*/ 3781028 w 6"/>
              <a:gd name="T3" fmla="*/ 0 h 6"/>
              <a:gd name="T4" fmla="*/ 3781028 w 6"/>
              <a:gd name="T5" fmla="*/ 0 h 6"/>
              <a:gd name="T6" fmla="*/ 3781028 w 6"/>
              <a:gd name="T7" fmla="*/ 0 h 6"/>
              <a:gd name="T8" fmla="*/ 3781028 w 6"/>
              <a:gd name="T9" fmla="*/ 0 h 6"/>
              <a:gd name="T10" fmla="*/ 3781028 w 6"/>
              <a:gd name="T11" fmla="*/ 0 h 6"/>
              <a:gd name="T12" fmla="*/ 3781028 w 6"/>
              <a:gd name="T13" fmla="*/ 0 h 6"/>
              <a:gd name="T14" fmla="*/ 3781028 w 6"/>
              <a:gd name="T15" fmla="*/ 0 h 6"/>
              <a:gd name="T16" fmla="*/ 3781028 w 6"/>
              <a:gd name="T17" fmla="*/ 0 h 6"/>
              <a:gd name="T18" fmla="*/ 3781028 w 6"/>
              <a:gd name="T19" fmla="*/ 1680104 h 6"/>
              <a:gd name="T20" fmla="*/ 3781028 w 6"/>
              <a:gd name="T21" fmla="*/ 1680104 h 6"/>
              <a:gd name="T22" fmla="*/ 0 w 6"/>
              <a:gd name="T23" fmla="*/ 1680104 h 6"/>
              <a:gd name="T24" fmla="*/ 0 w 6"/>
              <a:gd name="T25" fmla="*/ 1680104 h 6"/>
              <a:gd name="T26" fmla="*/ 0 w 6"/>
              <a:gd name="T27" fmla="*/ 1680104 h 6"/>
              <a:gd name="T28" fmla="*/ 0 w 6"/>
              <a:gd name="T29" fmla="*/ 1680104 h 6"/>
              <a:gd name="T30" fmla="*/ 0 w 6"/>
              <a:gd name="T31" fmla="*/ 1680104 h 6"/>
              <a:gd name="T32" fmla="*/ 0 w 6"/>
              <a:gd name="T33" fmla="*/ 1680104 h 6"/>
              <a:gd name="T34" fmla="*/ 3781028 w 6"/>
              <a:gd name="T35" fmla="*/ 1680104 h 6"/>
              <a:gd name="T36" fmla="*/ 3781028 w 6"/>
              <a:gd name="T37" fmla="*/ 1680104 h 6"/>
              <a:gd name="T38" fmla="*/ 3781028 w 6"/>
              <a:gd name="T39" fmla="*/ 1680104 h 6"/>
              <a:gd name="T40" fmla="*/ 3781028 w 6"/>
              <a:gd name="T41" fmla="*/ 1680104 h 6"/>
              <a:gd name="T42" fmla="*/ 3781028 w 6"/>
              <a:gd name="T43" fmla="*/ 1680104 h 6"/>
              <a:gd name="T44" fmla="*/ 3781028 w 6"/>
              <a:gd name="T45" fmla="*/ 1680104 h 6"/>
              <a:gd name="T46" fmla="*/ 3781028 w 6"/>
              <a:gd name="T47" fmla="*/ 1680104 h 6"/>
              <a:gd name="T48" fmla="*/ 3781028 w 6"/>
              <a:gd name="T49" fmla="*/ 1680104 h 6"/>
              <a:gd name="T50" fmla="*/ 3781028 w 6"/>
              <a:gd name="T51" fmla="*/ 1680104 h 6"/>
              <a:gd name="T52" fmla="*/ 3781028 w 6"/>
              <a:gd name="T53" fmla="*/ 0 h 6"/>
              <a:gd name="T54" fmla="*/ 3781028 w 6"/>
              <a:gd name="T55" fmla="*/ 0 h 6"/>
              <a:gd name="T56" fmla="*/ 3781028 w 6"/>
              <a:gd name="T57" fmla="*/ 0 h 6"/>
              <a:gd name="T58" fmla="*/ 3781028 w 6"/>
              <a:gd name="T59" fmla="*/ 0 h 6"/>
              <a:gd name="T60" fmla="*/ 3781028 w 6"/>
              <a:gd name="T61" fmla="*/ 0 h 6"/>
              <a:gd name="T62" fmla="*/ 3781028 w 6"/>
              <a:gd name="T63" fmla="*/ 0 h 6"/>
              <a:gd name="T64" fmla="*/ 3781028 w 6"/>
              <a:gd name="T65" fmla="*/ 0 h 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" name="Freeform 867"/>
          <p:cNvSpPr>
            <a:spLocks/>
          </p:cNvSpPr>
          <p:nvPr/>
        </p:nvSpPr>
        <p:spPr bwMode="auto">
          <a:xfrm>
            <a:off x="3313351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Freeform 868"/>
          <p:cNvSpPr>
            <a:spLocks/>
          </p:cNvSpPr>
          <p:nvPr/>
        </p:nvSpPr>
        <p:spPr bwMode="auto">
          <a:xfrm>
            <a:off x="3300652" y="5491661"/>
            <a:ext cx="2116" cy="0"/>
          </a:xfrm>
          <a:custGeom>
            <a:avLst/>
            <a:gdLst>
              <a:gd name="T0" fmla="*/ 0 w 1587"/>
              <a:gd name="T1" fmla="*/ 0 w 1587"/>
              <a:gd name="T2" fmla="*/ 0 w 1587"/>
              <a:gd name="T3" fmla="*/ 0 w 1587"/>
              <a:gd name="T4" fmla="*/ 0 w 1587"/>
              <a:gd name="T5" fmla="*/ 0 w 1587"/>
              <a:gd name="T6" fmla="*/ 0 w 1587"/>
              <a:gd name="T7" fmla="*/ 0 w 1587"/>
              <a:gd name="T8" fmla="*/ 0 w 1587"/>
              <a:gd name="T9" fmla="*/ 0 w 1587"/>
              <a:gd name="T10" fmla="*/ 0 w 1587"/>
              <a:gd name="T11" fmla="*/ 0 w 1587"/>
              <a:gd name="T12" fmla="*/ 0 w 1587"/>
              <a:gd name="T13" fmla="*/ 0 w 1587"/>
              <a:gd name="T14" fmla="*/ 0 w 1587"/>
              <a:gd name="T15" fmla="*/ 0 w 1587"/>
              <a:gd name="T16" fmla="*/ 0 w 1587"/>
              <a:gd name="T17" fmla="*/ 0 w 1587"/>
              <a:gd name="T18" fmla="*/ 0 w 1587"/>
              <a:gd name="T19" fmla="*/ 0 w 1587"/>
              <a:gd name="T20" fmla="*/ 0 w 1587"/>
              <a:gd name="T21" fmla="*/ 0 w 1587"/>
              <a:gd name="T22" fmla="*/ 0 w 1587"/>
              <a:gd name="T23" fmla="*/ 0 w 1587"/>
              <a:gd name="T24" fmla="*/ 0 w 1587"/>
              <a:gd name="T25" fmla="*/ 0 w 1587"/>
              <a:gd name="T26" fmla="*/ 0 w 1587"/>
              <a:gd name="T27" fmla="*/ 0 w 1587"/>
              <a:gd name="T28" fmla="*/ 0 w 1587"/>
              <a:gd name="T29" fmla="*/ 0 w 1587"/>
              <a:gd name="T30" fmla="*/ 0 w 1587"/>
              <a:gd name="T31" fmla="*/ 0 w 1587"/>
              <a:gd name="T32" fmla="*/ 0 w 1587"/>
              <a:gd name="T33" fmla="*/ 0 w 15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T0" y="0"/>
              </a:cxn>
              <a:cxn ang="T35">
                <a:pos x="T1" y="0"/>
              </a:cxn>
              <a:cxn ang="T36">
                <a:pos x="T2" y="0"/>
              </a:cxn>
              <a:cxn ang="T37">
                <a:pos x="T3" y="0"/>
              </a:cxn>
              <a:cxn ang="T38">
                <a:pos x="T4" y="0"/>
              </a:cxn>
              <a:cxn ang="T39">
                <a:pos x="T5" y="0"/>
              </a:cxn>
              <a:cxn ang="T40">
                <a:pos x="T6" y="0"/>
              </a:cxn>
              <a:cxn ang="T41">
                <a:pos x="T7" y="0"/>
              </a:cxn>
              <a:cxn ang="T42">
                <a:pos x="T8" y="0"/>
              </a:cxn>
              <a:cxn ang="T43">
                <a:pos x="T9" y="0"/>
              </a:cxn>
              <a:cxn ang="T44">
                <a:pos x="T10" y="0"/>
              </a:cxn>
              <a:cxn ang="T45">
                <a:pos x="T11" y="0"/>
              </a:cxn>
              <a:cxn ang="T46">
                <a:pos x="T12" y="0"/>
              </a:cxn>
              <a:cxn ang="T47">
                <a:pos x="T13" y="0"/>
              </a:cxn>
              <a:cxn ang="T48">
                <a:pos x="T14" y="0"/>
              </a:cxn>
              <a:cxn ang="T49">
                <a:pos x="T15" y="0"/>
              </a:cxn>
              <a:cxn ang="T50">
                <a:pos x="T16" y="0"/>
              </a:cxn>
              <a:cxn ang="T51">
                <a:pos x="T17" y="0"/>
              </a:cxn>
              <a:cxn ang="T52">
                <a:pos x="T18" y="0"/>
              </a:cxn>
              <a:cxn ang="T53">
                <a:pos x="T19" y="0"/>
              </a:cxn>
              <a:cxn ang="T54">
                <a:pos x="T20" y="0"/>
              </a:cxn>
              <a:cxn ang="T55">
                <a:pos x="T21" y="0"/>
              </a:cxn>
              <a:cxn ang="T56">
                <a:pos x="T22" y="0"/>
              </a:cxn>
              <a:cxn ang="T57">
                <a:pos x="T23" y="0"/>
              </a:cxn>
              <a:cxn ang="T58">
                <a:pos x="T24" y="0"/>
              </a:cxn>
              <a:cxn ang="T59">
                <a:pos x="T25" y="0"/>
              </a:cxn>
              <a:cxn ang="T60">
                <a:pos x="T26" y="0"/>
              </a:cxn>
              <a:cxn ang="T61">
                <a:pos x="T27" y="0"/>
              </a:cxn>
              <a:cxn ang="T62">
                <a:pos x="T28" y="0"/>
              </a:cxn>
              <a:cxn ang="T63">
                <a:pos x="T29" y="0"/>
              </a:cxn>
              <a:cxn ang="T64">
                <a:pos x="T30" y="0"/>
              </a:cxn>
              <a:cxn ang="T65">
                <a:pos x="T31" y="0"/>
              </a:cxn>
              <a:cxn ang="T66">
                <a:pos x="T32" y="0"/>
              </a:cxn>
              <a:cxn ang="T67">
                <a:pos x="T33" y="0"/>
              </a:cxn>
            </a:cxnLst>
            <a:rect l="0" t="0" r="r" b="b"/>
            <a:pathLst>
              <a:path w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Freeform 869"/>
          <p:cNvSpPr>
            <a:spLocks/>
          </p:cNvSpPr>
          <p:nvPr/>
        </p:nvSpPr>
        <p:spPr bwMode="auto">
          <a:xfrm>
            <a:off x="3300651" y="5483725"/>
            <a:ext cx="6349" cy="7937"/>
          </a:xfrm>
          <a:custGeom>
            <a:avLst/>
            <a:gdLst>
              <a:gd name="T0" fmla="*/ 3779441 w 6"/>
              <a:gd name="T1" fmla="*/ 0 h 12"/>
              <a:gd name="T2" fmla="*/ 3779441 w 6"/>
              <a:gd name="T3" fmla="*/ 2625163 h 12"/>
              <a:gd name="T4" fmla="*/ 3779441 w 6"/>
              <a:gd name="T5" fmla="*/ 2625163 h 12"/>
              <a:gd name="T6" fmla="*/ 3779441 w 6"/>
              <a:gd name="T7" fmla="*/ 2625163 h 12"/>
              <a:gd name="T8" fmla="*/ 3779441 w 6"/>
              <a:gd name="T9" fmla="*/ 2625163 h 12"/>
              <a:gd name="T10" fmla="*/ 3779441 w 6"/>
              <a:gd name="T11" fmla="*/ 2625163 h 12"/>
              <a:gd name="T12" fmla="*/ 3779441 w 6"/>
              <a:gd name="T13" fmla="*/ 2625163 h 12"/>
              <a:gd name="T14" fmla="*/ 0 w 6"/>
              <a:gd name="T15" fmla="*/ 2625163 h 12"/>
              <a:gd name="T16" fmla="*/ 0 w 6"/>
              <a:gd name="T17" fmla="*/ 2625163 h 12"/>
              <a:gd name="T18" fmla="*/ 0 w 6"/>
              <a:gd name="T19" fmla="*/ 2625163 h 12"/>
              <a:gd name="T20" fmla="*/ 0 w 6"/>
              <a:gd name="T21" fmla="*/ 2625163 h 12"/>
              <a:gd name="T22" fmla="*/ 0 w 6"/>
              <a:gd name="T23" fmla="*/ 2625163 h 12"/>
              <a:gd name="T24" fmla="*/ 0 w 6"/>
              <a:gd name="T25" fmla="*/ 2625163 h 12"/>
              <a:gd name="T26" fmla="*/ 0 w 6"/>
              <a:gd name="T27" fmla="*/ 2625163 h 12"/>
              <a:gd name="T28" fmla="*/ 0 w 6"/>
              <a:gd name="T29" fmla="*/ 2625163 h 12"/>
              <a:gd name="T30" fmla="*/ 0 w 6"/>
              <a:gd name="T31" fmla="*/ 5249664 h 12"/>
              <a:gd name="T32" fmla="*/ 0 w 6"/>
              <a:gd name="T33" fmla="*/ 5249664 h 12"/>
              <a:gd name="T34" fmla="*/ 0 w 6"/>
              <a:gd name="T35" fmla="*/ 5249664 h 12"/>
              <a:gd name="T36" fmla="*/ 0 w 6"/>
              <a:gd name="T37" fmla="*/ 5249664 h 12"/>
              <a:gd name="T38" fmla="*/ 0 w 6"/>
              <a:gd name="T39" fmla="*/ 5249664 h 12"/>
              <a:gd name="T40" fmla="*/ 0 w 6"/>
              <a:gd name="T41" fmla="*/ 5249664 h 12"/>
              <a:gd name="T42" fmla="*/ 0 w 6"/>
              <a:gd name="T43" fmla="*/ 2625163 h 12"/>
              <a:gd name="T44" fmla="*/ 0 w 6"/>
              <a:gd name="T45" fmla="*/ 2625163 h 12"/>
              <a:gd name="T46" fmla="*/ 0 w 6"/>
              <a:gd name="T47" fmla="*/ 2625163 h 12"/>
              <a:gd name="T48" fmla="*/ 0 w 6"/>
              <a:gd name="T49" fmla="*/ 2625163 h 12"/>
              <a:gd name="T50" fmla="*/ 3779441 w 6"/>
              <a:gd name="T51" fmla="*/ 2625163 h 12"/>
              <a:gd name="T52" fmla="*/ 3779441 w 6"/>
              <a:gd name="T53" fmla="*/ 2625163 h 12"/>
              <a:gd name="T54" fmla="*/ 3779441 w 6"/>
              <a:gd name="T55" fmla="*/ 2625163 h 12"/>
              <a:gd name="T56" fmla="*/ 3779441 w 6"/>
              <a:gd name="T57" fmla="*/ 2625163 h 12"/>
              <a:gd name="T58" fmla="*/ 3779441 w 6"/>
              <a:gd name="T59" fmla="*/ 2625163 h 12"/>
              <a:gd name="T60" fmla="*/ 3779441 w 6"/>
              <a:gd name="T61" fmla="*/ 2625163 h 12"/>
              <a:gd name="T62" fmla="*/ 3779441 w 6"/>
              <a:gd name="T63" fmla="*/ 2625163 h 12"/>
              <a:gd name="T64" fmla="*/ 3779441 w 6"/>
              <a:gd name="T65" fmla="*/ 2625163 h 12"/>
              <a:gd name="T66" fmla="*/ 3779441 w 6"/>
              <a:gd name="T67" fmla="*/ 2625163 h 12"/>
              <a:gd name="T68" fmla="*/ 3779441 w 6"/>
              <a:gd name="T69" fmla="*/ 2625163 h 12"/>
              <a:gd name="T70" fmla="*/ 3779441 w 6"/>
              <a:gd name="T71" fmla="*/ 2625163 h 12"/>
              <a:gd name="T72" fmla="*/ 3779441 w 6"/>
              <a:gd name="T73" fmla="*/ 2625163 h 12"/>
              <a:gd name="T74" fmla="*/ 3779441 w 6"/>
              <a:gd name="T75" fmla="*/ 2625163 h 12"/>
              <a:gd name="T76" fmla="*/ 3779441 w 6"/>
              <a:gd name="T77" fmla="*/ 2625163 h 12"/>
              <a:gd name="T78" fmla="*/ 3779441 w 6"/>
              <a:gd name="T79" fmla="*/ 2625163 h 12"/>
              <a:gd name="T80" fmla="*/ 3779441 w 6"/>
              <a:gd name="T81" fmla="*/ 2625163 h 12"/>
              <a:gd name="T82" fmla="*/ 3779441 w 6"/>
              <a:gd name="T83" fmla="*/ 2625163 h 12"/>
              <a:gd name="T84" fmla="*/ 3779441 w 6"/>
              <a:gd name="T85" fmla="*/ 2625163 h 12"/>
              <a:gd name="T86" fmla="*/ 3779441 w 6"/>
              <a:gd name="T87" fmla="*/ 0 h 12"/>
              <a:gd name="T88" fmla="*/ 3779441 w 6"/>
              <a:gd name="T89" fmla="*/ 0 h 12"/>
              <a:gd name="T90" fmla="*/ 3779441 w 6"/>
              <a:gd name="T91" fmla="*/ 0 h 12"/>
              <a:gd name="T92" fmla="*/ 3779441 w 6"/>
              <a:gd name="T93" fmla="*/ 0 h 12"/>
              <a:gd name="T94" fmla="*/ 3779441 w 6"/>
              <a:gd name="T95" fmla="*/ 0 h 12"/>
              <a:gd name="T96" fmla="*/ 3779441 w 6"/>
              <a:gd name="T97" fmla="*/ 0 h 12"/>
              <a:gd name="T98" fmla="*/ 3779441 w 6"/>
              <a:gd name="T99" fmla="*/ 0 h 12"/>
              <a:gd name="T100" fmla="*/ 3779441 w 6"/>
              <a:gd name="T101" fmla="*/ 2625163 h 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" h="12">
                <a:moveTo>
                  <a:pt x="6" y="6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Freeform 871"/>
          <p:cNvSpPr>
            <a:spLocks/>
          </p:cNvSpPr>
          <p:nvPr/>
        </p:nvSpPr>
        <p:spPr bwMode="auto">
          <a:xfrm>
            <a:off x="3313351" y="5478962"/>
            <a:ext cx="0" cy="4763"/>
          </a:xfrm>
          <a:custGeom>
            <a:avLst/>
            <a:gdLst>
              <a:gd name="T0" fmla="*/ 3781028 h 6"/>
              <a:gd name="T1" fmla="*/ 3781028 h 6"/>
              <a:gd name="T2" fmla="*/ 3781028 h 6"/>
              <a:gd name="T3" fmla="*/ 3781028 h 6"/>
              <a:gd name="T4" fmla="*/ 3781028 h 6"/>
              <a:gd name="T5" fmla="*/ 3781028 h 6"/>
              <a:gd name="T6" fmla="*/ 3781028 h 6"/>
              <a:gd name="T7" fmla="*/ 3781028 h 6"/>
              <a:gd name="T8" fmla="*/ 3781028 h 6"/>
              <a:gd name="T9" fmla="*/ 3781028 h 6"/>
              <a:gd name="T10" fmla="*/ 3781028 h 6"/>
              <a:gd name="T11" fmla="*/ 3781028 h 6"/>
              <a:gd name="T12" fmla="*/ 3781028 h 6"/>
              <a:gd name="T13" fmla="*/ 3781028 h 6"/>
              <a:gd name="T14" fmla="*/ 3781028 h 6"/>
              <a:gd name="T15" fmla="*/ 3781028 h 6"/>
              <a:gd name="T16" fmla="*/ 3781028 h 6"/>
              <a:gd name="T17" fmla="*/ 3781028 h 6"/>
              <a:gd name="T18" fmla="*/ 3781028 h 6"/>
              <a:gd name="T19" fmla="*/ 3781028 h 6"/>
              <a:gd name="T20" fmla="*/ 3781028 h 6"/>
              <a:gd name="T21" fmla="*/ 0 h 6"/>
              <a:gd name="T22" fmla="*/ 0 h 6"/>
              <a:gd name="T23" fmla="*/ 0 h 6"/>
              <a:gd name="T24" fmla="*/ 0 h 6"/>
              <a:gd name="T25" fmla="*/ 0 h 6"/>
              <a:gd name="T26" fmla="*/ 0 h 6"/>
              <a:gd name="T27" fmla="*/ 0 h 6"/>
              <a:gd name="T28" fmla="*/ 0 h 6"/>
              <a:gd name="T29" fmla="*/ 0 h 6"/>
              <a:gd name="T30" fmla="*/ 3781028 h 6"/>
              <a:gd name="T31" fmla="*/ 3781028 h 6"/>
              <a:gd name="T32" fmla="*/ 3781028 h 6"/>
              <a:gd name="T33" fmla="*/ 3781028 h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0" y="T0"/>
              </a:cxn>
              <a:cxn ang="T35">
                <a:pos x="0" y="T1"/>
              </a:cxn>
              <a:cxn ang="T36">
                <a:pos x="0" y="T2"/>
              </a:cxn>
              <a:cxn ang="T37">
                <a:pos x="0" y="T3"/>
              </a:cxn>
              <a:cxn ang="T38">
                <a:pos x="0" y="T4"/>
              </a:cxn>
              <a:cxn ang="T39">
                <a:pos x="0" y="T5"/>
              </a:cxn>
              <a:cxn ang="T40">
                <a:pos x="0" y="T6"/>
              </a:cxn>
              <a:cxn ang="T41">
                <a:pos x="0" y="T7"/>
              </a:cxn>
              <a:cxn ang="T42">
                <a:pos x="0" y="T8"/>
              </a:cxn>
              <a:cxn ang="T43">
                <a:pos x="0" y="T9"/>
              </a:cxn>
              <a:cxn ang="T44">
                <a:pos x="0" y="T10"/>
              </a:cxn>
              <a:cxn ang="T45">
                <a:pos x="0" y="T11"/>
              </a:cxn>
              <a:cxn ang="T46">
                <a:pos x="0" y="T12"/>
              </a:cxn>
              <a:cxn ang="T47">
                <a:pos x="0" y="T13"/>
              </a:cxn>
              <a:cxn ang="T48">
                <a:pos x="0" y="T14"/>
              </a:cxn>
              <a:cxn ang="T49">
                <a:pos x="0" y="T15"/>
              </a:cxn>
              <a:cxn ang="T50">
                <a:pos x="0" y="T16"/>
              </a:cxn>
              <a:cxn ang="T51">
                <a:pos x="0" y="T17"/>
              </a:cxn>
              <a:cxn ang="T52">
                <a:pos x="0" y="T18"/>
              </a:cxn>
              <a:cxn ang="T53">
                <a:pos x="0" y="T19"/>
              </a:cxn>
              <a:cxn ang="T54">
                <a:pos x="0" y="T20"/>
              </a:cxn>
              <a:cxn ang="T55">
                <a:pos x="0" y="T21"/>
              </a:cxn>
              <a:cxn ang="T56">
                <a:pos x="0" y="T22"/>
              </a:cxn>
              <a:cxn ang="T57">
                <a:pos x="0" y="T23"/>
              </a:cxn>
              <a:cxn ang="T58">
                <a:pos x="0" y="T24"/>
              </a:cxn>
              <a:cxn ang="T59">
                <a:pos x="0" y="T25"/>
              </a:cxn>
              <a:cxn ang="T60">
                <a:pos x="0" y="T26"/>
              </a:cxn>
              <a:cxn ang="T61">
                <a:pos x="0" y="T27"/>
              </a:cxn>
              <a:cxn ang="T62">
                <a:pos x="0" y="T28"/>
              </a:cxn>
              <a:cxn ang="T63">
                <a:pos x="0" y="T29"/>
              </a:cxn>
              <a:cxn ang="T64">
                <a:pos x="0" y="T30"/>
              </a:cxn>
              <a:cxn ang="T65">
                <a:pos x="0" y="T31"/>
              </a:cxn>
              <a:cxn ang="T66">
                <a:pos x="0" y="T32"/>
              </a:cxn>
              <a:cxn ang="T67">
                <a:pos x="0" y="T33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Freeform 872"/>
          <p:cNvSpPr>
            <a:spLocks/>
          </p:cNvSpPr>
          <p:nvPr/>
        </p:nvSpPr>
        <p:spPr bwMode="auto">
          <a:xfrm>
            <a:off x="3294301" y="5486899"/>
            <a:ext cx="6351" cy="0"/>
          </a:xfrm>
          <a:custGeom>
            <a:avLst/>
            <a:gdLst>
              <a:gd name="T0" fmla="*/ 0 w 6"/>
              <a:gd name="T1" fmla="*/ 0 w 6"/>
              <a:gd name="T2" fmla="*/ 0 w 6"/>
              <a:gd name="T3" fmla="*/ 0 w 6"/>
              <a:gd name="T4" fmla="*/ 0 w 6"/>
              <a:gd name="T5" fmla="*/ 0 w 6"/>
              <a:gd name="T6" fmla="*/ 0 w 6"/>
              <a:gd name="T7" fmla="*/ 0 w 6"/>
              <a:gd name="T8" fmla="*/ 0 w 6"/>
              <a:gd name="T9" fmla="*/ 0 w 6"/>
              <a:gd name="T10" fmla="*/ 0 w 6"/>
              <a:gd name="T11" fmla="*/ 0 w 6"/>
              <a:gd name="T12" fmla="*/ 0 w 6"/>
              <a:gd name="T13" fmla="*/ 0 w 6"/>
              <a:gd name="T14" fmla="*/ 3781028 w 6"/>
              <a:gd name="T15" fmla="*/ 3781028 w 6"/>
              <a:gd name="T16" fmla="*/ 3781028 w 6"/>
              <a:gd name="T17" fmla="*/ 3781028 w 6"/>
              <a:gd name="T18" fmla="*/ 3781028 w 6"/>
              <a:gd name="T19" fmla="*/ 3781028 w 6"/>
              <a:gd name="T20" fmla="*/ 3781028 w 6"/>
              <a:gd name="T21" fmla="*/ 3781028 w 6"/>
              <a:gd name="T22" fmla="*/ 3781028 w 6"/>
              <a:gd name="T23" fmla="*/ 3781028 w 6"/>
              <a:gd name="T24" fmla="*/ 3781028 w 6"/>
              <a:gd name="T25" fmla="*/ 3781028 w 6"/>
              <a:gd name="T26" fmla="*/ 3781028 w 6"/>
              <a:gd name="T27" fmla="*/ 3781028 w 6"/>
              <a:gd name="T28" fmla="*/ 3781028 w 6"/>
              <a:gd name="T29" fmla="*/ 3781028 w 6"/>
              <a:gd name="T30" fmla="*/ 3781028 w 6"/>
              <a:gd name="T31" fmla="*/ 3781028 w 6"/>
              <a:gd name="T32" fmla="*/ 3781028 w 6"/>
              <a:gd name="T33" fmla="*/ 0 w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</a:gdLst>
            <a:ahLst/>
            <a:cxnLst>
              <a:cxn ang="T34">
                <a:pos x="T0" y="0"/>
              </a:cxn>
              <a:cxn ang="T35">
                <a:pos x="T1" y="0"/>
              </a:cxn>
              <a:cxn ang="T36">
                <a:pos x="T2" y="0"/>
              </a:cxn>
              <a:cxn ang="T37">
                <a:pos x="T3" y="0"/>
              </a:cxn>
              <a:cxn ang="T38">
                <a:pos x="T4" y="0"/>
              </a:cxn>
              <a:cxn ang="T39">
                <a:pos x="T5" y="0"/>
              </a:cxn>
              <a:cxn ang="T40">
                <a:pos x="T6" y="0"/>
              </a:cxn>
              <a:cxn ang="T41">
                <a:pos x="T7" y="0"/>
              </a:cxn>
              <a:cxn ang="T42">
                <a:pos x="T8" y="0"/>
              </a:cxn>
              <a:cxn ang="T43">
                <a:pos x="T9" y="0"/>
              </a:cxn>
              <a:cxn ang="T44">
                <a:pos x="T10" y="0"/>
              </a:cxn>
              <a:cxn ang="T45">
                <a:pos x="T11" y="0"/>
              </a:cxn>
              <a:cxn ang="T46">
                <a:pos x="T12" y="0"/>
              </a:cxn>
              <a:cxn ang="T47">
                <a:pos x="T13" y="0"/>
              </a:cxn>
              <a:cxn ang="T48">
                <a:pos x="T14" y="0"/>
              </a:cxn>
              <a:cxn ang="T49">
                <a:pos x="T15" y="0"/>
              </a:cxn>
              <a:cxn ang="T50">
                <a:pos x="T16" y="0"/>
              </a:cxn>
              <a:cxn ang="T51">
                <a:pos x="T17" y="0"/>
              </a:cxn>
              <a:cxn ang="T52">
                <a:pos x="T18" y="0"/>
              </a:cxn>
              <a:cxn ang="T53">
                <a:pos x="T19" y="0"/>
              </a:cxn>
              <a:cxn ang="T54">
                <a:pos x="T20" y="0"/>
              </a:cxn>
              <a:cxn ang="T55">
                <a:pos x="T21" y="0"/>
              </a:cxn>
              <a:cxn ang="T56">
                <a:pos x="T22" y="0"/>
              </a:cxn>
              <a:cxn ang="T57">
                <a:pos x="T23" y="0"/>
              </a:cxn>
              <a:cxn ang="T58">
                <a:pos x="T24" y="0"/>
              </a:cxn>
              <a:cxn ang="T59">
                <a:pos x="T25" y="0"/>
              </a:cxn>
              <a:cxn ang="T60">
                <a:pos x="T26" y="0"/>
              </a:cxn>
              <a:cxn ang="T61">
                <a:pos x="T27" y="0"/>
              </a:cxn>
              <a:cxn ang="T62">
                <a:pos x="T28" y="0"/>
              </a:cxn>
              <a:cxn ang="T63">
                <a:pos x="T29" y="0"/>
              </a:cxn>
              <a:cxn ang="T64">
                <a:pos x="T30" y="0"/>
              </a:cxn>
              <a:cxn ang="T65">
                <a:pos x="T31" y="0"/>
              </a:cxn>
              <a:cxn ang="T66">
                <a:pos x="T32" y="0"/>
              </a:cxn>
              <a:cxn ang="T67">
                <a:pos x="T33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Freeform 874"/>
          <p:cNvSpPr>
            <a:spLocks/>
          </p:cNvSpPr>
          <p:nvPr/>
        </p:nvSpPr>
        <p:spPr bwMode="auto">
          <a:xfrm>
            <a:off x="3307001" y="5478962"/>
            <a:ext cx="6351" cy="4763"/>
          </a:xfrm>
          <a:custGeom>
            <a:avLst/>
            <a:gdLst>
              <a:gd name="T0" fmla="*/ 3781028 w 6"/>
              <a:gd name="T1" fmla="*/ 0 h 6"/>
              <a:gd name="T2" fmla="*/ 3781028 w 6"/>
              <a:gd name="T3" fmla="*/ 0 h 6"/>
              <a:gd name="T4" fmla="*/ 3781028 w 6"/>
              <a:gd name="T5" fmla="*/ 0 h 6"/>
              <a:gd name="T6" fmla="*/ 0 w 6"/>
              <a:gd name="T7" fmla="*/ 0 h 6"/>
              <a:gd name="T8" fmla="*/ 0 w 6"/>
              <a:gd name="T9" fmla="*/ 0 h 6"/>
              <a:gd name="T10" fmla="*/ 0 w 6"/>
              <a:gd name="T11" fmla="*/ 0 h 6"/>
              <a:gd name="T12" fmla="*/ 0 w 6"/>
              <a:gd name="T13" fmla="*/ 0 h 6"/>
              <a:gd name="T14" fmla="*/ 0 w 6"/>
              <a:gd name="T15" fmla="*/ 0 h 6"/>
              <a:gd name="T16" fmla="*/ 0 w 6"/>
              <a:gd name="T17" fmla="*/ 0 h 6"/>
              <a:gd name="T18" fmla="*/ 0 w 6"/>
              <a:gd name="T19" fmla="*/ 3781028 h 6"/>
              <a:gd name="T20" fmla="*/ 0 w 6"/>
              <a:gd name="T21" fmla="*/ 3781028 h 6"/>
              <a:gd name="T22" fmla="*/ 0 w 6"/>
              <a:gd name="T23" fmla="*/ 3781028 h 6"/>
              <a:gd name="T24" fmla="*/ 0 w 6"/>
              <a:gd name="T25" fmla="*/ 3781028 h 6"/>
              <a:gd name="T26" fmla="*/ 0 w 6"/>
              <a:gd name="T27" fmla="*/ 3781028 h 6"/>
              <a:gd name="T28" fmla="*/ 0 w 6"/>
              <a:gd name="T29" fmla="*/ 3781028 h 6"/>
              <a:gd name="T30" fmla="*/ 0 w 6"/>
              <a:gd name="T31" fmla="*/ 3781028 h 6"/>
              <a:gd name="T32" fmla="*/ 0 w 6"/>
              <a:gd name="T33" fmla="*/ 3781028 h 6"/>
              <a:gd name="T34" fmla="*/ 0 w 6"/>
              <a:gd name="T35" fmla="*/ 3781028 h 6"/>
              <a:gd name="T36" fmla="*/ 0 w 6"/>
              <a:gd name="T37" fmla="*/ 3781028 h 6"/>
              <a:gd name="T38" fmla="*/ 0 w 6"/>
              <a:gd name="T39" fmla="*/ 3781028 h 6"/>
              <a:gd name="T40" fmla="*/ 0 w 6"/>
              <a:gd name="T41" fmla="*/ 3781028 h 6"/>
              <a:gd name="T42" fmla="*/ 0 w 6"/>
              <a:gd name="T43" fmla="*/ 3781028 h 6"/>
              <a:gd name="T44" fmla="*/ 0 w 6"/>
              <a:gd name="T45" fmla="*/ 3781028 h 6"/>
              <a:gd name="T46" fmla="*/ 0 w 6"/>
              <a:gd name="T47" fmla="*/ 3781028 h 6"/>
              <a:gd name="T48" fmla="*/ 0 w 6"/>
              <a:gd name="T49" fmla="*/ 3781028 h 6"/>
              <a:gd name="T50" fmla="*/ 0 w 6"/>
              <a:gd name="T51" fmla="*/ 3781028 h 6"/>
              <a:gd name="T52" fmla="*/ 0 w 6"/>
              <a:gd name="T53" fmla="*/ 3781028 h 6"/>
              <a:gd name="T54" fmla="*/ 3781028 w 6"/>
              <a:gd name="T55" fmla="*/ 0 h 6"/>
              <a:gd name="T56" fmla="*/ 3781028 w 6"/>
              <a:gd name="T57" fmla="*/ 0 h 6"/>
              <a:gd name="T58" fmla="*/ 3781028 w 6"/>
              <a:gd name="T59" fmla="*/ 0 h 6"/>
              <a:gd name="T60" fmla="*/ 3781028 w 6"/>
              <a:gd name="T61" fmla="*/ 0 h 6"/>
              <a:gd name="T62" fmla="*/ 3781028 w 6"/>
              <a:gd name="T63" fmla="*/ 0 h 6"/>
              <a:gd name="T64" fmla="*/ 3781028 w 6"/>
              <a:gd name="T65" fmla="*/ 0 h 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Freeform 875"/>
          <p:cNvSpPr>
            <a:spLocks/>
          </p:cNvSpPr>
          <p:nvPr/>
        </p:nvSpPr>
        <p:spPr bwMode="auto">
          <a:xfrm>
            <a:off x="3313351" y="5478961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Freeform 876"/>
          <p:cNvSpPr>
            <a:spLocks/>
          </p:cNvSpPr>
          <p:nvPr/>
        </p:nvSpPr>
        <p:spPr bwMode="auto">
          <a:xfrm>
            <a:off x="3427651" y="5491661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Freeform 877"/>
          <p:cNvSpPr>
            <a:spLocks/>
          </p:cNvSpPr>
          <p:nvPr/>
        </p:nvSpPr>
        <p:spPr bwMode="auto">
          <a:xfrm>
            <a:off x="3417067" y="5483725"/>
            <a:ext cx="10584" cy="7937"/>
          </a:xfrm>
          <a:custGeom>
            <a:avLst/>
            <a:gdLst>
              <a:gd name="T0" fmla="*/ 0 w 12"/>
              <a:gd name="T1" fmla="*/ 0 h 12"/>
              <a:gd name="T2" fmla="*/ 0 w 12"/>
              <a:gd name="T3" fmla="*/ 0 h 12"/>
              <a:gd name="T4" fmla="*/ 5250987 w 12"/>
              <a:gd name="T5" fmla="*/ 5249664 h 12"/>
              <a:gd name="T6" fmla="*/ 5250987 w 12"/>
              <a:gd name="T7" fmla="*/ 5249664 h 12"/>
              <a:gd name="T8" fmla="*/ 0 w 12"/>
              <a:gd name="T9" fmla="*/ 0 h 12"/>
              <a:gd name="T10" fmla="*/ 0 w 12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0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Freeform 878"/>
          <p:cNvSpPr>
            <a:spLocks/>
          </p:cNvSpPr>
          <p:nvPr/>
        </p:nvSpPr>
        <p:spPr bwMode="auto">
          <a:xfrm>
            <a:off x="3417067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Freeform 879"/>
          <p:cNvSpPr>
            <a:spLocks/>
          </p:cNvSpPr>
          <p:nvPr/>
        </p:nvSpPr>
        <p:spPr bwMode="auto">
          <a:xfrm>
            <a:off x="3427651" y="5491661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" name="Freeform 880"/>
          <p:cNvSpPr>
            <a:spLocks/>
          </p:cNvSpPr>
          <p:nvPr/>
        </p:nvSpPr>
        <p:spPr bwMode="auto">
          <a:xfrm>
            <a:off x="3421301" y="5483725"/>
            <a:ext cx="6351" cy="7937"/>
          </a:xfrm>
          <a:custGeom>
            <a:avLst/>
            <a:gdLst>
              <a:gd name="T0" fmla="*/ 0 w 6"/>
              <a:gd name="T1" fmla="*/ 0 h 12"/>
              <a:gd name="T2" fmla="*/ 0 w 6"/>
              <a:gd name="T3" fmla="*/ 0 h 12"/>
              <a:gd name="T4" fmla="*/ 3781028 w 6"/>
              <a:gd name="T5" fmla="*/ 5249664 h 12"/>
              <a:gd name="T6" fmla="*/ 3781028 w 6"/>
              <a:gd name="T7" fmla="*/ 5249664 h 12"/>
              <a:gd name="T8" fmla="*/ 0 w 6"/>
              <a:gd name="T9" fmla="*/ 0 h 12"/>
              <a:gd name="T10" fmla="*/ 0 w 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12">
                <a:moveTo>
                  <a:pt x="0" y="0"/>
                </a:moveTo>
                <a:lnTo>
                  <a:pt x="0" y="0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" name="Freeform 881"/>
          <p:cNvSpPr>
            <a:spLocks/>
          </p:cNvSpPr>
          <p:nvPr/>
        </p:nvSpPr>
        <p:spPr bwMode="auto">
          <a:xfrm>
            <a:off x="3421300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Freeform 882"/>
          <p:cNvSpPr>
            <a:spLocks/>
          </p:cNvSpPr>
          <p:nvPr/>
        </p:nvSpPr>
        <p:spPr bwMode="auto">
          <a:xfrm>
            <a:off x="3427651" y="5486899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" name="Freeform 883"/>
          <p:cNvSpPr>
            <a:spLocks/>
          </p:cNvSpPr>
          <p:nvPr/>
        </p:nvSpPr>
        <p:spPr bwMode="auto">
          <a:xfrm>
            <a:off x="3421301" y="5483725"/>
            <a:ext cx="6351" cy="3175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3781028 w 6"/>
              <a:gd name="T5" fmla="*/ 1680104 h 6"/>
              <a:gd name="T6" fmla="*/ 3781028 w 6"/>
              <a:gd name="T7" fmla="*/ 1680104 h 6"/>
              <a:gd name="T8" fmla="*/ 0 w 6"/>
              <a:gd name="T9" fmla="*/ 0 h 6"/>
              <a:gd name="T10" fmla="*/ 0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Freeform 884"/>
          <p:cNvSpPr>
            <a:spLocks/>
          </p:cNvSpPr>
          <p:nvPr/>
        </p:nvSpPr>
        <p:spPr bwMode="auto">
          <a:xfrm>
            <a:off x="3421300" y="54837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  <a:cxn ang="T8">
                <a:pos x="0" y="0"/>
              </a:cxn>
              <a:cxn ang="T9">
                <a:pos x="0" y="0"/>
              </a:cxn>
              <a:cxn ang="T10">
                <a:pos x="0" y="0"/>
              </a:cxn>
              <a:cxn ang="T11">
                <a:pos x="0" y="0"/>
              </a:cxn>
              <a:cxn ang="T12">
                <a:pos x="0" y="0"/>
              </a:cxn>
              <a:cxn ang="T13">
                <a:pos x="0" y="0"/>
              </a:cxn>
              <a:cxn ang="T14">
                <a:pos x="0" y="0"/>
              </a:cxn>
              <a:cxn ang="T15">
                <a:pos x="0" y="0"/>
              </a:cxn>
              <a:cxn ang="T16">
                <a:pos x="0" y="0"/>
              </a:cxn>
              <a:cxn ang="T17">
                <a:pos x="0" y="0"/>
              </a:cxn>
              <a:cxn ang="T18">
                <a:pos x="0" y="0"/>
              </a:cxn>
              <a:cxn ang="T19">
                <a:pos x="0" y="0"/>
              </a:cxn>
              <a:cxn ang="T20">
                <a:pos x="0" y="0"/>
              </a:cxn>
              <a:cxn ang="T21">
                <a:pos x="0" y="0"/>
              </a:cxn>
              <a:cxn ang="T22">
                <a:pos x="0" y="0"/>
              </a:cxn>
              <a:cxn ang="T23">
                <a:pos x="0" y="0"/>
              </a:cxn>
              <a:cxn ang="T24">
                <a:pos x="0" y="0"/>
              </a:cxn>
              <a:cxn ang="T25">
                <a:pos x="0" y="0"/>
              </a:cxn>
              <a:cxn ang="T26">
                <a:pos x="0" y="0"/>
              </a:cxn>
              <a:cxn ang="T27">
                <a:pos x="0" y="0"/>
              </a:cxn>
              <a:cxn ang="T28">
                <a:pos x="0" y="0"/>
              </a:cxn>
              <a:cxn ang="T29">
                <a:pos x="0" y="0"/>
              </a:cxn>
              <a:cxn ang="T30">
                <a:pos x="0" y="0"/>
              </a:cxn>
              <a:cxn ang="T31">
                <a:pos x="0" y="0"/>
              </a:cxn>
              <a:cxn ang="T32">
                <a:pos x="0" y="0"/>
              </a:cxn>
              <a:cxn ang="T3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90" name="Text Box 51"/>
          <p:cNvSpPr txBox="1">
            <a:spLocks noChangeArrowheads="1"/>
          </p:cNvSpPr>
          <p:nvPr/>
        </p:nvSpPr>
        <p:spPr bwMode="auto">
          <a:xfrm>
            <a:off x="10972800" y="4838406"/>
            <a:ext cx="48683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CASES</a:t>
            </a:r>
          </a:p>
        </p:txBody>
      </p:sp>
      <p:cxnSp>
        <p:nvCxnSpPr>
          <p:cNvPr id="498" name="Straight Arrow Connector 497"/>
          <p:cNvCxnSpPr/>
          <p:nvPr/>
        </p:nvCxnSpPr>
        <p:spPr>
          <a:xfrm flipV="1">
            <a:off x="2961395" y="2101932"/>
            <a:ext cx="0" cy="4320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5400000">
            <a:off x="846650" y="3634593"/>
            <a:ext cx="738664" cy="14078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 dirty="0" smtClean="0"/>
              <a:t>One Health Preparedness activities</a:t>
            </a:r>
            <a:endParaRPr lang="en-US" sz="1500" dirty="0"/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2309531" y="2895075"/>
            <a:ext cx="553978" cy="169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ACTIVITY</a:t>
            </a: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3097767" y="6296524"/>
            <a:ext cx="3352800" cy="88900"/>
          </a:xfrm>
          <a:custGeom>
            <a:avLst/>
            <a:gdLst>
              <a:gd name="T0" fmla="*/ 0 w 2472"/>
              <a:gd name="T1" fmla="*/ 10724551 h 731"/>
              <a:gd name="T2" fmla="*/ 1275862468 w 2472"/>
              <a:gd name="T3" fmla="*/ 0 h 731"/>
              <a:gd name="T4" fmla="*/ 2147483647 w 2472"/>
              <a:gd name="T5" fmla="*/ 10724551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00B050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" name="Freeform 16"/>
          <p:cNvSpPr>
            <a:spLocks/>
          </p:cNvSpPr>
          <p:nvPr/>
        </p:nvSpPr>
        <p:spPr bwMode="auto">
          <a:xfrm>
            <a:off x="4309412" y="6261599"/>
            <a:ext cx="5744633" cy="138112"/>
          </a:xfrm>
          <a:custGeom>
            <a:avLst/>
            <a:gdLst>
              <a:gd name="T0" fmla="*/ 0 w 2472"/>
              <a:gd name="T1" fmla="*/ 26308541 h 731"/>
              <a:gd name="T2" fmla="*/ 2147483647 w 2472"/>
              <a:gd name="T3" fmla="*/ 0 h 731"/>
              <a:gd name="T4" fmla="*/ 2147483647 w 2472"/>
              <a:gd name="T5" fmla="*/ 26308541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FF0000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427312" y="2493104"/>
            <a:ext cx="2471057" cy="1523274"/>
            <a:chOff x="8501743" y="2351586"/>
            <a:chExt cx="2471057" cy="1523274"/>
          </a:xfrm>
        </p:grpSpPr>
        <p:sp>
          <p:nvSpPr>
            <p:cNvPr id="39" name="TextBox 38"/>
            <p:cNvSpPr txBox="1"/>
            <p:nvPr/>
          </p:nvSpPr>
          <p:spPr>
            <a:xfrm>
              <a:off x="9035143" y="2929116"/>
              <a:ext cx="1937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Domestic Animal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8501743" y="2351586"/>
              <a:ext cx="359228" cy="37865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501743" y="2924457"/>
              <a:ext cx="359228" cy="378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01743" y="3494507"/>
              <a:ext cx="359228" cy="3786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107374" y="2394856"/>
              <a:ext cx="176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Wildlife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07374" y="3505528"/>
              <a:ext cx="176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Human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411467" y="6574337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Adapted from Dennis Carroll</a:t>
            </a:r>
            <a:endParaRPr lang="en-US" sz="800" dirty="0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2984502" y="6576533"/>
            <a:ext cx="7798565" cy="1588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6117327" y="6574525"/>
            <a:ext cx="12657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TIME</a:t>
            </a:r>
          </a:p>
        </p:txBody>
      </p:sp>
      <p:sp>
        <p:nvSpPr>
          <p:cNvPr id="50" name="Freeform 49"/>
          <p:cNvSpPr/>
          <p:nvPr/>
        </p:nvSpPr>
        <p:spPr>
          <a:xfrm rot="5400000" flipH="1">
            <a:off x="1326385" y="4787833"/>
            <a:ext cx="935945" cy="2334074"/>
          </a:xfrm>
          <a:custGeom>
            <a:avLst/>
            <a:gdLst>
              <a:gd name="connsiteX0" fmla="*/ 0 w 8029575"/>
              <a:gd name="connsiteY0" fmla="*/ 3543300 h 3543300"/>
              <a:gd name="connsiteX1" fmla="*/ 4124325 w 8029575"/>
              <a:gd name="connsiteY1" fmla="*/ 3238500 h 3543300"/>
              <a:gd name="connsiteX2" fmla="*/ 5619750 w 8029575"/>
              <a:gd name="connsiteY2" fmla="*/ 2457450 h 3543300"/>
              <a:gd name="connsiteX3" fmla="*/ 8029575 w 8029575"/>
              <a:gd name="connsiteY3" fmla="*/ 0 h 3543300"/>
              <a:gd name="connsiteX4" fmla="*/ 8029575 w 8029575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75" h="3543300">
                <a:moveTo>
                  <a:pt x="0" y="3543300"/>
                </a:moveTo>
                <a:cubicBezTo>
                  <a:pt x="1593850" y="3481387"/>
                  <a:pt x="3187700" y="3419475"/>
                  <a:pt x="4124325" y="3238500"/>
                </a:cubicBezTo>
                <a:cubicBezTo>
                  <a:pt x="5060950" y="3057525"/>
                  <a:pt x="4968875" y="2997200"/>
                  <a:pt x="5619750" y="2457450"/>
                </a:cubicBezTo>
                <a:cubicBezTo>
                  <a:pt x="6270625" y="1917700"/>
                  <a:pt x="8029575" y="0"/>
                  <a:pt x="8029575" y="0"/>
                </a:cubicBezTo>
                <a:lnTo>
                  <a:pt x="8029575" y="0"/>
                </a:lnTo>
              </a:path>
            </a:pathLst>
          </a:custGeom>
          <a:ln w="571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>
          <a:xfrm rot="5400000" flipH="1">
            <a:off x="5979447" y="2489202"/>
            <a:ext cx="45719" cy="5976211"/>
          </a:xfrm>
          <a:custGeom>
            <a:avLst/>
            <a:gdLst>
              <a:gd name="connsiteX0" fmla="*/ 0 w 8029575"/>
              <a:gd name="connsiteY0" fmla="*/ 3543300 h 3543300"/>
              <a:gd name="connsiteX1" fmla="*/ 4124325 w 8029575"/>
              <a:gd name="connsiteY1" fmla="*/ 3238500 h 3543300"/>
              <a:gd name="connsiteX2" fmla="*/ 5619750 w 8029575"/>
              <a:gd name="connsiteY2" fmla="*/ 2457450 h 3543300"/>
              <a:gd name="connsiteX3" fmla="*/ 8029575 w 8029575"/>
              <a:gd name="connsiteY3" fmla="*/ 0 h 3543300"/>
              <a:gd name="connsiteX4" fmla="*/ 8029575 w 8029575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75" h="3543300">
                <a:moveTo>
                  <a:pt x="0" y="3543300"/>
                </a:moveTo>
                <a:cubicBezTo>
                  <a:pt x="1593850" y="3481387"/>
                  <a:pt x="3187700" y="3419475"/>
                  <a:pt x="4124325" y="3238500"/>
                </a:cubicBezTo>
                <a:cubicBezTo>
                  <a:pt x="5060950" y="3057525"/>
                  <a:pt x="4968875" y="2997200"/>
                  <a:pt x="5619750" y="2457450"/>
                </a:cubicBezTo>
                <a:cubicBezTo>
                  <a:pt x="6270625" y="1917700"/>
                  <a:pt x="8029575" y="0"/>
                  <a:pt x="8029575" y="0"/>
                </a:cubicBezTo>
                <a:lnTo>
                  <a:pt x="8029575" y="0"/>
                </a:lnTo>
              </a:path>
            </a:pathLst>
          </a:custGeom>
          <a:ln w="571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5400000">
            <a:off x="4863351" y="3863096"/>
            <a:ext cx="553998" cy="14078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One Health Response activities</a:t>
            </a:r>
            <a:endParaRPr lang="en-US" sz="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 rot="10800000">
            <a:off x="2934842" y="6096000"/>
            <a:ext cx="6025869" cy="282814"/>
          </a:xfrm>
          <a:custGeom>
            <a:avLst/>
            <a:gdLst>
              <a:gd name="connsiteX0" fmla="*/ 0 w 8029575"/>
              <a:gd name="connsiteY0" fmla="*/ 3543300 h 3543300"/>
              <a:gd name="connsiteX1" fmla="*/ 4124325 w 8029575"/>
              <a:gd name="connsiteY1" fmla="*/ 3238500 h 3543300"/>
              <a:gd name="connsiteX2" fmla="*/ 5619750 w 8029575"/>
              <a:gd name="connsiteY2" fmla="*/ 2457450 h 3543300"/>
              <a:gd name="connsiteX3" fmla="*/ 8029575 w 8029575"/>
              <a:gd name="connsiteY3" fmla="*/ 0 h 3543300"/>
              <a:gd name="connsiteX4" fmla="*/ 8029575 w 8029575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75" h="3543300">
                <a:moveTo>
                  <a:pt x="0" y="3543300"/>
                </a:moveTo>
                <a:cubicBezTo>
                  <a:pt x="1593850" y="3481387"/>
                  <a:pt x="3187700" y="3419475"/>
                  <a:pt x="4124325" y="3238500"/>
                </a:cubicBezTo>
                <a:cubicBezTo>
                  <a:pt x="5060950" y="3057525"/>
                  <a:pt x="4968875" y="2997200"/>
                  <a:pt x="5619750" y="2457450"/>
                </a:cubicBezTo>
                <a:cubicBezTo>
                  <a:pt x="6270625" y="1917700"/>
                  <a:pt x="8029575" y="0"/>
                  <a:pt x="8029575" y="0"/>
                </a:cubicBezTo>
                <a:lnTo>
                  <a:pt x="8029575" y="0"/>
                </a:lnTo>
              </a:path>
            </a:pathLst>
          </a:custGeom>
          <a:ln w="57150">
            <a:solidFill>
              <a:schemeClr val="tx1"/>
            </a:solidFill>
            <a:prstDash val="soli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32943" y="5959362"/>
            <a:ext cx="146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 smtClean="0"/>
              <a:t>Public Health, socio-economic impacts</a:t>
            </a:r>
            <a:endParaRPr lang="en-US" sz="1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984502" y="513552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08152" y="513552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72877" y="5766391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2877" y="513552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918775" y="513552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600743" y="513552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18561" y="513552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960153" y="513552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559869" y="5128437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048300" y="5766391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147619" y="513552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608152" y="5445517"/>
            <a:ext cx="621715" cy="302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17364" y="576993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504626" y="576993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131888" y="576993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764628" y="5769935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03303" y="5766391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130615" y="5773479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50029" y="5773479"/>
            <a:ext cx="2849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739134" y="5135525"/>
            <a:ext cx="2215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22310" y="5124892"/>
            <a:ext cx="0" cy="701749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491692" y="5773479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008573" y="5773479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367194" y="5156791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737006" y="5156791"/>
            <a:ext cx="443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716030" y="5773479"/>
            <a:ext cx="265477" cy="3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0" name="TextBox 479"/>
          <p:cNvSpPr txBox="1"/>
          <p:nvPr/>
        </p:nvSpPr>
        <p:spPr>
          <a:xfrm>
            <a:off x="9022310" y="5009476"/>
            <a:ext cx="389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Max</a:t>
            </a:r>
            <a:endParaRPr lang="en-US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9054209" y="5661607"/>
            <a:ext cx="38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Min</a:t>
            </a:r>
          </a:p>
          <a:p>
            <a:endParaRPr lang="en-US" sz="900" dirty="0"/>
          </a:p>
        </p:txBody>
      </p:sp>
      <p:sp>
        <p:nvSpPr>
          <p:cNvPr id="481" name="TextBox 480"/>
          <p:cNvSpPr txBox="1"/>
          <p:nvPr/>
        </p:nvSpPr>
        <p:spPr>
          <a:xfrm>
            <a:off x="9216888" y="5260851"/>
            <a:ext cx="88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17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228" y="1828799"/>
            <a:ext cx="10335490" cy="11652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Economic lessons from previous outbreaks, epidemics and pandemics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16526" y="3075708"/>
            <a:ext cx="10938165" cy="316922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Ebola outbreak in West Africa </a:t>
            </a:r>
            <a:r>
              <a:rPr lang="en-US" sz="2400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700" dirty="0" smtClean="0"/>
              <a:t>World Bank (2014) estimates $32.6 Billions by end 2015.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700" dirty="0"/>
              <a:t> </a:t>
            </a:r>
            <a:r>
              <a:rPr lang="en-US" sz="2700" dirty="0" smtClean="0"/>
              <a:t>Actual marshalled  by </a:t>
            </a:r>
            <a:r>
              <a:rPr lang="en-US" sz="2700" dirty="0"/>
              <a:t>1 December 2015, </a:t>
            </a:r>
            <a:r>
              <a:rPr lang="en-US" sz="2700" dirty="0" smtClean="0"/>
              <a:t>$</a:t>
            </a:r>
            <a:r>
              <a:rPr lang="en-US" sz="2700" dirty="0"/>
              <a:t>1.62 billion </a:t>
            </a:r>
            <a:endParaRPr lang="en-US" sz="27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900" dirty="0" smtClean="0"/>
              <a:t>Guinea, Liberia and Sierra Leone incurred $2.2 billion loss in GDP in 2015</a:t>
            </a:r>
          </a:p>
          <a:p>
            <a:r>
              <a:rPr lang="en-US" sz="2900" u="sng" dirty="0" smtClean="0"/>
              <a:t>Source</a:t>
            </a:r>
            <a:r>
              <a:rPr lang="en-US" sz="2900" dirty="0" smtClean="0"/>
              <a:t>: The United Nations Development Group 2015: </a:t>
            </a:r>
            <a:r>
              <a:rPr lang="en-US" sz="2900" dirty="0">
                <a:solidFill>
                  <a:srgbClr val="0070C0"/>
                </a:solidFill>
              </a:rPr>
              <a:t>www.undp.org/africa</a:t>
            </a:r>
            <a:endParaRPr lang="en-US" sz="29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300" dirty="0" smtClean="0"/>
              <a:t>The </a:t>
            </a:r>
            <a:r>
              <a:rPr lang="en-US" sz="3300" dirty="0"/>
              <a:t>loss </a:t>
            </a:r>
            <a:r>
              <a:rPr lang="en-US" sz="3300" dirty="0" smtClean="0"/>
              <a:t>of annual national GDP average ranges were: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700" dirty="0" smtClean="0"/>
              <a:t>Guinea </a:t>
            </a:r>
            <a:r>
              <a:rPr lang="en-US" sz="2700" dirty="0" smtClean="0"/>
              <a:t> 4.9 - 9.6 percent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700" dirty="0" smtClean="0"/>
              <a:t>Liberia </a:t>
            </a:r>
            <a:r>
              <a:rPr lang="it-IT" sz="2700" dirty="0" smtClean="0"/>
              <a:t>13.7 </a:t>
            </a:r>
            <a:r>
              <a:rPr lang="en-US" sz="2700" dirty="0" smtClean="0"/>
              <a:t>- 18.7 </a:t>
            </a:r>
            <a:r>
              <a:rPr lang="en-US" sz="2700" dirty="0"/>
              <a:t>percent </a:t>
            </a:r>
            <a:endParaRPr lang="en-US" sz="27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700" dirty="0" smtClean="0"/>
              <a:t>Sierra Leone  </a:t>
            </a:r>
            <a:r>
              <a:rPr lang="en-US" sz="2700" dirty="0"/>
              <a:t>6.0 </a:t>
            </a:r>
            <a:r>
              <a:rPr lang="en-US" sz="2700" dirty="0" smtClean="0"/>
              <a:t>- 8.0 percent</a:t>
            </a:r>
          </a:p>
          <a:p>
            <a:endParaRPr lang="en-US" sz="2400" dirty="0" smtClean="0"/>
          </a:p>
        </p:txBody>
      </p:sp>
      <p:pic>
        <p:nvPicPr>
          <p:cNvPr id="8" name="Picture 1" descr="C:\Users\Tino\Desktop\PREPAREDNESS\Horizontal_CMYK_294_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" y="519545"/>
            <a:ext cx="3239366" cy="10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9545"/>
            <a:ext cx="5578930" cy="1019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3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Words>538</Words>
  <Application>Microsoft Office PowerPoint</Application>
  <PresentationFormat>Widescreen</PresentationFormat>
  <Paragraphs>92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Segoe UI Semilight</vt:lpstr>
      <vt:lpstr>Wingdings</vt:lpstr>
      <vt:lpstr>ヒラギノ角ゴ Pro W3</vt:lpstr>
      <vt:lpstr>Retrospect</vt:lpstr>
      <vt:lpstr>Why we need to invest in preparedness and prevention </vt:lpstr>
      <vt:lpstr>Why invest in preparedness and prevention of outbreaks, epidemics and pandemics?</vt:lpstr>
      <vt:lpstr>Preparedness allows us to</vt:lpstr>
      <vt:lpstr>Prevention allows us to </vt:lpstr>
      <vt:lpstr>FACTS </vt:lpstr>
      <vt:lpstr>FACTS: Delays in response  increase  impact and costs</vt:lpstr>
      <vt:lpstr>OH Platform Before, During and After an….</vt:lpstr>
      <vt:lpstr>OH Preparedness &amp;Response activity fund </vt:lpstr>
      <vt:lpstr>Economic lessons from previous outbreaks, epidemics and pandemics</vt:lpstr>
      <vt:lpstr>Economic impact of HPAI H5N1 in selected countries </vt:lpstr>
      <vt:lpstr>TAKE HOME MESSAGE</vt:lpstr>
    </vt:vector>
  </TitlesOfParts>
  <Company>DAI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need to invest in preparedness and prevention</dc:title>
  <dc:creator>Andrew Kitua</dc:creator>
  <cp:lastModifiedBy>Andrew Kitua</cp:lastModifiedBy>
  <cp:revision>25</cp:revision>
  <dcterms:created xsi:type="dcterms:W3CDTF">2017-03-26T09:41:18Z</dcterms:created>
  <dcterms:modified xsi:type="dcterms:W3CDTF">2017-03-29T12:02:53Z</dcterms:modified>
</cp:coreProperties>
</file>